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57" r:id="rId3"/>
    <p:sldId id="262" r:id="rId4"/>
    <p:sldId id="263" r:id="rId5"/>
    <p:sldId id="267" r:id="rId6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7CBE"/>
    <a:srgbClr val="DFD8D3"/>
    <a:srgbClr val="999999"/>
    <a:srgbClr val="1961AC"/>
    <a:srgbClr val="3163B8"/>
    <a:srgbClr val="A0A0A0"/>
    <a:srgbClr val="1A60AB"/>
    <a:srgbClr val="969696"/>
    <a:srgbClr val="788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73704" autoAdjust="0"/>
  </p:normalViewPr>
  <p:slideViewPr>
    <p:cSldViewPr>
      <p:cViewPr>
        <p:scale>
          <a:sx n="75" d="100"/>
          <a:sy n="75" d="100"/>
        </p:scale>
        <p:origin x="1666" y="13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260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00699-F170-47EF-8601-8ACFF448602A}" type="datetimeFigureOut">
              <a:rPr lang="de-DE" smtClean="0"/>
              <a:t>26.11.2018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F2A7C-E896-4C15-99D8-2B5BC94A4F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10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F and B an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subject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Simple Touch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built</a:t>
            </a:r>
            <a:r>
              <a:rPr lang="de-DE" dirty="0"/>
              <a:t> in IMUs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2977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1738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7637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Right </a:t>
            </a:r>
            <a:r>
              <a:rPr lang="de-DE" dirty="0" err="1"/>
              <a:t>noware</a:t>
            </a:r>
            <a:r>
              <a:rPr lang="de-DE" dirty="0"/>
              <a:t> on </a:t>
            </a:r>
            <a:r>
              <a:rPr lang="de-DE" dirty="0" err="1"/>
              <a:t>schedule</a:t>
            </a:r>
            <a:r>
              <a:rPr lang="de-DE" dirty="0"/>
              <a:t>.</a:t>
            </a:r>
          </a:p>
          <a:p>
            <a:r>
              <a:rPr lang="de-DE" dirty="0" err="1"/>
              <a:t>Finished</a:t>
            </a:r>
            <a:r>
              <a:rPr lang="de-DE" dirty="0"/>
              <a:t> </a:t>
            </a:r>
            <a:r>
              <a:rPr lang="de-DE" dirty="0" err="1"/>
              <a:t>implementing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study</a:t>
            </a:r>
            <a:r>
              <a:rPr lang="de-DE" dirty="0"/>
              <a:t> </a:t>
            </a:r>
            <a:r>
              <a:rPr lang="de-DE" dirty="0" err="1"/>
              <a:t>app</a:t>
            </a:r>
            <a:r>
              <a:rPr lang="de-DE" dirty="0"/>
              <a:t>.</a:t>
            </a:r>
          </a:p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 on,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conduct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702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1137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20" y="2067694"/>
            <a:ext cx="8640960" cy="1080120"/>
          </a:xfrm>
        </p:spPr>
        <p:txBody>
          <a:bodyPr anchor="b" anchorCtr="0"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1520" y="3384090"/>
            <a:ext cx="8640960" cy="843844"/>
          </a:xfr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solidFill>
                  <a:schemeClr val="accent6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627534"/>
            <a:ext cx="2949705" cy="62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47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202574"/>
            <a:ext cx="8640960" cy="3400026"/>
          </a:xfrm>
        </p:spPr>
        <p:txBody>
          <a:bodyPr/>
          <a:lstStyle>
            <a:lvl1pPr>
              <a:buClr>
                <a:srgbClr val="137CBE"/>
              </a:buClr>
              <a:defRPr/>
            </a:lvl1pPr>
            <a:lvl2pPr>
              <a:buClr>
                <a:srgbClr val="137CBE"/>
              </a:buClr>
              <a:defRPr/>
            </a:lvl2pPr>
            <a:lvl3pPr>
              <a:buClr>
                <a:srgbClr val="137CBE"/>
              </a:buClr>
              <a:defRPr/>
            </a:lvl3pPr>
            <a:lvl4pPr>
              <a:buClr>
                <a:srgbClr val="137CBE"/>
              </a:buClr>
              <a:defRPr/>
            </a:lvl4pPr>
            <a:lvl5pPr>
              <a:buClr>
                <a:srgbClr val="137CBE"/>
              </a:buCl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1333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200151"/>
            <a:ext cx="4140460" cy="3394472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52020" y="1200151"/>
            <a:ext cx="4140460" cy="3394472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15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151335"/>
            <a:ext cx="4140460" cy="47982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1631156"/>
            <a:ext cx="4140460" cy="2963466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752020" y="1151335"/>
            <a:ext cx="4140460" cy="47982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52020" y="1631156"/>
            <a:ext cx="4140460" cy="2963466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9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04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60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0">
                <a:solidFill>
                  <a:srgbClr val="137CBE"/>
                </a:solidFill>
                <a:latin typeface="+mj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11"/>
            <a:ext cx="5486400" cy="603647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25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1520" y="171451"/>
            <a:ext cx="8641006" cy="8206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de-DE" noProof="0" dirty="0"/>
              <a:t>Titelmasterformat durch Klicken 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194599"/>
            <a:ext cx="8640960" cy="3400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183180" y="4785996"/>
            <a:ext cx="2709301" cy="3205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i="0">
                <a:solidFill>
                  <a:srgbClr val="788388"/>
                </a:solidFill>
                <a:latin typeface="+mj-lt"/>
              </a:defRPr>
            </a:lvl1pPr>
          </a:lstStyle>
          <a:p>
            <a:fld id="{29AD3987-26BA-49DC-BA24-72731371DC9F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66" y="4831104"/>
            <a:ext cx="1706667" cy="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2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7" r:id="rId7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lang="de-DE" sz="3600" kern="1200" dirty="0">
          <a:solidFill>
            <a:srgbClr val="137CBE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tags" Target="../tags/tag7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notesSlide" Target="../notesSlides/notesSlide4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slideLayout" Target="../slideLayouts/slideLayout6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851670"/>
            <a:ext cx="8640960" cy="1080120"/>
          </a:xfrm>
        </p:spPr>
        <p:txBody>
          <a:bodyPr/>
          <a:lstStyle/>
          <a:p>
            <a:r>
              <a:rPr lang="en-US" b="1" dirty="0"/>
              <a:t>Simple Touch Prediction </a:t>
            </a:r>
            <a:br>
              <a:rPr lang="en-US" b="1" dirty="0"/>
            </a:br>
            <a:r>
              <a:rPr lang="en-US" b="1" dirty="0"/>
              <a:t>With Built-In IMUs</a:t>
            </a:r>
            <a:br>
              <a:rPr lang="en-US" b="1" dirty="0"/>
            </a:br>
            <a:r>
              <a:rPr lang="en-US" sz="1800" b="1" dirty="0"/>
              <a:t>Intermediate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003799"/>
            <a:ext cx="8640960" cy="486054"/>
          </a:xfrm>
        </p:spPr>
        <p:txBody>
          <a:bodyPr>
            <a:normAutofit/>
          </a:bodyPr>
          <a:lstStyle/>
          <a:p>
            <a:r>
              <a:rPr lang="de-DE" dirty="0">
                <a:latin typeface="+mn-lt"/>
              </a:rPr>
              <a:t>Felix Bühler, Benedict Steuerlein</a:t>
            </a:r>
            <a:endParaRPr lang="en-US" dirty="0">
              <a:latin typeface="+mn-lt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6284" y="3860925"/>
            <a:ext cx="8636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FaPra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Machine Learning and Computer Vision for HCI |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Pfaffenwaldring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5a | 27.11.18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323528" y="3597864"/>
            <a:ext cx="8424936" cy="0"/>
          </a:xfrm>
          <a:prstGeom prst="line">
            <a:avLst/>
          </a:prstGeom>
          <a:ln w="1651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362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2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78E06B1-6064-4832-B1DD-9E5417320B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0040" y="-236562"/>
            <a:ext cx="9504039" cy="6168347"/>
          </a:xfrm>
          <a:prstGeom prst="rect">
            <a:avLst/>
          </a:prstGeom>
        </p:spPr>
      </p:pic>
      <p:sp>
        <p:nvSpPr>
          <p:cNvPr id="9" name="Rounded Rectangle 1">
            <a:extLst>
              <a:ext uri="{FF2B5EF4-FFF2-40B4-BE49-F238E27FC236}">
                <a16:creationId xmlns:a16="http://schemas.microsoft.com/office/drawing/2014/main" id="{35081D41-A40D-4172-B51E-86EBA47F27FA}"/>
              </a:ext>
            </a:extLst>
          </p:cNvPr>
          <p:cNvSpPr/>
          <p:nvPr/>
        </p:nvSpPr>
        <p:spPr>
          <a:xfrm>
            <a:off x="4405482" y="1179981"/>
            <a:ext cx="6264696" cy="2976081"/>
          </a:xfrm>
          <a:prstGeom prst="round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chemeClr val="tx1"/>
                </a:solidFill>
              </a:rPr>
              <a:t>Smartphone </a:t>
            </a:r>
            <a:r>
              <a:rPr lang="de-DE" sz="2000" dirty="0" err="1">
                <a:solidFill>
                  <a:schemeClr val="tx1"/>
                </a:solidFill>
              </a:rPr>
              <a:t>sizes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are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increasing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br>
              <a:rPr lang="de-DE" sz="2000" dirty="0">
                <a:solidFill>
                  <a:schemeClr val="tx1"/>
                </a:solidFill>
              </a:rPr>
            </a:br>
            <a:r>
              <a:rPr lang="de-DE" sz="2000" dirty="0" err="1">
                <a:solidFill>
                  <a:schemeClr val="tx1"/>
                </a:solidFill>
              </a:rPr>
              <a:t>steadily</a:t>
            </a:r>
            <a:endParaRPr lang="de-DE" sz="2000" dirty="0">
              <a:solidFill>
                <a:schemeClr val="tx1"/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endParaRPr lang="de-DE" sz="2000" dirty="0">
              <a:solidFill>
                <a:schemeClr val="tx1"/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chemeClr val="tx1"/>
                </a:solidFill>
              </a:rPr>
              <a:t>Whole front screen </a:t>
            </a:r>
            <a:r>
              <a:rPr lang="de-DE" sz="2000" dirty="0" err="1">
                <a:solidFill>
                  <a:schemeClr val="tx1"/>
                </a:solidFill>
              </a:rPr>
              <a:t>can</a:t>
            </a:r>
            <a:r>
              <a:rPr lang="de-DE" sz="2000" dirty="0">
                <a:solidFill>
                  <a:schemeClr val="tx1"/>
                </a:solidFill>
              </a:rPr>
              <a:t> not </a:t>
            </a:r>
            <a:r>
              <a:rPr lang="de-DE" sz="2000" dirty="0" err="1">
                <a:solidFill>
                  <a:schemeClr val="tx1"/>
                </a:solidFill>
              </a:rPr>
              <a:t>be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br>
              <a:rPr lang="de-DE" sz="2000" dirty="0">
                <a:solidFill>
                  <a:schemeClr val="tx1"/>
                </a:solidFill>
              </a:rPr>
            </a:br>
            <a:r>
              <a:rPr lang="de-DE" sz="2000" dirty="0" err="1">
                <a:solidFill>
                  <a:schemeClr val="tx1"/>
                </a:solidFill>
              </a:rPr>
              <a:t>reached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without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changing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the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grip</a:t>
            </a:r>
            <a:endParaRPr lang="de-DE" sz="2000" dirty="0">
              <a:solidFill>
                <a:schemeClr val="tx1"/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endParaRPr lang="de-DE" sz="2000" dirty="0">
              <a:solidFill>
                <a:schemeClr val="tx1"/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r>
              <a:rPr lang="de-DE" sz="2000" dirty="0" err="1">
                <a:solidFill>
                  <a:schemeClr val="tx1"/>
                </a:solidFill>
              </a:rPr>
              <a:t>Predict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where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users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want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to</a:t>
            </a:r>
            <a:br>
              <a:rPr lang="de-DE" sz="2000" dirty="0">
                <a:solidFill>
                  <a:schemeClr val="tx1"/>
                </a:solidFill>
              </a:rPr>
            </a:br>
            <a:r>
              <a:rPr lang="de-DE" sz="2000" dirty="0" err="1">
                <a:solidFill>
                  <a:schemeClr val="tx1"/>
                </a:solidFill>
              </a:rPr>
              <a:t>touch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50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334B9F85-B1C9-431A-B8CA-35D785B183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57500" cy="51435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3BB1E09F-FD3D-41EB-9E9C-0F10269EE1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991" y="0"/>
            <a:ext cx="2857500" cy="5143500"/>
          </a:xfrm>
          <a:prstGeom prst="rect">
            <a:avLst/>
          </a:prstGeom>
        </p:spPr>
      </p:pic>
      <p:sp>
        <p:nvSpPr>
          <p:cNvPr id="9" name="Rounded Rectangle 1">
            <a:extLst>
              <a:ext uri="{FF2B5EF4-FFF2-40B4-BE49-F238E27FC236}">
                <a16:creationId xmlns:a16="http://schemas.microsoft.com/office/drawing/2014/main" id="{89727CC9-687F-494D-BCCB-A2B4B8A362BD}"/>
              </a:ext>
            </a:extLst>
          </p:cNvPr>
          <p:cNvSpPr/>
          <p:nvPr/>
        </p:nvSpPr>
        <p:spPr>
          <a:xfrm>
            <a:off x="251520" y="179007"/>
            <a:ext cx="3024336" cy="664551"/>
          </a:xfrm>
          <a:prstGeom prst="round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137CBE"/>
              </a:buClr>
            </a:pPr>
            <a:r>
              <a:rPr lang="en-US" sz="3600" dirty="0">
                <a:solidFill>
                  <a:srgbClr val="137CBE"/>
                </a:solidFill>
                <a:latin typeface="Segoe UI Light (Überschriften)"/>
              </a:rPr>
              <a:t>Current Status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28D85F4-0C62-4CFE-B518-956D3AD40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3</a:t>
            </a:fld>
            <a:endParaRPr lang="de-DE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D20624D-3813-4368-B78A-222D6B081458}"/>
              </a:ext>
            </a:extLst>
          </p:cNvPr>
          <p:cNvCxnSpPr/>
          <p:nvPr/>
        </p:nvCxnSpPr>
        <p:spPr>
          <a:xfrm>
            <a:off x="5715000" y="0"/>
            <a:ext cx="0" cy="51435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EA36C05D-9579-4302-874A-18B0DA27C0A4}"/>
              </a:ext>
            </a:extLst>
          </p:cNvPr>
          <p:cNvSpPr/>
          <p:nvPr/>
        </p:nvSpPr>
        <p:spPr>
          <a:xfrm>
            <a:off x="5730085" y="-164554"/>
            <a:ext cx="3506511" cy="58326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/>
                </a:solidFill>
              </a:rPr>
              <a:t>Working </a:t>
            </a:r>
            <a:r>
              <a:rPr lang="de-DE" dirty="0" err="1">
                <a:solidFill>
                  <a:schemeClr val="tx1"/>
                </a:solidFill>
              </a:rPr>
              <a:t>study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app</a:t>
            </a: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r>
              <a:rPr lang="de-DE" dirty="0" err="1">
                <a:solidFill>
                  <a:schemeClr val="tx1"/>
                </a:solidFill>
              </a:rPr>
              <a:t>Align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crosses</a:t>
            </a:r>
            <a:r>
              <a:rPr lang="de-DE" dirty="0">
                <a:solidFill>
                  <a:schemeClr val="tx1"/>
                </a:solidFill>
              </a:rPr>
              <a:t> in a n x m 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 err="1">
                <a:solidFill>
                  <a:schemeClr val="tx1"/>
                </a:solidFill>
              </a:rPr>
              <a:t>grid</a:t>
            </a:r>
            <a:r>
              <a:rPr lang="de-DE" dirty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/>
                </a:solidFill>
              </a:rPr>
              <a:t>Users </a:t>
            </a:r>
            <a:r>
              <a:rPr lang="de-DE" dirty="0" err="1">
                <a:solidFill>
                  <a:schemeClr val="tx1"/>
                </a:solidFill>
              </a:rPr>
              <a:t>have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to</a:t>
            </a:r>
            <a:r>
              <a:rPr lang="de-DE" dirty="0">
                <a:solidFill>
                  <a:schemeClr val="tx1"/>
                </a:solidFill>
              </a:rPr>
              <a:t> perform 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n*m </a:t>
            </a:r>
            <a:r>
              <a:rPr lang="de-DE" dirty="0" err="1">
                <a:solidFill>
                  <a:schemeClr val="tx1"/>
                </a:solidFill>
              </a:rPr>
              <a:t>touches</a:t>
            </a: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r>
              <a:rPr lang="de-DE" dirty="0" err="1">
                <a:solidFill>
                  <a:schemeClr val="tx1"/>
                </a:solidFill>
              </a:rPr>
              <a:t>Fitts</a:t>
            </a:r>
            <a:r>
              <a:rPr lang="de-DE" dirty="0">
                <a:solidFill>
                  <a:schemeClr val="tx1"/>
                </a:solidFill>
              </a:rPr>
              <a:t> Task </a:t>
            </a:r>
            <a:r>
              <a:rPr lang="de-DE" dirty="0" err="1">
                <a:solidFill>
                  <a:schemeClr val="tx1"/>
                </a:solidFill>
              </a:rPr>
              <a:t>inbetween</a:t>
            </a: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r>
              <a:rPr lang="de-DE" dirty="0" err="1">
                <a:solidFill>
                  <a:schemeClr val="tx1"/>
                </a:solidFill>
              </a:rPr>
              <a:t>Meanwhile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record</a:t>
            </a:r>
            <a:r>
              <a:rPr lang="de-DE" dirty="0">
                <a:solidFill>
                  <a:schemeClr val="tx1"/>
                </a:solidFill>
              </a:rPr>
              <a:t> IMU</a:t>
            </a: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/>
              </a:solidFill>
            </a:endParaRPr>
          </a:p>
          <a:p>
            <a:pPr>
              <a:buClr>
                <a:srgbClr val="137CBE"/>
              </a:buClr>
            </a:pP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8626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OTLSHAPE_TB_00000000000000000000000000000000_LeftEndCaps" hidden="1">
            <a:extLst>
              <a:ext uri="{FF2B5EF4-FFF2-40B4-BE49-F238E27FC236}">
                <a16:creationId xmlns:a16="http://schemas.microsoft.com/office/drawing/2014/main" id="{6F22B0B4-46B3-45C3-BFA3-652438A1E1C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54000" y="224171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rgbClr val="ED7D31"/>
                </a:solidFill>
                <a:latin typeface="Calibri" panose="020F0502020204030204" pitchFamily="34" charset="0"/>
              </a:rPr>
              <a:t>2018</a:t>
            </a:r>
          </a:p>
        </p:txBody>
      </p:sp>
      <p:sp>
        <p:nvSpPr>
          <p:cNvPr id="82" name="OTLSHAPE_TB_00000000000000000000000000000000_ScaleContainer">
            <a:extLst>
              <a:ext uri="{FF2B5EF4-FFF2-40B4-BE49-F238E27FC236}">
                <a16:creationId xmlns:a16="http://schemas.microsoft.com/office/drawing/2014/main" id="{404391B9-9E28-4601-B917-204957F4E3E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55576" y="1028742"/>
            <a:ext cx="7467600" cy="381000"/>
          </a:xfrm>
          <a:prstGeom prst="roundRect">
            <a:avLst>
              <a:gd name="adj" fmla="val 100000"/>
            </a:avLst>
          </a:prstGeom>
          <a:solidFill>
            <a:schemeClr val="accent6"/>
          </a:solidFill>
          <a:ln w="25400" cap="flat" cmpd="sng" algn="ctr">
            <a:noFill/>
            <a:prstDash val="solid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TLSHAPE_TB_00000000000000000000000000000000_ElapsedTime">
            <a:extLst>
              <a:ext uri="{FF2B5EF4-FFF2-40B4-BE49-F238E27FC236}">
                <a16:creationId xmlns:a16="http://schemas.microsoft.com/office/drawing/2014/main" id="{7B982D0F-D8F1-429C-9962-44B18BCB635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55576" y="1028742"/>
            <a:ext cx="1768196" cy="381000"/>
          </a:xfrm>
          <a:prstGeom prst="roundRect">
            <a:avLst>
              <a:gd name="adj" fmla="val 10000000"/>
            </a:avLst>
          </a:prstGeom>
          <a:solidFill>
            <a:srgbClr val="FF0000">
              <a:alpha val="30196"/>
            </a:srgbClr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TLSHAPE_TB_00000000000000000000000000000000_TodayMarkerShape">
            <a:extLst>
              <a:ext uri="{FF2B5EF4-FFF2-40B4-BE49-F238E27FC236}">
                <a16:creationId xmlns:a16="http://schemas.microsoft.com/office/drawing/2014/main" id="{C07F2964-C63B-4D04-BA5A-1F7FE166D68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2391333" y="1409742"/>
            <a:ext cx="114300" cy="127000"/>
          </a:xfrm>
          <a:prstGeom prst="triangl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TLSHAPE_TB_00000000000000000000000000000000_TodayMarkerText">
            <a:extLst>
              <a:ext uri="{FF2B5EF4-FFF2-40B4-BE49-F238E27FC236}">
                <a16:creationId xmlns:a16="http://schemas.microsoft.com/office/drawing/2014/main" id="{F00BF6AE-1A85-4C6D-9FAC-FD96F2B629B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257739" y="1536742"/>
            <a:ext cx="381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14" dirty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86" name="OTLSHAPE_TB_00000000000000000000000000000000_TimescaleInterval1">
            <a:extLst>
              <a:ext uri="{FF2B5EF4-FFF2-40B4-BE49-F238E27FC236}">
                <a16:creationId xmlns:a16="http://schemas.microsoft.com/office/drawing/2014/main" id="{12322671-7547-41A3-926A-80F4D85014DA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4176" y="1126215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dirty="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</a:p>
        </p:txBody>
      </p:sp>
      <p:cxnSp>
        <p:nvCxnSpPr>
          <p:cNvPr id="87" name="OTLSHAPE_TB_00000000000000000000000000000000_Separator1">
            <a:extLst>
              <a:ext uri="{FF2B5EF4-FFF2-40B4-BE49-F238E27FC236}">
                <a16:creationId xmlns:a16="http://schemas.microsoft.com/office/drawing/2014/main" id="{99BA1629-C1A3-4A11-9A79-791DE27F296F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>
          <a:xfrm>
            <a:off x="2701893" y="1092242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TLSHAPE_TB_00000000000000000000000000000000_TimescaleInterval2">
            <a:extLst>
              <a:ext uri="{FF2B5EF4-FFF2-40B4-BE49-F238E27FC236}">
                <a16:creationId xmlns:a16="http://schemas.microsoft.com/office/drawing/2014/main" id="{11B3D08C-D74B-47C7-A5B2-7AE719411B27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765394" y="1126215"/>
            <a:ext cx="230961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Dez</a:t>
            </a:r>
          </a:p>
        </p:txBody>
      </p:sp>
      <p:cxnSp>
        <p:nvCxnSpPr>
          <p:cNvPr id="89" name="OTLSHAPE_TB_00000000000000000000000000000000_Separator2">
            <a:extLst>
              <a:ext uri="{FF2B5EF4-FFF2-40B4-BE49-F238E27FC236}">
                <a16:creationId xmlns:a16="http://schemas.microsoft.com/office/drawing/2014/main" id="{9A5DF5C3-66D3-4D1F-B479-A552ACED81D5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>
            <a:off x="4542485" y="1092242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TLSHAPE_TB_00000000000000000000000000000000_TimescaleInterval3">
            <a:extLst>
              <a:ext uri="{FF2B5EF4-FFF2-40B4-BE49-F238E27FC236}">
                <a16:creationId xmlns:a16="http://schemas.microsoft.com/office/drawing/2014/main" id="{996C228E-43C4-4EED-BEBC-D9E785A19E79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4605985" y="1126215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dirty="0">
                <a:solidFill>
                  <a:schemeClr val="lt1"/>
                </a:solidFill>
                <a:latin typeface="Calibri" panose="020F0502020204030204" pitchFamily="34" charset="0"/>
              </a:rPr>
              <a:t>Jan 2019</a:t>
            </a:r>
          </a:p>
        </p:txBody>
      </p:sp>
      <p:cxnSp>
        <p:nvCxnSpPr>
          <p:cNvPr id="91" name="OTLSHAPE_TB_00000000000000000000000000000000_Separator3">
            <a:extLst>
              <a:ext uri="{FF2B5EF4-FFF2-40B4-BE49-F238E27FC236}">
                <a16:creationId xmlns:a16="http://schemas.microsoft.com/office/drawing/2014/main" id="{4010DB89-A1D6-4BB0-B2B8-3E52C2E2A411}"/>
              </a:ext>
            </a:extLst>
          </p:cNvPr>
          <p:cNvCxnSpPr>
            <a:cxnSpLocks/>
          </p:cNvCxnSpPr>
          <p:nvPr>
            <p:custDataLst>
              <p:tags r:id="rId12"/>
            </p:custDataLst>
          </p:nvPr>
        </p:nvCxnSpPr>
        <p:spPr>
          <a:xfrm>
            <a:off x="6383076" y="1092242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TLSHAPE_TB_00000000000000000000000000000000_TimescaleInterval4">
            <a:extLst>
              <a:ext uri="{FF2B5EF4-FFF2-40B4-BE49-F238E27FC236}">
                <a16:creationId xmlns:a16="http://schemas.microsoft.com/office/drawing/2014/main" id="{AE79DCBF-CEF0-4C52-A72E-462B78CD8465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6446576" y="1126215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93" name="OTLSHAPE_T_241b8aa9673e428aa7b0151c22771cbf_Shape">
            <a:extLst>
              <a:ext uri="{FF2B5EF4-FFF2-40B4-BE49-F238E27FC236}">
                <a16:creationId xmlns:a16="http://schemas.microsoft.com/office/drawing/2014/main" id="{43D23182-E1BF-46A6-8972-032F1062C1A1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1217546" y="2096516"/>
            <a:ext cx="482600" cy="203200"/>
          </a:xfrm>
          <a:prstGeom prst="roundRect">
            <a:avLst>
              <a:gd name="adj" fmla="val 100000"/>
            </a:avLst>
          </a:prstGeom>
          <a:solidFill>
            <a:srgbClr val="137CBE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TLSHAPE_T_241b8aa9673e428aa7b0151c22771cbf_ShapePercentage" hidden="1">
            <a:extLst>
              <a:ext uri="{FF2B5EF4-FFF2-40B4-BE49-F238E27FC236}">
                <a16:creationId xmlns:a16="http://schemas.microsoft.com/office/drawing/2014/main" id="{F0BA4081-1D48-4276-89A5-041C5090BD5F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1306435" y="325852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TLSHAPE_T_241b8aa9673e428aa7b0151c22771cbf_Duration" hidden="1">
            <a:extLst>
              <a:ext uri="{FF2B5EF4-FFF2-40B4-BE49-F238E27FC236}">
                <a16:creationId xmlns:a16="http://schemas.microsoft.com/office/drawing/2014/main" id="{DAAAB659-D81A-4E4A-A7E7-CF7FFFF03276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0" y="3088005"/>
            <a:ext cx="3302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ED7D31"/>
                </a:solidFill>
                <a:latin typeface="Calibri" panose="020F0502020204030204" pitchFamily="34" charset="0"/>
              </a:rPr>
              <a:t>8 Tage</a:t>
            </a:r>
          </a:p>
        </p:txBody>
      </p:sp>
      <p:sp>
        <p:nvSpPr>
          <p:cNvPr id="96" name="OTLSHAPE_T_241b8aa9673e428aa7b0151c22771cbf_TextPercentage" hidden="1">
            <a:extLst>
              <a:ext uri="{FF2B5EF4-FFF2-40B4-BE49-F238E27FC236}">
                <a16:creationId xmlns:a16="http://schemas.microsoft.com/office/drawing/2014/main" id="{0A04E8E6-02CA-4CEA-8CA6-13FDA3DCE16E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0" y="324303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OTLSHAPE_T_241b8aa9673e428aa7b0151c22771cbf_JoinedDate" hidden="1">
            <a:extLst>
              <a:ext uri="{FF2B5EF4-FFF2-40B4-BE49-F238E27FC236}">
                <a16:creationId xmlns:a16="http://schemas.microsoft.com/office/drawing/2014/main" id="{7EE33838-6E57-42A9-B64C-0DC60D23F7CC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0" y="324303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98" name="OTLSHAPE_T_241b8aa9673e428aa7b0151c22771cbf_StartDate">
            <a:extLst>
              <a:ext uri="{FF2B5EF4-FFF2-40B4-BE49-F238E27FC236}">
                <a16:creationId xmlns:a16="http://schemas.microsoft.com/office/drawing/2014/main" id="{D15A8D59-0BC1-4075-9C7B-9FCAA7E75E6D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617894" y="2120603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11/6/2018</a:t>
            </a:r>
          </a:p>
        </p:txBody>
      </p:sp>
      <p:sp>
        <p:nvSpPr>
          <p:cNvPr id="99" name="OTLSHAPE_T_241b8aa9673e428aa7b0151c22771cbf_Title">
            <a:extLst>
              <a:ext uri="{FF2B5EF4-FFF2-40B4-BE49-F238E27FC236}">
                <a16:creationId xmlns:a16="http://schemas.microsoft.com/office/drawing/2014/main" id="{75E1FB0F-32D8-4E79-8AC5-316F05A9BF28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1217546" y="1925997"/>
            <a:ext cx="609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Discussion</a:t>
            </a:r>
          </a:p>
        </p:txBody>
      </p:sp>
      <p:sp>
        <p:nvSpPr>
          <p:cNvPr id="100" name="OTLSHAPE_T_241b8aa9673e428aa7b0151c22771cbf_EndDate">
            <a:extLst>
              <a:ext uri="{FF2B5EF4-FFF2-40B4-BE49-F238E27FC236}">
                <a16:creationId xmlns:a16="http://schemas.microsoft.com/office/drawing/2014/main" id="{9D6C6C44-2168-468C-95FA-EDEC4C7FC2D0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1743296" y="2120603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11/13/2018</a:t>
            </a:r>
          </a:p>
        </p:txBody>
      </p:sp>
      <p:sp>
        <p:nvSpPr>
          <p:cNvPr id="101" name="OTLSHAPE_T_6c74a248dae946e1bd744b3e9aa4af80_Shape">
            <a:extLst>
              <a:ext uri="{FF2B5EF4-FFF2-40B4-BE49-F238E27FC236}">
                <a16:creationId xmlns:a16="http://schemas.microsoft.com/office/drawing/2014/main" id="{7FF74E99-694F-4953-BDC1-8FDEC83B211F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1633163" y="2363216"/>
            <a:ext cx="901700" cy="203200"/>
          </a:xfrm>
          <a:prstGeom prst="roundRect">
            <a:avLst>
              <a:gd name="adj" fmla="val 100000"/>
            </a:avLst>
          </a:prstGeom>
          <a:solidFill>
            <a:srgbClr val="137CBE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TLSHAPE_T_6c74a248dae946e1bd744b3e9aa4af80_ShapePercentage" hidden="1">
            <a:extLst>
              <a:ext uri="{FF2B5EF4-FFF2-40B4-BE49-F238E27FC236}">
                <a16:creationId xmlns:a16="http://schemas.microsoft.com/office/drawing/2014/main" id="{75A2C89B-98DA-4C23-8819-2DDA79E0F891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1722052" y="352522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TLSHAPE_T_6c74a248dae946e1bd744b3e9aa4af80_Duration" hidden="1">
            <a:extLst>
              <a:ext uri="{FF2B5EF4-FFF2-40B4-BE49-F238E27FC236}">
                <a16:creationId xmlns:a16="http://schemas.microsoft.com/office/drawing/2014/main" id="{CDC93A23-4F50-4D5C-9FAA-08A9976D2617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0" y="3525224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ED7D31"/>
                </a:solidFill>
                <a:latin typeface="Calibri" panose="020F0502020204030204" pitchFamily="34" charset="0"/>
              </a:rPr>
              <a:t>15 Tage</a:t>
            </a:r>
          </a:p>
        </p:txBody>
      </p:sp>
      <p:sp>
        <p:nvSpPr>
          <p:cNvPr id="104" name="OTLSHAPE_T_6c74a248dae946e1bd744b3e9aa4af80_TextPercentage" hidden="1">
            <a:extLst>
              <a:ext uri="{FF2B5EF4-FFF2-40B4-BE49-F238E27FC236}">
                <a16:creationId xmlns:a16="http://schemas.microsoft.com/office/drawing/2014/main" id="{93BAA12E-3588-4B51-9296-7CF5E84CD6AC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0" y="368024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105" name="OTLSHAPE_T_6c74a248dae946e1bd744b3e9aa4af80_JoinedDate" hidden="1">
            <a:extLst>
              <a:ext uri="{FF2B5EF4-FFF2-40B4-BE49-F238E27FC236}">
                <a16:creationId xmlns:a16="http://schemas.microsoft.com/office/drawing/2014/main" id="{BBBC3E0A-1B07-47CF-91E3-DC6D4E12DFB7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0" y="368024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106" name="OTLSHAPE_T_6c74a248dae946e1bd744b3e9aa4af80_StartDate">
            <a:extLst>
              <a:ext uri="{FF2B5EF4-FFF2-40B4-BE49-F238E27FC236}">
                <a16:creationId xmlns:a16="http://schemas.microsoft.com/office/drawing/2014/main" id="{DEE9CAAC-AE3E-4D80-B45B-430BD0CA7526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969123" y="2387303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11/13/2018</a:t>
            </a:r>
          </a:p>
        </p:txBody>
      </p:sp>
      <p:sp>
        <p:nvSpPr>
          <p:cNvPr id="107" name="OTLSHAPE_T_6c74a248dae946e1bd744b3e9aa4af80_EndDate">
            <a:extLst>
              <a:ext uri="{FF2B5EF4-FFF2-40B4-BE49-F238E27FC236}">
                <a16:creationId xmlns:a16="http://schemas.microsoft.com/office/drawing/2014/main" id="{6ABBEC67-FCA7-443F-B5FA-D529123E9579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2574531" y="2387303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dirty="0">
                <a:solidFill>
                  <a:srgbClr val="44546A"/>
                </a:solidFill>
                <a:latin typeface="Calibri" panose="020F0502020204030204" pitchFamily="34" charset="0"/>
              </a:rPr>
              <a:t>11/27/2018</a:t>
            </a:r>
          </a:p>
        </p:txBody>
      </p:sp>
      <p:sp>
        <p:nvSpPr>
          <p:cNvPr id="108" name="OTLSHAPE_T_6c74a248dae946e1bd744b3e9aa4af80_Title">
            <a:extLst>
              <a:ext uri="{FF2B5EF4-FFF2-40B4-BE49-F238E27FC236}">
                <a16:creationId xmlns:a16="http://schemas.microsoft.com/office/drawing/2014/main" id="{10816458-E0C0-4787-9573-E03C63FED985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1711883" y="2379556"/>
            <a:ext cx="736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Android App</a:t>
            </a:r>
          </a:p>
        </p:txBody>
      </p:sp>
      <p:sp>
        <p:nvSpPr>
          <p:cNvPr id="109" name="OTLSHAPE_T_0256c5d66c3343c7b3a691dbc86e4666_Shape">
            <a:extLst>
              <a:ext uri="{FF2B5EF4-FFF2-40B4-BE49-F238E27FC236}">
                <a16:creationId xmlns:a16="http://schemas.microsoft.com/office/drawing/2014/main" id="{D41243A4-84FB-4F88-B1C4-663C43BBB270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2523772" y="2800434"/>
            <a:ext cx="838200" cy="203200"/>
          </a:xfrm>
          <a:prstGeom prst="roundRect">
            <a:avLst>
              <a:gd name="adj" fmla="val 100000"/>
            </a:avLst>
          </a:prstGeom>
          <a:solidFill>
            <a:srgbClr val="137CBE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TLSHAPE_T_0256c5d66c3343c7b3a691dbc86e4666_ShapePercentage" hidden="1">
            <a:extLst>
              <a:ext uri="{FF2B5EF4-FFF2-40B4-BE49-F238E27FC236}">
                <a16:creationId xmlns:a16="http://schemas.microsoft.com/office/drawing/2014/main" id="{FDBA0BF3-EBB9-499F-8930-5D06AA9E2281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2612661" y="3962442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TLSHAPE_T_0256c5d66c3343c7b3a691dbc86e4666_Duration" hidden="1">
            <a:extLst>
              <a:ext uri="{FF2B5EF4-FFF2-40B4-BE49-F238E27FC236}">
                <a16:creationId xmlns:a16="http://schemas.microsoft.com/office/drawing/2014/main" id="{CA8FA54C-F99A-4983-970C-B8806C3BB0E0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0" y="3791924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ED7D31"/>
                </a:solidFill>
                <a:latin typeface="Calibri" panose="020F0502020204030204" pitchFamily="34" charset="0"/>
              </a:rPr>
              <a:t>14 Tage</a:t>
            </a:r>
          </a:p>
        </p:txBody>
      </p:sp>
      <p:sp>
        <p:nvSpPr>
          <p:cNvPr id="112" name="OTLSHAPE_T_0256c5d66c3343c7b3a691dbc86e4666_TextPercentage" hidden="1">
            <a:extLst>
              <a:ext uri="{FF2B5EF4-FFF2-40B4-BE49-F238E27FC236}">
                <a16:creationId xmlns:a16="http://schemas.microsoft.com/office/drawing/2014/main" id="{C60AF757-65CC-4BC9-96D4-84F19845BA44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0" y="394694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113" name="OTLSHAPE_T_0256c5d66c3343c7b3a691dbc86e4666_JoinedDate" hidden="1">
            <a:extLst>
              <a:ext uri="{FF2B5EF4-FFF2-40B4-BE49-F238E27FC236}">
                <a16:creationId xmlns:a16="http://schemas.microsoft.com/office/drawing/2014/main" id="{22CD1218-11DF-4818-A0E5-C3628E45C544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0" y="394694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114" name="OTLSHAPE_T_0256c5d66c3343c7b3a691dbc86e4666_StartDate">
            <a:extLst>
              <a:ext uri="{FF2B5EF4-FFF2-40B4-BE49-F238E27FC236}">
                <a16:creationId xmlns:a16="http://schemas.microsoft.com/office/drawing/2014/main" id="{A29511D0-2EE1-45AB-AD31-54159FAB7BCC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1859731" y="2824522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11/28/2018</a:t>
            </a:r>
          </a:p>
        </p:txBody>
      </p:sp>
      <p:sp>
        <p:nvSpPr>
          <p:cNvPr id="115" name="OTLSHAPE_T_0256c5d66c3343c7b3a691dbc86e4666_Title">
            <a:extLst>
              <a:ext uri="{FF2B5EF4-FFF2-40B4-BE49-F238E27FC236}">
                <a16:creationId xmlns:a16="http://schemas.microsoft.com/office/drawing/2014/main" id="{C3A32D1F-9B47-420D-A02D-6D000CD41E08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2523772" y="2629916"/>
            <a:ext cx="1244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Data Collection Study</a:t>
            </a:r>
          </a:p>
        </p:txBody>
      </p:sp>
      <p:sp>
        <p:nvSpPr>
          <p:cNvPr id="116" name="OTLSHAPE_T_0256c5d66c3343c7b3a691dbc86e4666_EndDate">
            <a:extLst>
              <a:ext uri="{FF2B5EF4-FFF2-40B4-BE49-F238E27FC236}">
                <a16:creationId xmlns:a16="http://schemas.microsoft.com/office/drawing/2014/main" id="{CA21058E-A2E6-425B-8DF6-A23448EC1EF0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3405766" y="2824522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12/11/2018</a:t>
            </a:r>
          </a:p>
        </p:txBody>
      </p:sp>
      <p:sp>
        <p:nvSpPr>
          <p:cNvPr id="117" name="OTLSHAPE_T_10c17eb064774a8dbe9bab09ccffac02_Shape">
            <a:extLst>
              <a:ext uri="{FF2B5EF4-FFF2-40B4-BE49-F238E27FC236}">
                <a16:creationId xmlns:a16="http://schemas.microsoft.com/office/drawing/2014/main" id="{CA32FCD3-EEBD-41B6-9412-445CA34C0CEC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3295633" y="3067134"/>
            <a:ext cx="1727200" cy="203200"/>
          </a:xfrm>
          <a:prstGeom prst="roundRect">
            <a:avLst>
              <a:gd name="adj" fmla="val 100000"/>
            </a:avLst>
          </a:prstGeom>
          <a:solidFill>
            <a:srgbClr val="137CBE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TLSHAPE_T_10c17eb064774a8dbe9bab09ccffac02_ShapePercentage" hidden="1">
            <a:extLst>
              <a:ext uri="{FF2B5EF4-FFF2-40B4-BE49-F238E27FC236}">
                <a16:creationId xmlns:a16="http://schemas.microsoft.com/office/drawing/2014/main" id="{F7DAFD03-4610-44B6-8DEE-16DA1A98A839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3384522" y="4229142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TLSHAPE_T_10c17eb064774a8dbe9bab09ccffac02_Duration" hidden="1">
            <a:extLst>
              <a:ext uri="{FF2B5EF4-FFF2-40B4-BE49-F238E27FC236}">
                <a16:creationId xmlns:a16="http://schemas.microsoft.com/office/drawing/2014/main" id="{E8DCD519-43FF-4E3C-BD7B-A24DED997613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0" y="4229142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ED7D31"/>
                </a:solidFill>
                <a:latin typeface="Calibri" panose="020F0502020204030204" pitchFamily="34" charset="0"/>
              </a:rPr>
              <a:t>29 Tage</a:t>
            </a:r>
          </a:p>
        </p:txBody>
      </p:sp>
      <p:sp>
        <p:nvSpPr>
          <p:cNvPr id="120" name="OTLSHAPE_T_10c17eb064774a8dbe9bab09ccffac02_TextPercentage" hidden="1">
            <a:extLst>
              <a:ext uri="{FF2B5EF4-FFF2-40B4-BE49-F238E27FC236}">
                <a16:creationId xmlns:a16="http://schemas.microsoft.com/office/drawing/2014/main" id="{CAC8C6EA-F933-4F36-BD56-987713633B5F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0" y="438416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121" name="OTLSHAPE_T_10c17eb064774a8dbe9bab09ccffac02_JoinedDate" hidden="1">
            <a:extLst>
              <a:ext uri="{FF2B5EF4-FFF2-40B4-BE49-F238E27FC236}">
                <a16:creationId xmlns:a16="http://schemas.microsoft.com/office/drawing/2014/main" id="{2B4039EE-58EE-4EBF-A33C-CB0257BD081F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0" y="438416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122" name="OTLSHAPE_T_10c17eb064774a8dbe9bab09ccffac02_StartDate">
            <a:extLst>
              <a:ext uri="{FF2B5EF4-FFF2-40B4-BE49-F238E27FC236}">
                <a16:creationId xmlns:a16="http://schemas.microsoft.com/office/drawing/2014/main" id="{066099FC-2DC2-4A7B-851A-9DAD1E411597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2631592" y="3091222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12/11/2018</a:t>
            </a:r>
          </a:p>
        </p:txBody>
      </p:sp>
      <p:sp>
        <p:nvSpPr>
          <p:cNvPr id="123" name="OTLSHAPE_T_10c17eb064774a8dbe9bab09ccffac02_EndDate">
            <a:extLst>
              <a:ext uri="{FF2B5EF4-FFF2-40B4-BE49-F238E27FC236}">
                <a16:creationId xmlns:a16="http://schemas.microsoft.com/office/drawing/2014/main" id="{D90095B8-8B1B-4E83-9957-402D6AD9659A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5068235" y="3091222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1/8/2019</a:t>
            </a:r>
          </a:p>
        </p:txBody>
      </p:sp>
      <p:sp>
        <p:nvSpPr>
          <p:cNvPr id="124" name="OTLSHAPE_T_10c17eb064774a8dbe9bab09ccffac02_Title">
            <a:extLst>
              <a:ext uri="{FF2B5EF4-FFF2-40B4-BE49-F238E27FC236}">
                <a16:creationId xmlns:a16="http://schemas.microsoft.com/office/drawing/2014/main" id="{81A01E27-9F1E-47D8-88B4-21DD412E49A4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3657276" y="3083475"/>
            <a:ext cx="1003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Network Training</a:t>
            </a:r>
          </a:p>
        </p:txBody>
      </p:sp>
      <p:sp>
        <p:nvSpPr>
          <p:cNvPr id="125" name="OTLSHAPE_T_952ec7098fa24621b6eba4ddb7888546_Shape">
            <a:extLst>
              <a:ext uri="{FF2B5EF4-FFF2-40B4-BE49-F238E27FC236}">
                <a16:creationId xmlns:a16="http://schemas.microsoft.com/office/drawing/2014/main" id="{BAD3121B-FC9B-48C5-8579-74BC0C37C3C6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4958103" y="3504353"/>
            <a:ext cx="482600" cy="203200"/>
          </a:xfrm>
          <a:prstGeom prst="roundRect">
            <a:avLst>
              <a:gd name="adj" fmla="val 100000"/>
            </a:avLst>
          </a:prstGeom>
          <a:solidFill>
            <a:srgbClr val="137CBE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TLSHAPE_T_952ec7098fa24621b6eba4ddb7888546_ShapePercentage" hidden="1">
            <a:extLst>
              <a:ext uri="{FF2B5EF4-FFF2-40B4-BE49-F238E27FC236}">
                <a16:creationId xmlns:a16="http://schemas.microsoft.com/office/drawing/2014/main" id="{753E07DD-62F0-4FDE-92D3-8B5BDB44E843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5046992" y="4666361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TLSHAPE_T_952ec7098fa24621b6eba4ddb7888546_Duration" hidden="1">
            <a:extLst>
              <a:ext uri="{FF2B5EF4-FFF2-40B4-BE49-F238E27FC236}">
                <a16:creationId xmlns:a16="http://schemas.microsoft.com/office/drawing/2014/main" id="{B25DF142-DE97-4BB0-89A7-B07A48B3DEBA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0" y="4495842"/>
            <a:ext cx="3302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ED7D31"/>
                </a:solidFill>
                <a:latin typeface="Calibri" panose="020F0502020204030204" pitchFamily="34" charset="0"/>
              </a:rPr>
              <a:t>8 Tage</a:t>
            </a:r>
          </a:p>
        </p:txBody>
      </p:sp>
      <p:sp>
        <p:nvSpPr>
          <p:cNvPr id="128" name="OTLSHAPE_T_952ec7098fa24621b6eba4ddb7888546_TextPercentage" hidden="1">
            <a:extLst>
              <a:ext uri="{FF2B5EF4-FFF2-40B4-BE49-F238E27FC236}">
                <a16:creationId xmlns:a16="http://schemas.microsoft.com/office/drawing/2014/main" id="{92F84BD1-EC9E-4018-8421-94CAD09A75F0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0" y="465086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129" name="OTLSHAPE_T_952ec7098fa24621b6eba4ddb7888546_JoinedDate" hidden="1">
            <a:extLst>
              <a:ext uri="{FF2B5EF4-FFF2-40B4-BE49-F238E27FC236}">
                <a16:creationId xmlns:a16="http://schemas.microsoft.com/office/drawing/2014/main" id="{86B57DBD-073A-4F85-92CF-EA88FFED247C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0" y="465086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130" name="OTLSHAPE_T_952ec7098fa24621b6eba4ddb7888546_StartDate">
            <a:extLst>
              <a:ext uri="{FF2B5EF4-FFF2-40B4-BE49-F238E27FC236}">
                <a16:creationId xmlns:a16="http://schemas.microsoft.com/office/drawing/2014/main" id="{EAA5C272-55A2-464C-B093-7AB2347A87AB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4422840" y="3528441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1/8/2019</a:t>
            </a:r>
          </a:p>
        </p:txBody>
      </p:sp>
      <p:sp>
        <p:nvSpPr>
          <p:cNvPr id="131" name="OTLSHAPE_T_952ec7098fa24621b6eba4ddb7888546_Title">
            <a:extLst>
              <a:ext uri="{FF2B5EF4-FFF2-40B4-BE49-F238E27FC236}">
                <a16:creationId xmlns:a16="http://schemas.microsoft.com/office/drawing/2014/main" id="{53BF39B1-F9CE-4D7C-A861-E92970DD65A6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4958103" y="3333834"/>
            <a:ext cx="609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Discussion</a:t>
            </a:r>
          </a:p>
        </p:txBody>
      </p:sp>
      <p:sp>
        <p:nvSpPr>
          <p:cNvPr id="132" name="OTLSHAPE_T_952ec7098fa24621b6eba4ddb7888546_EndDate">
            <a:extLst>
              <a:ext uri="{FF2B5EF4-FFF2-40B4-BE49-F238E27FC236}">
                <a16:creationId xmlns:a16="http://schemas.microsoft.com/office/drawing/2014/main" id="{B43B3ECA-C62E-43ED-B7BB-D521E366AB01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5483853" y="3528441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1/15/2019</a:t>
            </a:r>
          </a:p>
        </p:txBody>
      </p:sp>
      <p:sp>
        <p:nvSpPr>
          <p:cNvPr id="133" name="OTLSHAPE_T_ad3d35cf584a4accac4c40bcd3b76132_Shape">
            <a:extLst>
              <a:ext uri="{FF2B5EF4-FFF2-40B4-BE49-F238E27FC236}">
                <a16:creationId xmlns:a16="http://schemas.microsoft.com/office/drawing/2014/main" id="{BFA23B69-F0CB-4782-B11A-799CE3E4C082}"/>
              </a:ext>
            </a:extLst>
          </p:cNvPr>
          <p:cNvSpPr/>
          <p:nvPr>
            <p:custDataLst>
              <p:tags r:id="rId54"/>
            </p:custDataLst>
          </p:nvPr>
        </p:nvSpPr>
        <p:spPr>
          <a:xfrm>
            <a:off x="5373720" y="3771053"/>
            <a:ext cx="901700" cy="203200"/>
          </a:xfrm>
          <a:prstGeom prst="roundRect">
            <a:avLst>
              <a:gd name="adj" fmla="val 100000"/>
            </a:avLst>
          </a:prstGeom>
          <a:solidFill>
            <a:srgbClr val="137CBE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TLSHAPE_T_ad3d35cf584a4accac4c40bcd3b76132_ShapePercentage" hidden="1">
            <a:extLst>
              <a:ext uri="{FF2B5EF4-FFF2-40B4-BE49-F238E27FC236}">
                <a16:creationId xmlns:a16="http://schemas.microsoft.com/office/drawing/2014/main" id="{F1D99AEB-E3CE-4417-95AC-4906DDC5721B}"/>
              </a:ext>
            </a:extLst>
          </p:cNvPr>
          <p:cNvSpPr/>
          <p:nvPr>
            <p:custDataLst>
              <p:tags r:id="rId55"/>
            </p:custDataLst>
          </p:nvPr>
        </p:nvSpPr>
        <p:spPr>
          <a:xfrm>
            <a:off x="5462609" y="4933061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TLSHAPE_T_ad3d35cf584a4accac4c40bcd3b76132_Duration" hidden="1">
            <a:extLst>
              <a:ext uri="{FF2B5EF4-FFF2-40B4-BE49-F238E27FC236}">
                <a16:creationId xmlns:a16="http://schemas.microsoft.com/office/drawing/2014/main" id="{9D0BE9CB-1A3A-4708-9A3E-0691C10DA793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0" y="4933061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ED7D31"/>
                </a:solidFill>
                <a:latin typeface="Calibri" panose="020F0502020204030204" pitchFamily="34" charset="0"/>
              </a:rPr>
              <a:t>15 Tage</a:t>
            </a:r>
          </a:p>
        </p:txBody>
      </p:sp>
      <p:sp>
        <p:nvSpPr>
          <p:cNvPr id="136" name="OTLSHAPE_T_ad3d35cf584a4accac4c40bcd3b76132_TextPercentage" hidden="1">
            <a:extLst>
              <a:ext uri="{FF2B5EF4-FFF2-40B4-BE49-F238E27FC236}">
                <a16:creationId xmlns:a16="http://schemas.microsoft.com/office/drawing/2014/main" id="{09750496-1092-4EA5-A735-75CDF824ACC8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0" y="508808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137" name="OTLSHAPE_T_ad3d35cf584a4accac4c40bcd3b76132_JoinedDate" hidden="1">
            <a:extLst>
              <a:ext uri="{FF2B5EF4-FFF2-40B4-BE49-F238E27FC236}">
                <a16:creationId xmlns:a16="http://schemas.microsoft.com/office/drawing/2014/main" id="{1C321C0B-9B60-43CB-B46F-A0C8B373F2AF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0" y="508808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138" name="OTLSHAPE_T_ad3d35cf584a4accac4c40bcd3b76132_StartDate">
            <a:extLst>
              <a:ext uri="{FF2B5EF4-FFF2-40B4-BE49-F238E27FC236}">
                <a16:creationId xmlns:a16="http://schemas.microsoft.com/office/drawing/2014/main" id="{37D3670B-1E11-4087-AC5E-FA97E8F6C730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4774068" y="3795141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1/15/2019</a:t>
            </a:r>
          </a:p>
        </p:txBody>
      </p:sp>
      <p:sp>
        <p:nvSpPr>
          <p:cNvPr id="139" name="OTLSHAPE_T_ad3d35cf584a4accac4c40bcd3b76132_EndDate">
            <a:extLst>
              <a:ext uri="{FF2B5EF4-FFF2-40B4-BE49-F238E27FC236}">
                <a16:creationId xmlns:a16="http://schemas.microsoft.com/office/drawing/2014/main" id="{940DE1F3-C47B-42F6-BD66-3E7D50E43204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6315088" y="3795141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1/29/2019</a:t>
            </a:r>
          </a:p>
        </p:txBody>
      </p:sp>
      <p:sp>
        <p:nvSpPr>
          <p:cNvPr id="140" name="OTLSHAPE_T_ad3d35cf584a4accac4c40bcd3b76132_Title">
            <a:extLst>
              <a:ext uri="{FF2B5EF4-FFF2-40B4-BE49-F238E27FC236}">
                <a16:creationId xmlns:a16="http://schemas.microsoft.com/office/drawing/2014/main" id="{94886409-22E7-4C9D-8A2E-66C7058FA120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5515855" y="3787394"/>
            <a:ext cx="609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12" dirty="0">
                <a:solidFill>
                  <a:schemeClr val="dk1"/>
                </a:solidFill>
                <a:latin typeface="Calibri" panose="020F0502020204030204" pitchFamily="34" charset="0"/>
              </a:rPr>
              <a:t>Evaluation</a:t>
            </a:r>
          </a:p>
        </p:txBody>
      </p:sp>
      <p:sp>
        <p:nvSpPr>
          <p:cNvPr id="141" name="OTLSHAPE_T_663abe002fcd43c0a568302357335b21_Shape">
            <a:extLst>
              <a:ext uri="{FF2B5EF4-FFF2-40B4-BE49-F238E27FC236}">
                <a16:creationId xmlns:a16="http://schemas.microsoft.com/office/drawing/2014/main" id="{018C9417-46B6-4A94-8706-D56D4CCA6F97}"/>
              </a:ext>
            </a:extLst>
          </p:cNvPr>
          <p:cNvSpPr/>
          <p:nvPr>
            <p:custDataLst>
              <p:tags r:id="rId62"/>
            </p:custDataLst>
          </p:nvPr>
        </p:nvSpPr>
        <p:spPr>
          <a:xfrm>
            <a:off x="6204955" y="4208272"/>
            <a:ext cx="482600" cy="203200"/>
          </a:xfrm>
          <a:prstGeom prst="roundRect">
            <a:avLst>
              <a:gd name="adj" fmla="val 100000"/>
            </a:avLst>
          </a:prstGeom>
          <a:solidFill>
            <a:srgbClr val="137CBE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TLSHAPE_T_663abe002fcd43c0a568302357335b21_ShapePercentage" hidden="1">
            <a:extLst>
              <a:ext uri="{FF2B5EF4-FFF2-40B4-BE49-F238E27FC236}">
                <a16:creationId xmlns:a16="http://schemas.microsoft.com/office/drawing/2014/main" id="{E699D18A-5897-4CD2-9F3C-2FD96080F049}"/>
              </a:ext>
            </a:extLst>
          </p:cNvPr>
          <p:cNvSpPr/>
          <p:nvPr>
            <p:custDataLst>
              <p:tags r:id="rId63"/>
            </p:custDataLst>
          </p:nvPr>
        </p:nvSpPr>
        <p:spPr>
          <a:xfrm>
            <a:off x="6293844" y="537028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TLSHAPE_T_663abe002fcd43c0a568302357335b21_Duration" hidden="1">
            <a:extLst>
              <a:ext uri="{FF2B5EF4-FFF2-40B4-BE49-F238E27FC236}">
                <a16:creationId xmlns:a16="http://schemas.microsoft.com/office/drawing/2014/main" id="{E758A596-186E-40D4-9886-709323D20E80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0" y="5199761"/>
            <a:ext cx="3302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ED7D31"/>
                </a:solidFill>
                <a:latin typeface="Calibri" panose="020F0502020204030204" pitchFamily="34" charset="0"/>
              </a:rPr>
              <a:t>8 Tage</a:t>
            </a:r>
          </a:p>
        </p:txBody>
      </p:sp>
      <p:sp>
        <p:nvSpPr>
          <p:cNvPr id="144" name="OTLSHAPE_T_663abe002fcd43c0a568302357335b21_TextPercentage" hidden="1">
            <a:extLst>
              <a:ext uri="{FF2B5EF4-FFF2-40B4-BE49-F238E27FC236}">
                <a16:creationId xmlns:a16="http://schemas.microsoft.com/office/drawing/2014/main" id="{76C52684-6AE7-4F3D-892D-B3C59FAF6CA8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0" y="535478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145" name="OTLSHAPE_T_663abe002fcd43c0a568302357335b21_JoinedDate" hidden="1">
            <a:extLst>
              <a:ext uri="{FF2B5EF4-FFF2-40B4-BE49-F238E27FC236}">
                <a16:creationId xmlns:a16="http://schemas.microsoft.com/office/drawing/2014/main" id="{979D0D9C-875A-4942-A9BF-39D857D1FFF6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0" y="535478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146" name="OTLSHAPE_T_663abe002fcd43c0a568302357335b21_StartDate">
            <a:extLst>
              <a:ext uri="{FF2B5EF4-FFF2-40B4-BE49-F238E27FC236}">
                <a16:creationId xmlns:a16="http://schemas.microsoft.com/office/drawing/2014/main" id="{4A655751-3E73-4601-92B1-0ABF43DD85D4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5605303" y="4232359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1/29/2019</a:t>
            </a:r>
          </a:p>
        </p:txBody>
      </p:sp>
      <p:sp>
        <p:nvSpPr>
          <p:cNvPr id="147" name="OTLSHAPE_T_663abe002fcd43c0a568302357335b21_Title">
            <a:extLst>
              <a:ext uri="{FF2B5EF4-FFF2-40B4-BE49-F238E27FC236}">
                <a16:creationId xmlns:a16="http://schemas.microsoft.com/office/drawing/2014/main" id="{FC34665C-A832-4ED4-B6E7-DF20210D2AC4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6204955" y="4037753"/>
            <a:ext cx="863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Paper Revision</a:t>
            </a:r>
          </a:p>
        </p:txBody>
      </p:sp>
      <p:sp>
        <p:nvSpPr>
          <p:cNvPr id="148" name="OTLSHAPE_T_663abe002fcd43c0a568302357335b21_EndDate">
            <a:extLst>
              <a:ext uri="{FF2B5EF4-FFF2-40B4-BE49-F238E27FC236}">
                <a16:creationId xmlns:a16="http://schemas.microsoft.com/office/drawing/2014/main" id="{8189182F-B571-41F7-B4DE-597933E3A971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6730705" y="4232359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2/5/2019</a:t>
            </a:r>
          </a:p>
        </p:txBody>
      </p:sp>
      <p:sp>
        <p:nvSpPr>
          <p:cNvPr id="149" name="OTLSHAPE_T_984ccc173b084d56a7bd26d9ab2f3419_Shape">
            <a:extLst>
              <a:ext uri="{FF2B5EF4-FFF2-40B4-BE49-F238E27FC236}">
                <a16:creationId xmlns:a16="http://schemas.microsoft.com/office/drawing/2014/main" id="{D5B946FA-8D9B-416D-86BF-C32DF8EE1861}"/>
              </a:ext>
            </a:extLst>
          </p:cNvPr>
          <p:cNvSpPr/>
          <p:nvPr>
            <p:custDataLst>
              <p:tags r:id="rId70"/>
            </p:custDataLst>
          </p:nvPr>
        </p:nvSpPr>
        <p:spPr>
          <a:xfrm>
            <a:off x="2464398" y="4474972"/>
            <a:ext cx="4216400" cy="203200"/>
          </a:xfrm>
          <a:prstGeom prst="roundRect">
            <a:avLst>
              <a:gd name="adj" fmla="val 100000"/>
            </a:avLst>
          </a:prstGeom>
          <a:solidFill>
            <a:srgbClr val="10BBBE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TLSHAPE_T_984ccc173b084d56a7bd26d9ab2f3419_ShapePercentage" hidden="1">
            <a:extLst>
              <a:ext uri="{FF2B5EF4-FFF2-40B4-BE49-F238E27FC236}">
                <a16:creationId xmlns:a16="http://schemas.microsoft.com/office/drawing/2014/main" id="{7820217E-5032-49DE-9B3A-C36D2F1D7CAE}"/>
              </a:ext>
            </a:extLst>
          </p:cNvPr>
          <p:cNvSpPr/>
          <p:nvPr>
            <p:custDataLst>
              <p:tags r:id="rId71"/>
            </p:custDataLst>
          </p:nvPr>
        </p:nvSpPr>
        <p:spPr>
          <a:xfrm>
            <a:off x="2553287" y="563698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TLSHAPE_T_984ccc173b084d56a7bd26d9ab2f3419_Duration" hidden="1">
            <a:extLst>
              <a:ext uri="{FF2B5EF4-FFF2-40B4-BE49-F238E27FC236}">
                <a16:creationId xmlns:a16="http://schemas.microsoft.com/office/drawing/2014/main" id="{25159903-40D3-486A-AC84-783A8CAA046E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0" y="5636980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ED7D31"/>
                </a:solidFill>
                <a:latin typeface="Calibri" panose="020F0502020204030204" pitchFamily="34" charset="0"/>
              </a:rPr>
              <a:t>71 Tage</a:t>
            </a:r>
          </a:p>
        </p:txBody>
      </p:sp>
      <p:sp>
        <p:nvSpPr>
          <p:cNvPr id="152" name="OTLSHAPE_T_984ccc173b084d56a7bd26d9ab2f3419_TextPercentage" hidden="1">
            <a:extLst>
              <a:ext uri="{FF2B5EF4-FFF2-40B4-BE49-F238E27FC236}">
                <a16:creationId xmlns:a16="http://schemas.microsoft.com/office/drawing/2014/main" id="{905045D6-BDFB-44E9-8AF9-18F0222DA395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0" y="579200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153" name="OTLSHAPE_T_984ccc173b084d56a7bd26d9ab2f3419_JoinedDate" hidden="1">
            <a:extLst>
              <a:ext uri="{FF2B5EF4-FFF2-40B4-BE49-F238E27FC236}">
                <a16:creationId xmlns:a16="http://schemas.microsoft.com/office/drawing/2014/main" id="{341006C4-E590-4165-8E46-B2C5DA3817EC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0" y="579200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154" name="OTLSHAPE_T_984ccc173b084d56a7bd26d9ab2f3419_StartDate">
            <a:extLst>
              <a:ext uri="{FF2B5EF4-FFF2-40B4-BE49-F238E27FC236}">
                <a16:creationId xmlns:a16="http://schemas.microsoft.com/office/drawing/2014/main" id="{45AB0184-83D4-4305-B729-5DA0979304C6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1800358" y="4499059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11/27/2018</a:t>
            </a:r>
          </a:p>
        </p:txBody>
      </p:sp>
      <p:sp>
        <p:nvSpPr>
          <p:cNvPr id="155" name="OTLSHAPE_T_984ccc173b084d56a7bd26d9ab2f3419_EndDate">
            <a:extLst>
              <a:ext uri="{FF2B5EF4-FFF2-40B4-BE49-F238E27FC236}">
                <a16:creationId xmlns:a16="http://schemas.microsoft.com/office/drawing/2014/main" id="{09692D23-02D3-44F4-ACDC-6B183F707971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6730705" y="4499059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2/5/2019</a:t>
            </a:r>
          </a:p>
        </p:txBody>
      </p:sp>
      <p:sp>
        <p:nvSpPr>
          <p:cNvPr id="156" name="OTLSHAPE_T_984ccc173b084d56a7bd26d9ab2f3419_Title">
            <a:extLst>
              <a:ext uri="{FF2B5EF4-FFF2-40B4-BE49-F238E27FC236}">
                <a16:creationId xmlns:a16="http://schemas.microsoft.com/office/drawing/2014/main" id="{01B060CF-5D39-4207-8A89-B0C7257BBF7B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4173731" y="4491312"/>
            <a:ext cx="800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Writing Paper</a:t>
            </a:r>
          </a:p>
        </p:txBody>
      </p:sp>
      <p:sp>
        <p:nvSpPr>
          <p:cNvPr id="157" name="Foliennummernplatzhalter 2">
            <a:extLst>
              <a:ext uri="{FF2B5EF4-FFF2-40B4-BE49-F238E27FC236}">
                <a16:creationId xmlns:a16="http://schemas.microsoft.com/office/drawing/2014/main" id="{1EFEBD0C-7F77-49A6-8C5E-DBB55E590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83180" y="4785996"/>
            <a:ext cx="2709301" cy="320544"/>
          </a:xfrm>
        </p:spPr>
        <p:txBody>
          <a:bodyPr/>
          <a:lstStyle/>
          <a:p>
            <a:fld id="{29AD3987-26BA-49DC-BA24-72731371DC9F}" type="slidenum">
              <a:rPr lang="de-DE" smtClean="0"/>
              <a:t>4</a:t>
            </a:fld>
            <a:endParaRPr lang="de-DE" dirty="0"/>
          </a:p>
        </p:txBody>
      </p:sp>
      <p:sp>
        <p:nvSpPr>
          <p:cNvPr id="161" name="Titel 3">
            <a:extLst>
              <a:ext uri="{FF2B5EF4-FFF2-40B4-BE49-F238E27FC236}">
                <a16:creationId xmlns:a16="http://schemas.microsoft.com/office/drawing/2014/main" id="{9B70BFFF-289D-4563-B907-33A1E9621E9B}"/>
              </a:ext>
            </a:extLst>
          </p:cNvPr>
          <p:cNvSpPr txBox="1">
            <a:spLocks/>
          </p:cNvSpPr>
          <p:nvPr/>
        </p:nvSpPr>
        <p:spPr>
          <a:xfrm>
            <a:off x="251520" y="171451"/>
            <a:ext cx="8641006" cy="8206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3600" kern="1200" dirty="0">
                <a:solidFill>
                  <a:srgbClr val="137CB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Agenda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7860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77E6125A-D820-4793-ACEE-0B2749A6A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57500" cy="51435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07E293D-B68C-40CD-961F-E948121EEF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991" y="0"/>
            <a:ext cx="2857500" cy="5143500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28D85F4-0C62-4CFE-B518-956D3AD40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5</a:t>
            </a:fld>
            <a:endParaRPr lang="de-DE" dirty="0"/>
          </a:p>
        </p:txBody>
      </p:sp>
      <p:sp>
        <p:nvSpPr>
          <p:cNvPr id="7" name="Rounded Rectangle 1">
            <a:extLst>
              <a:ext uri="{FF2B5EF4-FFF2-40B4-BE49-F238E27FC236}">
                <a16:creationId xmlns:a16="http://schemas.microsoft.com/office/drawing/2014/main" id="{938D0509-178F-456F-846D-B22B4925D71A}"/>
              </a:ext>
            </a:extLst>
          </p:cNvPr>
          <p:cNvSpPr/>
          <p:nvPr/>
        </p:nvSpPr>
        <p:spPr>
          <a:xfrm>
            <a:off x="251520" y="179007"/>
            <a:ext cx="2232248" cy="664551"/>
          </a:xfrm>
          <a:prstGeom prst="round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137CBE"/>
              </a:buClr>
            </a:pPr>
            <a:r>
              <a:rPr lang="en-US" sz="3600" dirty="0">
                <a:solidFill>
                  <a:srgbClr val="137CBE"/>
                </a:solidFill>
                <a:latin typeface="Segoe UI Light (Überschriften)"/>
              </a:rPr>
              <a:t>Questions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C1A294A-8AFC-4BEE-86F0-524FB1C6E89C}"/>
              </a:ext>
            </a:extLst>
          </p:cNvPr>
          <p:cNvSpPr/>
          <p:nvPr/>
        </p:nvSpPr>
        <p:spPr>
          <a:xfrm>
            <a:off x="5730085" y="-164554"/>
            <a:ext cx="3506511" cy="58326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/>
                </a:solidFill>
              </a:rPr>
              <a:t>LUL</a:t>
            </a:r>
          </a:p>
          <a:p>
            <a:pPr>
              <a:buClr>
                <a:srgbClr val="137CBE"/>
              </a:buClr>
            </a:pP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3DA5E361-1873-4ECD-8756-2D8E710002F4}"/>
              </a:ext>
            </a:extLst>
          </p:cNvPr>
          <p:cNvCxnSpPr/>
          <p:nvPr/>
        </p:nvCxnSpPr>
        <p:spPr>
          <a:xfrm>
            <a:off x="5715000" y="0"/>
            <a:ext cx="0" cy="51435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2715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GUtREUiLCJTdHlsZU5hbWUiOm51bGwsIlZlcnNpb24iOnsiJGlkIjoiMiIsIlZlcnNpb24iOiIzLjEuMyIsIk9yaWdpbmFsQXNzZW1ibHlWZXJzaW9uIjoiMy42Mi4wMS4wMCIsIkVkaXRpb24iOiJCYXNpYyIsIklzUGx1c0VkaXRpb24iOmZhbHNlfSwiRWZmZWN0IjoxLCJTdHlsZSI6eyIkaWQiOiIzIiwiVGltZWJhbmRTdHlsZSI6eyIkaWQiOiI0IiwiU2NhbGVNYXJraW5nIjowLCJTaGFwZSI6MTMsIlNoYXBlU3R5bGUiOnsiJGlkIjoiNSIsIk1hcmdpbiI6eyIkaWQiOiI2IiwiVG9wIjowLCJMZWZ0IjoxMCwiUmlnaHQiOjEwLCJCb3R0b20iOjB9LCJQYWRkaW5nIjp7IiRpZCI6IjciLCJUb3AiOjUsIkxlZnQiOjEzLCJSaWdodCI6MTMsIkJvdHRvbSI6NX0sIkJhY2tncm91bmQiOnsiJGlkIjoiOCIsIkNvbG9yIjp7IiRpZCI6IjkiLCJBIjoyNTUsIlIiOjEyMCwiRyI6MTMxLCJCIjoxMzZ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3LCJSIjoyNTUsIkciOjAsIkIiOjB9fSwiQXBwZW5kWWVhck9uWWVhckNoYW5nZSI6dHJ1ZSwiRWxhcHNlZFRpbWVGb3JtYXQiOjEsIlRvZGF5TWFya2VyUG9zaXRpb24iOjMsIlF1aWNrUG9zaXRpb24iOjEsIkFic29sdXRlUG9zaXRpb24iOjE3Mi41LCJNYXJnaW4iOnsiJGlkIjoiNDkiLCJUb3AiOjAsIkxlZnQiOjEwLCJSaWdodCI6MTAsIkJvdHRvbSI6MH0sIlBhZGRpbmciOnsiJGlkIjoiNTAiLCJUb3AiOjAsIkxlZnQiOjAsIlJpZ2h0IjowLCJCb3R0b20iOjB9LCJCYWNrZ3JvdW5kIjp7IiRpZCI6IjUxIiwiQ29sb3IiOnsiJGlkIjoiNTIiLCJBIjoyNTUsIlIiOjExNSwiRyI6MTE1LCJCIjoxMTV9fSwiSXNWaXNpYmxlIjp0cnVlLCJXaWR0aCI6MC4wLCJIZWlnaHQiOjAuMCwiQm9yZGVyU3R5bGUiOm51bGwsIlBhcmVudFN0eWxlIjpudWxsfSwiRGVmYXVsdE1pbGVzdG9uZVN0eWxlIjp7IiRpZCI6IjUzIiwiU2hhcGUiOjIsIkNvbm5lY3Rvck1hcmdpbiI6eyIkaWQiOiI1NCIsIlRvcCI6MCwiTGVmdCI6MiwiUmlnaHQiOjIsIkJvdHRvbSI6MH0sIkNvbm5lY3RvclN0eWxlIjp7IiRpZCI6IjU1IiwiTGluZUNvbG9yIjp7IiRpZCI6IjU2IiwiJHR5cGUiOiJOTFJFLkNvbW1vbi5Eb20uU29saWRDb2xvckJydXNoLCBOTFJFLkNvbW1vbiIsIkNvbG9yIjp7IiRpZCI6IjU3IiwiQSI6MTI3LCJSIjozMSwiRyI6NzMsIkIiOjEyNn19LCJMaW5lV2VpZ2h0IjoxLjAsIkxpbmVUeXBlIjowLCJQYXJlbnRTdHlsZSI6bnVsbH0sIklzQmVsb3dUaW1lYmFuZCI6ZmFsc2U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nsiJGlkIjoiNjIiLCJDb2xvciI6eyIkaWQiOiI2MyIsIkEiOjI1NSwiUiI6MCwiRyI6MTE0LCJCIjoxODh9fSwiSXNWaXNpYmxlIjp0cnVlLCJXaWR0aCI6MTguMCwiSGVpZ2h0IjoyMC4wLCJCb3JkZXJTdHlsZSI6eyIkaWQiOiI2NCIsIkxpbmVDb2xvciI6eyIkaWQiOiI2NSIsIiR0eXBlIjoiTkxSRS5Db21tb24uRG9tLlNvbGlkQ29sb3JCcnVzaCwgTkxSRS5Db21tb24iLCJDb2xvciI6eyIkaWQiOiI2NiIsIkEiOjI1NSwiUiI6MjU1LCJHIjowLCJCIjowfX0sIkxpbmVXZWlnaHQiOjAuMCwiTGluZVR5cGUiOjAsIlBhcmVudFN0eWxlIjpudWxsfSwiUGFyZW50U3R5bGUiOm51bGx9LCJUaXRsZVN0eWxlIjp7IiRpZCI6IjY3IiwiRm9udFNldHRpbmdzIjp7IiRpZCI6IjY4IiwiRm9udFNpemUiOjExLCJGb250TmFtZSI6IkNhbGlicmkiLCJJc0JvbGQiOnRydWUsIklzSXRhbGljIjpmYWxzZSwiSXNVbmRlcmxpbmVkIjpmYWxzZSwiUGFyZW50U3R5bGUiOm51bGx9LCJBdXRvU2l6ZSI6MCwiRm9yZWdyb3VuZCI6eyIkaWQiOiI2OSIsIkNvbG9yIjp7IiRpZCI6Ijcw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cxIiwiVG9wIjowLCJMZWZ0IjowLCJSaWdodCI6MCwiQm90dG9tIjowfSwiUGFkZGluZyI6eyIkaWQiOiI3MiIsIlRvcCI6MCwiTGVmdCI6MCwiUmlnaHQiOjAsIkJvdHRvbSI6MH0sIkJhY2tncm91bmQiOnsiJGlkIjoiNzMiLCJDb2xvciI6eyIkcmVmIjoiMjAifX0sIklzVmlzaWJsZSI6dHJ1ZSwiV2lkdGgiOjAuMCwiSGVpZ2h0IjowLjAsIkJvcmRlclN0eWxlIjpudWxsLCJQYXJlbnRTdHlsZSI6bnVsbH0sIkRhdGVTdHlsZSI6eyIkaWQiOiI3NCIsIkZvbnRTZXR0aW5ncyI6eyIkaWQiOiI3NSIsIkZvbnRTaXplIjoxMCwiRm9udE5hbWUiOiJDYWxpYnJpIiwiSXNCb2xkIjpmYWxzZSwiSXNJdGFsaWMiOmZhbHNlLCJJc1VuZGVybGluZWQiOmZhbHNlLCJQYXJlbnRTdHlsZSI6bnVsbH0sIkF1dG9TaXplIjowLCJGb3JlZ3JvdW5kIjp7IiRpZCI6Ijc2IiwiQ29sb3IiOnsiJGlkIjoiNz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c4IiwiVG9wIjowLCJMZWZ0IjowLCJSaWdodCI6MCwiQm90dG9tIjowfSwiUGFkZGluZyI6eyIkaWQiOiI3OSIsIlRvcCI6MCwiTGVmdCI6MCwiUmlnaHQiOjAsIkJvdHRvbSI6MH0sIkJhY2tncm91bmQiOnsiJGlkIjoiODAiLCJDb2xvciI6eyIkcmVmIjoiMjAifX0sIklzVmlzaWJsZSI6dHJ1ZSwiV2lkdGgiOjAuMCwiSGVpZ2h0IjowLjAsIkJvcmRlclN0eWxlIjpudWxsLCJQYXJlbnRTdHlsZSI6bnVsbH0sIkRhdGVGb3JtYXQiOnsiJGlkIjoiODEiLCJGb3JtYXRTdHJpbmciOiJNL2Qv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EZWZhdWx0VGFza1N0eWxlIjp7IiRpZCI6IjgyIiwiU2hhcGUiOjIsIlNoYXBlVGhpY2tuZXNzIjoxLCJEdXJhdGlvbkZvcm1hdCI6MCwiSW5jbHVkZU5vbldvcmtpbmdEYXlzSW5EdXJhdGlvbiI6ZmFsc2UsIlBlcmNlbnRhZ2VDb21wbGV0ZVN0eWxlIjp7IiRpZCI6IjgzIiwiRm9udFNldHRpbmdzIjp7IiRpZCI6Ijg0IiwiRm9udFNpemUiOjEwLCJGb250TmFtZSI6IkNhbGlicmkiLCJJc0JvbGQiOmZhbHNlLCJJc0l0YWxpYyI6ZmFsc2UsIklzVW5kZXJsaW5lZCI6ZmFsc2UsIlBhcmVudFN0eWxlIjpudWxsfSwiQXV0b1NpemUiOjAsIkZvcmVncm91bmQiOnsiJGlkIjoiODUiLCJDb2xvciI6eyIkaWQiOiI4Ni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g3IiwiVG9wIjowLCJMZWZ0IjowLCJSaWdodCI6MCwiQm90dG9tIjowfSwiUGFkZGluZyI6eyIkaWQiOiI4OCIsIlRvcCI6MCwiTGVmdCI6MCwiUmlnaHQiOjAsIkJvdHRvbSI6MH0sIkJhY2tncm91bmQiOnsiJGlkIjoiODkiLCJDb2xvciI6eyIkcmVmIjoiMjAifX0sIklzVmlzaWJsZSI6dHJ1ZSwiV2lkdGgiOjAuMCwiSGVpZ2h0IjowLjAsIkJvcmRlclN0eWxlIjpudWxsLCJQYXJlbnRTdHlsZSI6bnVsbH0sIkR1cmF0aW9uU3R5bGUiOnsiJGlkIjoiOTAiLCJGb250U2V0dGluZ3MiOnsiJGlkIjoiOTEiLCJGb250U2l6ZSI6MTAsIkZvbnROYW1lIjoiQ2FsaWJyaSIsIklzQm9sZCI6ZmFsc2UsIklzSXRhbGljIjpmYWxzZSwiSXNVbmRlcmxpbmVkIjpmYWxzZSwiUGFyZW50U3R5bGUiOm51bGx9LCJBdXRvU2l6ZSI6MCwiRm9yZWdyb3VuZCI6eyIkaWQiOiI5MiIsIkNvbG9yIjp7IiRpZCI6Ijkz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TQiLCJUb3AiOjAsIkxlZnQiOjAsIlJpZ2h0IjowLCJCb3R0b20iOjB9LCJQYWRkaW5nIjp7IiRpZCI6Ijk1IiwiVG9wIjowLCJMZWZ0IjowLCJSaWdodCI6MCwiQm90dG9tIjowfSwiQmFja2dyb3VuZCI6eyIkaWQiOiI5NiIsIkNvbG9yIjp7IiRyZWYiOiIyMCJ9fSwiSXNWaXNpYmxlIjp0cnVlLCJXaWR0aCI6MC4wLCJIZWlnaHQiOjAuMCwiQm9yZGVyU3R5bGUiOm51bGwsIlBhcmVudFN0eWxlIjpudWxsfSwiSG9yaXpvbnRhbENvbm5lY3RvclN0eWxlIjp7IiRpZCI6Ijk3IiwiTGluZUNvbG9yIjp7IiRpZCI6Ijk4IiwiJHR5cGUiOiJOTFJFLkNvbW1vbi5Eb20uU29saWRDb2xvckJydXNoLCBOTFJFLkNvbW1vbiIsIkNvbG9yIjp7IiRpZCI6Ijk5IiwiQSI6MjU1LCJSIjoyMDQsIkciOjIwNCwiQiI6MjA0fX0sIkxpbmVXZWlnaHQiOjEuMCwiTGluZVR5cGUiOjAsIlBhcmVudFN0eWxlIjpudWxsfSwiVmVydGljYWxDb25uZWN0b3JTdHlsZSI6eyIkaWQiOiIxMDAiLCJMaW5lQ29sb3IiOnsiJGlkIjoiMTAxIiwiJHR5cGUiOiJOTFJFLkNvbW1vbi5Eb20uU29saWRDb2xvckJydXNoLCBOTFJFLkNvbW1vbiIsIkNvbG9yIjp7IiRpZCI6IjEwMiIsIkEiOjI1NSwiUiI6MjA0LCJHIjoyMDQsIkIiOjIwNH1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MTAzIiwiTWFyZ2luIjp7IiRpZCI6IjEwNCIsIlRvcCI6MCwiTGVmdCI6NCwiUmlnaHQiOjQsIkJvdHRvbSI6MH0sIlBhZGRpbmciOnsiJGlkIjoiMTA1IiwiVG9wIjowLCJMZWZ0IjowLCJSaWdodCI6MCwiQm90dG9tIjowfSwiQmFja2dyb3VuZCI6eyIkaWQiOiIxMDYiLCJDb2xvciI6eyIkaWQiOiIxMDciLCJBIjoyNTUsIlIiOjAsIkciOjExNCwiQiI6MTg4fX0sIklzVmlzaWJsZSI6dHJ1ZSwiV2lkdGgiOjAuMCwiSGVpZ2h0IjoxNi4wLCJCb3JkZXJTdHlsZSI6eyIkaWQiOiIxMDgiLCJMaW5lQ29sb3IiOnsiJGlkIjoiMTA5IiwiJHR5cGUiOiJOTFJFLkNvbW1vbi5Eb20uU29saWRDb2xvckJydXNoLCBOTFJFLkNvbW1vbiIsIkNvbG9yIjp7IiRpZCI6IjExMCIsIkEiOjI1NSwiUiI6MjU1LCJHIjowLCJCIjowfX0sIkxpbmVXZWlnaHQiOjAuMCwiTGluZVR5cGUiOjAsIlBhcmVudFN0eWxlIjpudWxsfSwiUGFyZW50U3R5bGUiOm51bGx9LCJUaXRsZVN0eWxlIjp7IiRpZCI6IjExMSIsIkZvbnRTZXR0aW5ncyI6eyIkaWQiOiIxMTIiLCJGb250U2l6ZSI6MTEsIkZvbnROYW1lIjoiQ2FsaWJyaSIsIklzQm9sZCI6dHJ1ZSwiSXNJdGFsaWMiOmZhbHNlLCJJc1VuZGVybGluZWQiOmZhbHNlLCJQYXJlbnRTdHlsZSI6bnVsbH0sIkF1dG9TaXplIjowLCJGb3JlZ3JvdW5kIjp7IiRpZCI6IjExMyIsIkNvbG9yIjp7IiRpZCI6IjExNCIsIkEiOjI1NSwiUiI6MCwiRyI6MCwiQiI6MH19LCJNYXhXaWR0aCI6OTYwLjAsIk1heEhlaWdodCI6IkluZmluaXR5IiwiU21hcnRGb3JlZ3JvdW5kSXNBY3RpdmUiOmZhbHNlLCJIb3Jpem9udGFsQWxpZ25tZW50IjoxLCJWZXJ0aWNhbEFsaWdubWVudCI6MCwiU21hcnRGb3JlZ3JvdW5kIjpudWxsLCJCYWNrZ3JvdW5kRmlsbFR5cGUiOjAsIk1hcmdpbiI6eyIkaWQiOiIxMTUiLCJUb3AiOjAsIkxlZnQiOjAsIlJpZ2h0IjowLCJCb3R0b20iOjB9LCJQYWRkaW5nIjp7IiRpZCI6IjExNiIsIlRvcCI6MCwiTGVmdCI6MCwiUmlnaHQiOjAsIkJvdHRvbSI6MH0sIkJhY2tncm91bmQiOnsiJGlkIjoiMTE3IiwiQ29sb3IiOnsiJHJlZiI6IjIwIn19LCJJc1Zpc2libGUiOnRydWUsIldpZHRoIjowLjAsIkhlaWdodCI6MC4wLCJCb3JkZXJTdHlsZSI6bnVsbCwiUGFyZW50U3R5bGUiOm51bGx9LCJEYXRlU3R5bGUiOnsiJGlkIjoiMTE4IiwiRm9udFNldHRpbmdzIjp7IiRpZCI6IjExOSIsIkZvbnRTaXplIjoxMCwiRm9udE5hbWUiOiJDYWxpYnJpIiwiSXNCb2xkIjpmYWxzZSwiSXNJdGFsaWMiOmZhbHNlLCJJc1VuZGVybGluZWQiOmZhbHNlLCJQYXJlbnRTdHlsZSI6bnVsbH0sIkF1dG9TaXplIjowLCJGb3JlZ3JvdW5kIjp7IiRpZCI6IjEyMCIsIkNvbG9yIjp7IiRpZCI6IjEyM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IyIiwiVG9wIjowLCJMZWZ0IjowLCJSaWdodCI6MCwiQm90dG9tIjowfSwiUGFkZGluZyI6eyIkaWQiOiIxMjMiLCJUb3AiOjAsIkxlZnQiOjAsIlJpZ2h0IjowLCJCb3R0b20iOjB9LCJCYWNrZ3JvdW5kIjp7IiRpZCI6IjEyNCIsIkNvbG9yIjp7IiRyZWYiOiIyMCJ9fSwiSXNWaXNpYmxlIjp0cnVlLCJXaWR0aCI6MC4wLCJIZWlnaHQiOjAuMCwiQm9yZGVyU3R5bGUiOm51bGwsIlBhcmVudFN0eWxlIjpudWxsfSwiRGF0ZUZvcm1hdCI6eyIkaWQiOiIxMjUiLCJGb3JtYXRTdHJpbmciOiJNL2Qv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wsIl9leHBsaWNpdGx5U2V0Ijp7IiRpZCI6IjEyNiIsIlNoYXBlU3R5bGUiOmZhbHNlLCJUaXRsZVN0eWxlIjpmYWxzZSwiRGF0ZVN0eWxlIjpmYWxzZSwiSG9yaXpvbnRhbENvbm5lY3RvclN0eWxlIjpmYWxzZSwiVmVydGljYWxDb25uZWN0b3JTdHlsZSI6ZmFsc2UsIlBlcmNlbnRhZ2VDb21wbGV0ZVNoYXBlT3BhY2l0eSI6ZmFsc2UsIkR1cmF0aW9uRm9ybWF0IjpmYWxzZSwiRHVyYXRpb25Qb3NpdGlvbiI6ZmFsc2UsIkVuZERhdGVQb3NpdGlvbiI6ZmFsc2UsIklzQmVsb3dUaW1lYmFuZCI6ZmFsc2UsIlBlcmNlbnRhZ2VDb21wbGV0ZWRQb3NpdGlvbiI6ZmFsc2UsIlNoYXBlIjpmYWxzZSwiU2hhcGVUaGlja25lc3MiOmZhbHNlLCJTcGFjaW5nIjpmYWxzZSwiU3RhcnREYXRlUG9zaXRpb24iOmZhbHNlLCJUaXRsZVBvc2l0aW9uIjpmYWxzZSwiRGF0ZUZvcm1hdCI6ZmFsc2UsIklzVmlzaWJsZSI6ZmFsc2UsIk1hcmdpbiI6ZmFsc2V9fSwiU2hvd0VsYXBzZWRUaW1lR3JhZGllbnRTdHlsZSI6ZmFsc2V9LCJTY2FsZSI6eyIkaWQiOiIxMjciLCJTdGFydERhdGUiOiIwMDAxLTAxLTAxVDAwOjAwOjAwIiwiRW5kRGF0ZSI6IjIwMTktMDItMDVUMjM6NTk6MDAiLCJGb3JtYXQiOiJNTU0iLCJUeXBlIjoyLCJBdXRvRGF0ZVJhbmdlIjp0cnVlLCJXb3JraW5nRGF5cyI6MTI3LCJUb2RheU1hcmtlclRleHQiOiJIZXV0ZSIsIkF1dG9TY2FsZVR5cGUiOnRydWV9LCJNaWxlc3RvbmVzIjpbXSwiVGFza3MiOlt7IiRpZCI6IjEyOCIsIkdyb3VwTmFtZSI6bnVsbCwiU3RhcnREYXRlIjoiMjAxOC0xMS0wNlQwMDowMDowMFoiLCJFbmREYXRlIjoiMjAxOC0xMS0xM1QyMzo1OTowMFoiLCJQZXJjZW50YWdlQ29tcGxldGUiOm51bGwsIlN0eWxlIjp7IiRpZCI6IjEyOSIsIlNoYXBlIjoyLCJTaGFwZVRoaWNrbmVzcyI6MSwiRHVyYXRpb25Gb3JtYXQiOjAsIkluY2x1ZGVOb25Xb3JraW5nRGF5c0luRHVyYXRpb24iOmZhbHNlLCJQZXJjZW50YWdlQ29tcGxldGVTdHlsZSI6eyIkaWQiOiIxMzAiLCJGb250U2V0dGluZ3MiOnsiJGlkIjoiMTMxIiwiRm9udFNpemUiOjEwLCJGb250TmFtZSI6IkNhbGlicmkiLCJJc0JvbGQiOmZhbHNlLCJJc0l0YWxpYyI6ZmFsc2UsIklzVW5kZXJsaW5lZCI6ZmFsc2UsIlBhcmVudFN0eWxlIjpudWxsfSwiQXV0b1NpemUiOjAsIkZvcmVncm91bmQiOnsiJGlkIjoiMTMyIiwiQ29sb3IiOnsiJHJlZiI6Ijg2In19LCJNYXhXaWR0aCI6MjAwLjAsIk1heEhlaWdodCI6IkluZmluaXR5IiwiU21hcnRGb3JlZ3JvdW5kSXNBY3RpdmUiOmZhbHNlLCJIb3Jpem9udGFsQWxpZ25tZW50IjowLCJWZXJ0aWNhbEFsaWdubWVudCI6MCwiU21hcnRGb3JlZ3JvdW5kIjpudWxsLCJCYWNrZ3JvdW5kRmlsbFR5cGUiOjAsIk1hcmdpbiI6eyIkaWQiOiIxMzMiLCJUb3AiOjAsIkxlZnQiOjAsIlJpZ2h0IjowLCJCb3R0b20iOjB9LCJQYWRkaW5nIjp7IiRpZCI6IjEzNCIsIlRvcCI6MCwiTGVmdCI6MCwiUmlnaHQiOjAsIkJvdHRvbSI6MH0sIkJhY2tncm91bmQiOnsiJHJlZiI6Ijg5In0sIklzVmlzaWJsZSI6dHJ1ZSwiV2lkdGgiOjAuMCwiSGVpZ2h0IjowLjAsIkJvcmRlclN0eWxlIjp7IiRpZCI6IjEzNSIsIkxpbmVDb2xvciI6bnVsbCwiTGluZVdlaWdodCI6MC4wLCJMaW5lVHlwZSI6MCwiUGFyZW50U3R5bGUiOm51bGx9LCJQYXJlbnRTdHlsZSI6bnVsbH0sIkR1cmF0aW9uU3R5bGUiOnsiJGlkIjoiMTM2IiwiRm9udFNldHRpbmdzIjp7IiRpZCI6IjEzNyIsIkZvbnRTaXplIjoxMCwiRm9udE5hbWUiOiJDYWxpYnJpIiwiSXNCb2xkIjpmYWxzZSwiSXNJdGFsaWMiOmZhbHNlLCJJc1VuZGVybGluZWQiOmZhbHNlLCJQYXJlbnRTdHlsZSI6bnVsbH0sIkF1dG9TaXplIjowLCJGb3JlZ3JvdW5kIjp7IiRpZCI6IjEzOCIsIkNvbG9yIjp7IiRyZWYiOiI5MyJ9fSwiTWF4V2lkdGgiOjIwMC4wLCJNYXhIZWlnaHQiOiJJbmZpbml0eSIsIlNtYXJ0Rm9yZWdyb3VuZElzQWN0aXZlIjpmYWxzZSwiSG9yaXpvbnRhbEFsaWdubWVudCI6MCwiVmVydGljYWxBbGlnbm1lbnQiOjAsIlNtYXJ0Rm9yZWdyb3VuZCI6bnVsbCwiQmFja2dyb3VuZEZpbGxUeXBlIjowLCJNYXJnaW4iOnsiJGlkIjoiMTM5IiwiVG9wIjowLCJMZWZ0IjowLCJSaWdodCI6MCwiQm90dG9tIjowfSwiUGFkZGluZyI6eyIkaWQiOiIxNDAiLCJUb3AiOjAsIkxlZnQiOjAsIlJpZ2h0IjowLCJCb3R0b20iOjB9LCJCYWNrZ3JvdW5kIjp7IiRyZWYiOiI5NiJ9LCJJc1Zpc2libGUiOnRydWUsIldpZHRoIjowLjAsIkhlaWdodCI6MC4wLCJCb3JkZXJTdHlsZSI6eyIkaWQiOiIxNDEiLCJMaW5lQ29sb3IiOm51bGwsIkxpbmVXZWlnaHQiOjAuMCwiTGluZVR5cGUiOjAsIlBhcmVudFN0eWxlIjpudWxsfSwiUGFyZW50U3R5bGUiOm51bGx9LCJIb3Jpem9udGFsQ29ubmVjdG9yU3R5bGUiOnsiJGlkIjoiMTQyIiwiTGluZUNvbG9yIjp7IiRyZWYiOiI5OCJ9LCJMaW5lV2VpZ2h0IjoxLjAsIkxpbmVUeXBlIjowLCJQYXJlbnRTdHlsZSI6bnVsbH0sIlZlcnRpY2FsQ29ubmVjdG9yU3R5bGUiOnsiJGlkIjoiMTQzIiwiTGluZUNvbG9yIjp7IiRyZWYiOiIxMDEi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E0NCIsIk1hcmdpbiI6eyIkaWQiOiIxNDUiLCJUb3AiOjAsIkxlZnQiOjQsIlJpZ2h0Ijo0LCJCb3R0b20iOjB9LCJQYWRkaW5nIjp7IiRpZCI6IjE0NiIsIlRvcCI6MCwiTGVmdCI6MCwiUmlnaHQiOjAsIkJvdHRvbSI6MH0sIkJhY2tncm91bmQiOnsiJGlkIjoiMTQ3IiwiQ29sb3IiOnsiJGlkIjoiMTQ4IiwiQSI6MjU1LCJSIjoxOSwiRyI6MTI0LCJCIjoxOTB9fSwiSXNWaXNpYmxlIjp0cnVlLCJXaWR0aCI6MC4wLCJIZWlnaHQiOjE2LjAsIkJvcmRlclN0eWxlIjp7IiRpZCI6IjE0OSIsIkxpbmVDb2xvciI6eyIkcmVmIjoiMTA5In0sIkxpbmVXZWlnaHQiOjAuMCwiTGluZVR5cGUiOjAsIlBhcmVudFN0eWxlIjpudWxsfSwiUGFyZW50U3R5bGUiOm51bGx9LCJUaXRsZVN0eWxlIjp7IiRpZCI6IjE1MCIsIkZvbnRTZXR0aW5ncyI6eyIkaWQiOiIxNTEiLCJGb250U2l6ZSI6MTEsIkZvbnROYW1lIjoiQ2FsaWJyaSIsIklzQm9sZCI6dHJ1ZSwiSXNJdGFsaWMiOmZhbHNlLCJJc1VuZGVybGluZWQiOmZhbHNlLCJQYXJlbnRTdHlsZSI6bnVsbH0sIkF1dG9TaXplIjowLCJGb3JlZ3JvdW5kIjp7IiRpZCI6IjE1MiIsIkNvbG9yIjp7IiRyZWYiOiIxMTQifX0sIk1heFdpZHRoIjo5NjAuMCwiTWF4SGVpZ2h0IjoiSW5maW5pdHkiLCJTbWFydEZvcmVncm91bmRJc0FjdGl2ZSI6ZmFsc2UsIkhvcml6b250YWxBbGlnbm1lbnQiOjEsIlZlcnRpY2FsQWxpZ25tZW50IjowLCJTbWFydEZvcmVncm91bmQiOm51bGwsIkJhY2tncm91bmRGaWxsVHlwZSI6MCwiTWFyZ2luIjp7IiRpZCI6IjE1MyIsIlRvcCI6MCwiTGVmdCI6MCwiUmlnaHQiOjAsIkJvdHRvbSI6MH0sIlBhZGRpbmciOnsiJGlkIjoiMTU0IiwiVG9wIjowLCJMZWZ0IjowLCJSaWdodCI6MCwiQm90dG9tIjowfSwiQmFja2dyb3VuZCI6eyIkcmVmIjoiMTE3In0sIklzVmlzaWJsZSI6dHJ1ZSwiV2lkdGgiOjAuMCwiSGVpZ2h0IjowLjAsIkJvcmRlclN0eWxlIjp7IiRpZCI6IjE1NSIsIkxpbmVDb2xvciI6bnVsbCwiTGluZVdlaWdodCI6MC4wLCJMaW5lVHlwZSI6MCwiUGFyZW50U3R5bGUiOm51bGx9LCJQYXJlbnRTdHlsZSI6bnVsbH0sIkRhdGVTdHlsZSI6eyIkaWQiOiIxNTYiLCJGb250U2V0dGluZ3MiOnsiJGlkIjoiMTU3IiwiRm9udFNpemUiOjEwLCJGb250TmFtZSI6IkNhbGlicmkiLCJJc0JvbGQiOmZhbHNlLCJJc0l0YWxpYyI6ZmFsc2UsIklzVW5kZXJsaW5lZCI6ZmFsc2UsIlBhcmVudFN0eWxlIjpudWxsfSwiQXV0b1NpemUiOjAsIkZvcmVncm91bmQiOnsiJGlkIjoiMTU4IiwiQ29sb3IiOnsiJHJlZiI6IjEyMSJ9fSwiTWF4V2lkdGgiOjIwMC4wLCJNYXhIZWlnaHQiOiJJbmZpbml0eSIsIlNtYXJ0Rm9yZWdyb3VuZElzQWN0aXZlIjpmYWxzZSwiSG9yaXpvbnRhbEFsaWdubWVudCI6MCwiVmVydGljYWxBbGlnbm1lbnQiOjAsIlNtYXJ0Rm9yZWdyb3VuZCI6bnVsbCwiQmFja2dyb3VuZEZpbGxUeXBlIjowLCJNYXJnaW4iOnsiJGlkIjoiMTU5IiwiVG9wIjowLCJMZWZ0IjowLCJSaWdodCI6MCwiQm90dG9tIjowfSwiUGFkZGluZyI6eyIkaWQiOiIxNjAiLCJUb3AiOjAsIkxlZnQiOjAsIlJpZ2h0IjowLCJCb3R0b20iOjB9LCJCYWNrZ3JvdW5kIjp7IiRyZWYiOiIxMjQifSwiSXNWaXNpYmxlIjp0cnVlLCJXaWR0aCI6MC4wLCJIZWlnaHQiOjAuMCwiQm9yZGVyU3R5bGUiOnsiJGlkIjoiMTYxIiwiTGluZUNvbG9yIjpudWxsLCJMaW5lV2VpZ2h0IjowLjAsIkxpbmVUeXBlIjowLCJQYXJlbnRTdHlsZSI6bnVsbH0sIlBhcmVudFN0eWxlIjpudWxsfSwiRGF0ZUZvcm1hdCI6eyIkaWQiOiIxNjIiLCJGb3JtYXRTdHJpbmciOiJNL2Qv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SwiU21hcnREdXJhdGlvbkFjdGl2YXRlZCI6ZmFsc2UsIkRhdGVGb3JtYXQiOnsiJHJlZiI6IjE2MiJ9LCJJZCI6IjI0MWI4YWE5LTY3M2UtNDI4YS1hN2IwLTE1MWMyMjc3MWNiZiIsIkltcG9ydElkIjpudWxsLCJUaXRsZSI6IkRpc2N1c3Npb24iLCJOb3RlIjpudWxsLCJIeXBlcmxpbmsiOm51bGwsIklzQ2hhbmdlZCI6ZmFsc2UsIklzTmV3IjpmYWxzZX0seyIkaWQiOiIxNjMiLCJHcm91cE5hbWUiOm51bGwsIlN0YXJ0RGF0ZSI6IjIwMTgtMTEtMTNUMDA6MDA6MDBaIiwiRW5kRGF0ZSI6IjIwMTgtMTEtMjdUMjM6NTk6MDBaIiwiUGVyY2VudGFnZUNvbXBsZXRlIjpudWxsLCJTdHlsZSI6eyIkaWQiOiIxNjQiLCJTaGFwZSI6MiwiU2hhcGVUaGlja25lc3MiOjEsIkR1cmF0aW9uRm9ybWF0IjowLCJJbmNsdWRlTm9uV29ya2luZ0RheXNJbkR1cmF0aW9uIjpmYWxzZSwiUGVyY2VudGFnZUNvbXBsZXRlU3R5bGUiOnsiJGlkIjoiMTY1IiwiRm9udFNldHRpbmdzIjp7IiRpZCI6IjE2NiIsIkZvbnRTaXplIjoxMCwiRm9udE5hbWUiOiJDYWxpYnJpIiwiSXNCb2xkIjpmYWxzZSwiSXNJdGFsaWMiOmZhbHNlLCJJc1VuZGVybGluZWQiOmZhbHNlLCJQYXJlbnRTdHlsZSI6bnVsbH0sIkF1dG9TaXplIjowLCJGb3JlZ3JvdW5kIjp7IiRpZCI6IjE2NyIsIkNvbG9yIjp7IiRyZWYiOiI4NiJ9fSwiTWF4V2lkdGgiOjIwMC4wLCJNYXhIZWlnaHQiOiJJbmZpbml0eSIsIlNtYXJ0Rm9yZWdyb3VuZElzQWN0aXZlIjpmYWxzZSwiSG9yaXpvbnRhbEFsaWdubWVudCI6MCwiVmVydGljYWxBbGlnbm1lbnQiOjAsIlNtYXJ0Rm9yZWdyb3VuZCI6bnVsbCwiQmFja2dyb3VuZEZpbGxUeXBlIjowLCJNYXJnaW4iOnsiJGlkIjoiMTY4IiwiVG9wIjowLCJMZWZ0IjowLCJSaWdodCI6MCwiQm90dG9tIjowfSwiUGFkZGluZyI6eyIkaWQiOiIxNjkiLCJUb3AiOjAsIkxlZnQiOjAsIlJpZ2h0IjowLCJCb3R0b20iOjB9LCJCYWNrZ3JvdW5kIjp7IiRyZWYiOiI4OSJ9LCJJc1Zpc2libGUiOnRydWUsIldpZHRoIjowLjAsIkhlaWdodCI6MC4wLCJCb3JkZXJTdHlsZSI6eyIkaWQiOiIxNzAiLCJMaW5lQ29sb3IiOm51bGwsIkxpbmVXZWlnaHQiOjAuMCwiTGluZVR5cGUiOjAsIlBhcmVudFN0eWxlIjpudWxsfSwiUGFyZW50U3R5bGUiOm51bGx9LCJEdXJhdGlvblN0eWxlIjp7IiRpZCI6IjE3MSIsIkZvbnRTZXR0aW5ncyI6eyIkaWQiOiIxNzIiLCJGb250U2l6ZSI6MTAsIkZvbnROYW1lIjoiQ2FsaWJyaSIsIklzQm9sZCI6ZmFsc2UsIklzSXRhbGljIjpmYWxzZSwiSXNVbmRlcmxpbmVkIjpmYWxzZSwiUGFyZW50U3R5bGUiOm51bGx9LCJBdXRvU2l6ZSI6MCwiRm9yZWdyb3VuZCI6eyIkaWQiOiIxNzMiLCJDb2xvciI6eyIkcmVmIjoiOTMifX0sIk1heFdpZHRoIjoyMDAuMCwiTWF4SGVpZ2h0IjoiSW5maW5pdHkiLCJTbWFydEZvcmVncm91bmRJc0FjdGl2ZSI6ZmFsc2UsIkhvcml6b250YWxBbGlnbm1lbnQiOjAsIlZlcnRpY2FsQWxpZ25tZW50IjowLCJTbWFydEZvcmVncm91bmQiOm51bGwsIkJhY2tncm91bmRGaWxsVHlwZSI6MCwiTWFyZ2luIjp7IiRpZCI6IjE3NCIsIlRvcCI6MCwiTGVmdCI6MCwiUmlnaHQiOjAsIkJvdHRvbSI6MH0sIlBhZGRpbmciOnsiJGlkIjoiMTc1IiwiVG9wIjowLCJMZWZ0IjowLCJSaWdodCI6MCwiQm90dG9tIjowfSwiQmFja2dyb3VuZCI6eyIkcmVmIjoiOTYifSwiSXNWaXNpYmxlIjp0cnVlLCJXaWR0aCI6MC4wLCJIZWlnaHQiOjAuMCwiQm9yZGVyU3R5bGUiOnsiJGlkIjoiMTc2IiwiTGluZUNvbG9yIjpudWxsLCJMaW5lV2VpZ2h0IjowLjAsIkxpbmVUeXBlIjowLCJQYXJlbnRTdHlsZSI6bnVsbH0sIlBhcmVudFN0eWxlIjpudWxsfSwiSG9yaXpvbnRhbENvbm5lY3RvclN0eWxlIjp7IiRpZCI6IjE3NyIsIkxpbmVDb2xvciI6eyIkcmVmIjoiOTgifSwiTGluZVdlaWdodCI6MS4wLCJMaW5lVHlwZSI6MCwiUGFyZW50U3R5bGUiOm51bGx9LCJWZXJ0aWNhbENvbm5lY3RvclN0eWxlIjp7IiRpZCI6IjE3OCIsIkxpbmVDb2xvciI6eyIkcmVmIjoiMTAxIn0sIkxpbmVXZWlnaHQiOjAuMCwiTGluZVR5cGUiOjAsIlBhcmVudFN0eWxlIjpudWxsfSwiTWFyZ2luIjpudWxsLCJTdGFydERhdGVQb3NpdGlvbiI6MywiRW5kRGF0ZVBvc2l0aW9uIjo0LCJEYXRlSXNWaXNpYmxlIjp0cnVlLCJUaXRsZVBvc2l0aW9uIjoyLCJEdXJhdGlvblBvc2l0aW9uIjo2LCJQZXJjZW50YWdlQ29tcGxldGVkUG9zaXRpb24iOjYsIlNwYWNpbmciOjUsIklzQmVsb3dUaW1lYmFuZCI6dHJ1ZSwiUGVyY2VudGFnZUNvbXBsZXRlU2hhcGVPcGFjaXR5IjozNSwiU2hhcGVTdHlsZSI6eyIkaWQiOiIxNzkiLCJNYXJnaW4iOnsiJGlkIjoiMTgwIiwiVG9wIjowLCJMZWZ0Ijo0LCJSaWdodCI6NCwiQm90dG9tIjowfSwiUGFkZGluZyI6eyIkaWQiOiIxODEiLCJUb3AiOjAsIkxlZnQiOjAsIlJpZ2h0IjowLCJCb3R0b20iOjB9LCJCYWNrZ3JvdW5kIjp7IiRpZCI6IjE4MiIsIkNvbG9yIjp7IiRpZCI6IjE4MyIsIkEiOjI1NSwiUiI6MTksIkciOjEyNCwiQiI6MTkwfX0sIklzVmlzaWJsZSI6dHJ1ZSwiV2lkdGgiOjAuMCwiSGVpZ2h0IjoxNi4wLCJCb3JkZXJTdHlsZSI6eyIkaWQiOiIxODQiLCJMaW5lQ29sb3IiOnsiJHJlZiI6IjEwOSJ9LCJMaW5lV2VpZ2h0IjowLjAsIkxpbmVUeXBlIjowLCJQYXJlbnRTdHlsZSI6bnVsbH0sIlBhcmVudFN0eWxlIjpudWxsfSwiVGl0bGVTdHlsZSI6eyIkaWQiOiIxODUiLCJGb250U2V0dGluZ3MiOnsiJGlkIjoiMTg2IiwiRm9udFNpemUiOjExLCJGb250TmFtZSI6IkNhbGlicmkiLCJJc0JvbGQiOnRydWUsIklzSXRhbGljIjpmYWxzZSwiSXNVbmRlcmxpbmVkIjpmYWxzZSwiUGFyZW50U3R5bGUiOm51bGx9LCJBdXRvU2l6ZSI6MCwiRm9yZWdyb3VuZCI6eyIkaWQiOiIxODciLCJDb2xvciI6eyIkcmVmIjoiMTE0In19LCJNYXhXaWR0aCI6OTYwLjAsIk1heEhlaWdodCI6IkluZmluaXR5IiwiU21hcnRGb3JlZ3JvdW5kSXNBY3RpdmUiOmZhbHNlLCJIb3Jpem9udGFsQWxpZ25tZW50IjoxLCJWZXJ0aWNhbEFsaWdubWVudCI6MCwiU21hcnRGb3JlZ3JvdW5kIjpudWxsLCJCYWNrZ3JvdW5kRmlsbFR5cGUiOjAsIk1hcmdpbiI6eyIkaWQiOiIxODgiLCJUb3AiOjAsIkxlZnQiOjAsIlJpZ2h0IjowLCJCb3R0b20iOjB9LCJQYWRkaW5nIjp7IiRpZCI6IjE4OSIsIlRvcCI6MCwiTGVmdCI6MCwiUmlnaHQiOjAsIkJvdHRvbSI6MH0sIkJhY2tncm91bmQiOnsiJHJlZiI6IjExNyJ9LCJJc1Zpc2libGUiOnRydWUsIldpZHRoIjowLjAsIkhlaWdodCI6MC4wLCJCb3JkZXJTdHlsZSI6eyIkaWQiOiIxOTAiLCJMaW5lQ29sb3IiOm51bGwsIkxpbmVXZWlnaHQiOjAuMCwiTGluZVR5cGUiOjAsIlBhcmVudFN0eWxlIjpudWxsfSwiUGFyZW50U3R5bGUiOm51bGx9LCJEYXRlU3R5bGUiOnsiJGlkIjoiMTkxIiwiRm9udFNldHRpbmdzIjp7IiRpZCI6IjE5MiIsIkZvbnRTaXplIjoxMCwiRm9udE5hbWUiOiJDYWxpYnJpIiwiSXNCb2xkIjpmYWxzZSwiSXNJdGFsaWMiOmZhbHNlLCJJc1VuZGVybGluZWQiOmZhbHNlLCJQYXJlbnRTdHlsZSI6bnVsbH0sIkF1dG9TaXplIjowLCJGb3JlZ3JvdW5kIjp7IiRpZCI6IjE5MyIsIkNvbG9yIjp7IiRyZWYiOiIxMjEifX0sIk1heFdpZHRoIjoyMDAuMCwiTWF4SGVpZ2h0IjoiSW5maW5pdHkiLCJTbWFydEZvcmVncm91bmRJc0FjdGl2ZSI6ZmFsc2UsIkhvcml6b250YWxBbGlnbm1lbnQiOjAsIlZlcnRpY2FsQWxpZ25tZW50IjowLCJTbWFydEZvcmVncm91bmQiOm51bGwsIkJhY2tncm91bmRGaWxsVHlwZSI6MCwiTWFyZ2luIjp7IiRpZCI6IjE5NCIsIlRvcCI6MCwiTGVmdCI6MCwiUmlnaHQiOjAsIkJvdHRvbSI6MH0sIlBhZGRpbmciOnsiJGlkIjoiMTk1IiwiVG9wIjowLCJMZWZ0IjowLCJSaWdodCI6MCwiQm90dG9tIjowfSwiQmFja2dyb3VuZCI6eyIkcmVmIjoiMTI0In0sIklzVmlzaWJsZSI6dHJ1ZSwiV2lkdGgiOjAuMCwiSGVpZ2h0IjowLjAsIkJvcmRlclN0eWxlIjp7IiRpZCI6IjE5NiIsIkxpbmVDb2xvciI6bnVsbCwiTGluZVdlaWdodCI6MC4wLCJMaW5lVHlwZSI6MCwiUGFyZW50U3R5bGUiOm51bGx9LCJQYXJlbnRTdHlsZSI6bnVsbH0sIkRhdGVGb3JtYXQiOnsiJGlkIjoiMTk3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IsIlNtYXJ0RHVyYXRpb25BY3RpdmF0ZWQiOmZhbHNlLCJEYXRlRm9ybWF0Ijp7IiRyZWYiOiIxOTcifSwiSWQiOiI2Yzc0YTI0OC1kYWU5LTQ2ZTEtYmQ3NC00YjNlOWFhNGFmODAiLCJJbXBvcnRJZCI6bnVsbCwiVGl0bGUiOiJBbmRyb2lkIEFwcCIsIk5vdGUiOm51bGwsIkh5cGVybGluayI6bnVsbCwiSXNDaGFuZ2VkIjpmYWxzZSwiSXNOZXciOmZhbHNlfSx7IiRpZCI6IjE5OCIsIkdyb3VwTmFtZSI6bnVsbCwiU3RhcnREYXRlIjoiMjAxOC0xMS0yOFQwMDowMDowMFoiLCJFbmREYXRlIjoiMjAxOC0xMi0xMVQyMzo1OTowMFoiLCJQZXJjZW50YWdlQ29tcGxldGUiOm51bGwsIlN0eWxlIjp7IiRpZCI6IjE5OSIsIlNoYXBlIjoyLCJTaGFwZVRoaWNrbmVzcyI6MSwiRHVyYXRpb25Gb3JtYXQiOjAsIkluY2x1ZGVOb25Xb3JraW5nRGF5c0luRHVyYXRpb24iOmZhbHNlLCJQZXJjZW50YWdlQ29tcGxldGVTdHlsZSI6eyIkaWQiOiIyMDAiLCJGb250U2V0dGluZ3MiOnsiJGlkIjoiMjAxIiwiRm9udFNpemUiOjEwLCJGb250TmFtZSI6IkNhbGlicmkiLCJJc0JvbGQiOmZhbHNlLCJJc0l0YWxpYyI6ZmFsc2UsIklzVW5kZXJsaW5lZCI6ZmFsc2UsIlBhcmVudFN0eWxlIjpudWxsfSwiQXV0b1NpemUiOjAsIkZvcmVncm91bmQiOnsiJGlkIjoiMjAyIiwiQ29sb3IiOnsiJHJlZiI6Ijg2In19LCJNYXhXaWR0aCI6MjAwLjAsIk1heEhlaWdodCI6IkluZmluaXR5IiwiU21hcnRGb3JlZ3JvdW5kSXNBY3RpdmUiOmZhbHNlLCJIb3Jpem9udGFsQWxpZ25tZW50IjowLCJWZXJ0aWNhbEFsaWdubWVudCI6MCwiU21hcnRGb3JlZ3JvdW5kIjpudWxsLCJCYWNrZ3JvdW5kRmlsbFR5cGUiOjAsIk1hcmdpbiI6eyIkaWQiOiIyMDMiLCJUb3AiOjAsIkxlZnQiOjAsIlJpZ2h0IjowLCJCb3R0b20iOjB9LCJQYWRkaW5nIjp7IiRpZCI6IjIwNCIsIlRvcCI6MCwiTGVmdCI6MCwiUmlnaHQiOjAsIkJvdHRvbSI6MH0sIkJhY2tncm91bmQiOnsiJHJlZiI6Ijg5In0sIklzVmlzaWJsZSI6dHJ1ZSwiV2lkdGgiOjAuMCwiSGVpZ2h0IjowLjAsIkJvcmRlclN0eWxlIjp7IiRpZCI6IjIwNSIsIkxpbmVDb2xvciI6bnVsbCwiTGluZVdlaWdodCI6MC4wLCJMaW5lVHlwZSI6MCwiUGFyZW50U3R5bGUiOm51bGx9LCJQYXJlbnRTdHlsZSI6bnVsbH0sIkR1cmF0aW9uU3R5bGUiOnsiJGlkIjoiMjA2IiwiRm9udFNldHRpbmdzIjp7IiRpZCI6IjIwNyIsIkZvbnRTaXplIjoxMCwiRm9udE5hbWUiOiJDYWxpYnJpIiwiSXNCb2xkIjpmYWxzZSwiSXNJdGFsaWMiOmZhbHNlLCJJc1VuZGVybGluZWQiOmZhbHNlLCJQYXJlbnRTdHlsZSI6bnVsbH0sIkF1dG9TaXplIjowLCJGb3JlZ3JvdW5kIjp7IiRpZCI6IjIwOCIsIkNvbG9yIjp7IiRyZWYiOiI5MyJ9fSwiTWF4V2lkdGgiOjIwMC4wLCJNYXhIZWlnaHQiOiJJbmZpbml0eSIsIlNtYXJ0Rm9yZWdyb3VuZElzQWN0aXZlIjpmYWxzZSwiSG9yaXpvbnRhbEFsaWdubWVudCI6MCwiVmVydGljYWxBbGlnbm1lbnQiOjAsIlNtYXJ0Rm9yZWdyb3VuZCI6bnVsbCwiQmFja2dyb3VuZEZpbGxUeXBlIjowLCJNYXJnaW4iOnsiJGlkIjoiMjA5IiwiVG9wIjowLCJMZWZ0IjowLCJSaWdodCI6MCwiQm90dG9tIjowfSwiUGFkZGluZyI6eyIkaWQiOiIyMTAiLCJUb3AiOjAsIkxlZnQiOjAsIlJpZ2h0IjowLCJCb3R0b20iOjB9LCJCYWNrZ3JvdW5kIjp7IiRyZWYiOiI5NiJ9LCJJc1Zpc2libGUiOnRydWUsIldpZHRoIjowLjAsIkhlaWdodCI6MC4wLCJCb3JkZXJTdHlsZSI6eyIkaWQiOiIyMTEiLCJMaW5lQ29sb3IiOm51bGwsIkxpbmVXZWlnaHQiOjAuMCwiTGluZVR5cGUiOjAsIlBhcmVudFN0eWxlIjpudWxsfSwiUGFyZW50U3R5bGUiOm51bGx9LCJIb3Jpem9udGFsQ29ubmVjdG9yU3R5bGUiOnsiJGlkIjoiMjEyIiwiTGluZUNvbG9yIjp7IiRyZWYiOiI5OCJ9LCJMaW5lV2VpZ2h0IjoxLjAsIkxpbmVUeXBlIjowLCJQYXJlbnRTdHlsZSI6bnVsbH0sIlZlcnRpY2FsQ29ubmVjdG9yU3R5bGUiOnsiJGlkIjoiMjEzIiwiTGluZUNvbG9yIjp7IiRyZWYiOiIxMDEi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IxNCIsIk1hcmdpbiI6eyIkaWQiOiIyMTUiLCJUb3AiOjAsIkxlZnQiOjQsIlJpZ2h0Ijo0LCJCb3R0b20iOjB9LCJQYWRkaW5nIjp7IiRpZCI6IjIxNiIsIlRvcCI6MCwiTGVmdCI6MCwiUmlnaHQiOjAsIkJvdHRvbSI6MH0sIkJhY2tncm91bmQiOnsiJGlkIjoiMjE3IiwiQ29sb3IiOnsiJGlkIjoiMjE4IiwiQSI6MjU1LCJSIjoxOSwiRyI6MTI0LCJCIjoxOTB9fSwiSXNWaXNpYmxlIjp0cnVlLCJXaWR0aCI6MC4wLCJIZWlnaHQiOjE2LjAsIkJvcmRlclN0eWxlIjp7IiRpZCI6IjIxOSIsIkxpbmVDb2xvciI6eyIkcmVmIjoiMTA5In0sIkxpbmVXZWlnaHQiOjAuMCwiTGluZVR5cGUiOjAsIlBhcmVudFN0eWxlIjpudWxsfSwiUGFyZW50U3R5bGUiOm51bGx9LCJUaXRsZVN0eWxlIjp7IiRpZCI6IjIyMCIsIkZvbnRTZXR0aW5ncyI6eyIkaWQiOiIyMjEiLCJGb250U2l6ZSI6MTEsIkZvbnROYW1lIjoiQ2FsaWJyaSIsIklzQm9sZCI6dHJ1ZSwiSXNJdGFsaWMiOmZhbHNlLCJJc1VuZGVybGluZWQiOmZhbHNlLCJQYXJlbnRTdHlsZSI6bnVsbH0sIkF1dG9TaXplIjowLCJGb3JlZ3JvdW5kIjp7IiRpZCI6IjIyMiIsIkNvbG9yIjp7IiRyZWYiOiIxMTQifX0sIk1heFdpZHRoIjo5NjAuMCwiTWF4SGVpZ2h0IjoiSW5maW5pdHkiLCJTbWFydEZvcmVncm91bmRJc0FjdGl2ZSI6ZmFsc2UsIkhvcml6b250YWxBbGlnbm1lbnQiOjEsIlZlcnRpY2FsQWxpZ25tZW50IjowLCJTbWFydEZvcmVncm91bmQiOm51bGwsIkJhY2tncm91bmRGaWxsVHlwZSI6MCwiTWFyZ2luIjp7IiRpZCI6IjIyMyIsIlRvcCI6MCwiTGVmdCI6MCwiUmlnaHQiOjAsIkJvdHRvbSI6MH0sIlBhZGRpbmciOnsiJGlkIjoiMjI0IiwiVG9wIjowLCJMZWZ0IjowLCJSaWdodCI6MCwiQm90dG9tIjowfSwiQmFja2dyb3VuZCI6eyIkcmVmIjoiMTE3In0sIklzVmlzaWJsZSI6dHJ1ZSwiV2lkdGgiOjAuMCwiSGVpZ2h0IjowLjAsIkJvcmRlclN0eWxlIjp7IiRpZCI6IjIyNSIsIkxpbmVDb2xvciI6bnVsbCwiTGluZVdlaWdodCI6MC4wLCJMaW5lVHlwZSI6MCwiUGFyZW50U3R5bGUiOm51bGx9LCJQYXJlbnRTdHlsZSI6bnVsbH0sIkRhdGVTdHlsZSI6eyIkaWQiOiIyMjYiLCJGb250U2V0dGluZ3MiOnsiJGlkIjoiMjI3IiwiRm9udFNpemUiOjEwLCJGb250TmFtZSI6IkNhbGlicmkiLCJJc0JvbGQiOmZhbHNlLCJJc0l0YWxpYyI6ZmFsc2UsIklzVW5kZXJsaW5lZCI6ZmFsc2UsIlBhcmVudFN0eWxlIjpudWxsfSwiQXV0b1NpemUiOjAsIkZvcmVncm91bmQiOnsiJGlkIjoiMjI4IiwiQ29sb3IiOnsiJHJlZiI6IjEyMSJ9fSwiTWF4V2lkdGgiOjIwMC4wLCJNYXhIZWlnaHQiOiJJbmZpbml0eSIsIlNtYXJ0Rm9yZWdyb3VuZElzQWN0aXZlIjpmYWxzZSwiSG9yaXpvbnRhbEFsaWdubWVudCI6MCwiVmVydGljYWxBbGlnbm1lbnQiOjAsIlNtYXJ0Rm9yZWdyb3VuZCI6bnVsbCwiQmFja2dyb3VuZEZpbGxUeXBlIjowLCJNYXJnaW4iOnsiJGlkIjoiMjI5IiwiVG9wIjowLCJMZWZ0IjowLCJSaWdodCI6MCwiQm90dG9tIjowfSwiUGFkZGluZyI6eyIkaWQiOiIyMzAiLCJUb3AiOjAsIkxlZnQiOjAsIlJpZ2h0IjowLCJCb3R0b20iOjB9LCJCYWNrZ3JvdW5kIjp7IiRyZWYiOiIxMjQifSwiSXNWaXNpYmxlIjp0cnVlLCJXaWR0aCI6MC4wLCJIZWlnaHQiOjAuMCwiQm9yZGVyU3R5bGUiOnsiJGlkIjoiMjMxIiwiTGluZUNvbG9yIjpudWxsLCJMaW5lV2VpZ2h0IjowLjAsIkxpbmVUeXBlIjowLCJQYXJlbnRTdHlsZSI6bnVsbH0sIlBhcmVudFN0eWxlIjpudWxsfSwiRGF0ZUZvcm1hdCI6eyIkaWQiOiIyMzIiLCJGb3JtYXRTdHJpbmciOiJNL2Qv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ywiU21hcnREdXJhdGlvbkFjdGl2YXRlZCI6ZmFsc2UsIkRhdGVGb3JtYXQiOnsiJHJlZiI6IjIzMiJ9LCJJZCI6IjAyNTZjNWQ2LTZjMzMtNDNjNy1iM2E2LTkxZGJjODZlNDY2NiIsIkltcG9ydElkIjpudWxsLCJUaXRsZSI6IkRhdGEgQ29sbGVjdGlvbiBTdHVkeSIsIk5vdGUiOm51bGwsIkh5cGVybGluayI6bnVsbCwiSXNDaGFuZ2VkIjpmYWxzZSwiSXNOZXciOmZhbHNlfSx7IiRpZCI6IjIzMyIsIkdyb3VwTmFtZSI6bnVsbCwiU3RhcnREYXRlIjoiMjAxOC0xMi0xMVQwMDowMDowMFoiLCJFbmREYXRlIjoiMjAxOS0wMS0wOFQyMzo1OTowMFoiLCJQZXJjZW50YWdlQ29tcGxldGUiOm51bGwsIlN0eWxlIjp7IiRpZCI6IjIzNCIsIlNoYXBlIjoyLCJTaGFwZVRoaWNrbmVzcyI6MSwiRHVyYXRpb25Gb3JtYXQiOjAsIkluY2x1ZGVOb25Xb3JraW5nRGF5c0luRHVyYXRpb24iOmZhbHNlLCJQZXJjZW50YWdlQ29tcGxldGVTdHlsZSI6eyIkaWQiOiIyMzUiLCJGb250U2V0dGluZ3MiOnsiJGlkIjoiMjM2IiwiRm9udFNpemUiOjEwLCJGb250TmFtZSI6IkNhbGlicmkiLCJJc0JvbGQiOmZhbHNlLCJJc0l0YWxpYyI6ZmFsc2UsIklzVW5kZXJsaW5lZCI6ZmFsc2UsIlBhcmVudFN0eWxlIjpudWxsfSwiQXV0b1NpemUiOjAsIkZvcmVncm91bmQiOnsiJGlkIjoiMjM3IiwiQ29sb3IiOnsiJHJlZiI6Ijg2In19LCJNYXhXaWR0aCI6MjAwLjAsIk1heEhlaWdodCI6IkluZmluaXR5IiwiU21hcnRGb3JlZ3JvdW5kSXNBY3RpdmUiOmZhbHNlLCJIb3Jpem9udGFsQWxpZ25tZW50IjowLCJWZXJ0aWNhbEFsaWdubWVudCI6MCwiU21hcnRGb3JlZ3JvdW5kIjpudWxsLCJCYWNrZ3JvdW5kRmlsbFR5cGUiOjAsIk1hcmdpbiI6eyIkaWQiOiIyMzgiLCJUb3AiOjAsIkxlZnQiOjAsIlJpZ2h0IjowLCJCb3R0b20iOjB9LCJQYWRkaW5nIjp7IiRpZCI6IjIzOSIsIlRvcCI6MCwiTGVmdCI6MCwiUmlnaHQiOjAsIkJvdHRvbSI6MH0sIkJhY2tncm91bmQiOnsiJHJlZiI6Ijg5In0sIklzVmlzaWJsZSI6dHJ1ZSwiV2lkdGgiOjAuMCwiSGVpZ2h0IjowLjAsIkJvcmRlclN0eWxlIjp7IiRpZCI6IjI0MCIsIkxpbmVDb2xvciI6bnVsbCwiTGluZVdlaWdodCI6MC4wLCJMaW5lVHlwZSI6MCwiUGFyZW50U3R5bGUiOm51bGx9LCJQYXJlbnRTdHlsZSI6bnVsbH0sIkR1cmF0aW9uU3R5bGUiOnsiJGlkIjoiMjQxIiwiRm9udFNldHRpbmdzIjp7IiRpZCI6IjI0MiIsIkZvbnRTaXplIjoxMCwiRm9udE5hbWUiOiJDYWxpYnJpIiwiSXNCb2xkIjpmYWxzZSwiSXNJdGFsaWMiOmZhbHNlLCJJc1VuZGVybGluZWQiOmZhbHNlLCJQYXJlbnRTdHlsZSI6bnVsbH0sIkF1dG9TaXplIjowLCJGb3JlZ3JvdW5kIjp7IiRpZCI6IjI0MyIsIkNvbG9yIjp7IiRyZWYiOiI5MyJ9fSwiTWF4V2lkdGgiOjIwMC4wLCJNYXhIZWlnaHQiOiJJbmZpbml0eSIsIlNtYXJ0Rm9yZWdyb3VuZElzQWN0aXZlIjpmYWxzZSwiSG9yaXpvbnRhbEFsaWdubWVudCI6MCwiVmVydGljYWxBbGlnbm1lbnQiOjAsIlNtYXJ0Rm9yZWdyb3VuZCI6bnVsbCwiQmFja2dyb3VuZEZpbGxUeXBlIjowLCJNYXJnaW4iOnsiJGlkIjoiMjQ0IiwiVG9wIjowLCJMZWZ0IjowLCJSaWdodCI6MCwiQm90dG9tIjowfSwiUGFkZGluZyI6eyIkaWQiOiIyNDUiLCJUb3AiOjAsIkxlZnQiOjAsIlJpZ2h0IjowLCJCb3R0b20iOjB9LCJCYWNrZ3JvdW5kIjp7IiRyZWYiOiI5NiJ9LCJJc1Zpc2libGUiOnRydWUsIldpZHRoIjowLjAsIkhlaWdodCI6MC4wLCJCb3JkZXJTdHlsZSI6eyIkaWQiOiIyNDYiLCJMaW5lQ29sb3IiOm51bGwsIkxpbmVXZWlnaHQiOjAuMCwiTGluZVR5cGUiOjAsIlBhcmVudFN0eWxlIjpudWxsfSwiUGFyZW50U3R5bGUiOm51bGx9LCJIb3Jpem9udGFsQ29ubmVjdG9yU3R5bGUiOnsiJGlkIjoiMjQ3IiwiTGluZUNvbG9yIjp7IiRyZWYiOiI5OCJ9LCJMaW5lV2VpZ2h0IjoxLjAsIkxpbmVUeXBlIjowLCJQYXJlbnRTdHlsZSI6bnVsbH0sIlZlcnRpY2FsQ29ubmVjdG9yU3R5bGUiOnsiJGlkIjoiMjQ4IiwiTGluZUNvbG9yIjp7IiRyZWYiOiIxMDEi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I0OSIsIk1hcmdpbiI6eyIkaWQiOiIyNTAiLCJUb3AiOjAsIkxlZnQiOjQsIlJpZ2h0Ijo0LCJCb3R0b20iOjB9LCJQYWRkaW5nIjp7IiRpZCI6IjI1MSIsIlRvcCI6MCwiTGVmdCI6MCwiUmlnaHQiOjAsIkJvdHRvbSI6MH0sIkJhY2tncm91bmQiOnsiJGlkIjoiMjUyIiwiQ29sb3IiOnsiJGlkIjoiMjUzIiwiQSI6MjU1LCJSIjoxOSwiRyI6MTI0LCJCIjoxOTB9fSwiSXNWaXNpYmxlIjp0cnVlLCJXaWR0aCI6MC4wLCJIZWlnaHQiOjE2LjAsIkJvcmRlclN0eWxlIjp7IiRpZCI6IjI1NCIsIkxpbmVDb2xvciI6eyIkcmVmIjoiMTA5In0sIkxpbmVXZWlnaHQiOjAuMCwiTGluZVR5cGUiOjAsIlBhcmVudFN0eWxlIjpudWxsfSwiUGFyZW50U3R5bGUiOm51bGx9LCJUaXRsZVN0eWxlIjp7IiRpZCI6IjI1NSIsIkZvbnRTZXR0aW5ncyI6eyIkaWQiOiIyNTYiLCJGb250U2l6ZSI6MTEsIkZvbnROYW1lIjoiQ2FsaWJyaSIsIklzQm9sZCI6dHJ1ZSwiSXNJdGFsaWMiOmZhbHNlLCJJc1VuZGVybGluZWQiOmZhbHNlLCJQYXJlbnRTdHlsZSI6bnVsbH0sIkF1dG9TaXplIjowLCJGb3JlZ3JvdW5kIjp7IiRpZCI6IjI1NyIsIkNvbG9yIjp7IiRyZWYiOiIxMTQifX0sIk1heFdpZHRoIjo5NjAuMCwiTWF4SGVpZ2h0IjoiSW5maW5pdHkiLCJTbWFydEZvcmVncm91bmRJc0FjdGl2ZSI6ZmFsc2UsIkhvcml6b250YWxBbGlnbm1lbnQiOjEsIlZlcnRpY2FsQWxpZ25tZW50IjowLCJTbWFydEZvcmVncm91bmQiOm51bGwsIkJhY2tncm91bmRGaWxsVHlwZSI6MCwiTWFyZ2luIjp7IiRpZCI6IjI1OCIsIlRvcCI6MCwiTGVmdCI6MCwiUmlnaHQiOjAsIkJvdHRvbSI6MH0sIlBhZGRpbmciOnsiJGlkIjoiMjU5IiwiVG9wIjowLCJMZWZ0IjowLCJSaWdodCI6MCwiQm90dG9tIjowfSwiQmFja2dyb3VuZCI6eyIkcmVmIjoiMTE3In0sIklzVmlzaWJsZSI6dHJ1ZSwiV2lkdGgiOjAuMCwiSGVpZ2h0IjowLjAsIkJvcmRlclN0eWxlIjp7IiRpZCI6IjI2MCIsIkxpbmVDb2xvciI6bnVsbCwiTGluZVdlaWdodCI6MC4wLCJMaW5lVHlwZSI6MCwiUGFyZW50U3R5bGUiOm51bGx9LCJQYXJlbnRTdHlsZSI6bnVsbH0sIkRhdGVTdHlsZSI6eyIkaWQiOiIyNjEiLCJGb250U2V0dGluZ3MiOnsiJGlkIjoiMjYyIiwiRm9udFNpemUiOjEwLCJGb250TmFtZSI6IkNhbGlicmkiLCJJc0JvbGQiOmZhbHNlLCJJc0l0YWxpYyI6ZmFsc2UsIklzVW5kZXJsaW5lZCI6ZmFsc2UsIlBhcmVudFN0eWxlIjpudWxsfSwiQXV0b1NpemUiOjAsIkZvcmVncm91bmQiOnsiJGlkIjoiMjYzIiwiQ29sb3IiOnsiJHJlZiI6IjEyMSJ9fSwiTWF4V2lkdGgiOjIwMC4wLCJNYXhIZWlnaHQiOiJJbmZpbml0eSIsIlNtYXJ0Rm9yZWdyb3VuZElzQWN0aXZlIjpmYWxzZSwiSG9yaXpvbnRhbEFsaWdubWVudCI6MCwiVmVydGljYWxBbGlnbm1lbnQiOjAsIlNtYXJ0Rm9yZWdyb3VuZCI6bnVsbCwiQmFja2dyb3VuZEZpbGxUeXBlIjowLCJNYXJnaW4iOnsiJGlkIjoiMjY0IiwiVG9wIjowLCJMZWZ0IjowLCJSaWdodCI6MCwiQm90dG9tIjowfSwiUGFkZGluZyI6eyIkaWQiOiIyNjUiLCJUb3AiOjAsIkxlZnQiOjAsIlJpZ2h0IjowLCJCb3R0b20iOjB9LCJCYWNrZ3JvdW5kIjp7IiRyZWYiOiIxMjQifSwiSXNWaXNpYmxlIjp0cnVlLCJXaWR0aCI6MC4wLCJIZWlnaHQiOjAuMCwiQm9yZGVyU3R5bGUiOnsiJGlkIjoiMjY2IiwiTGluZUNvbG9yIjpudWxsLCJMaW5lV2VpZ2h0IjowLjAsIkxpbmVUeXBlIjowLCJQYXJlbnRTdHlsZSI6bnVsbH0sIlBhcmVudFN0eWxlIjpudWxsfSwiRGF0ZUZvcm1hdCI6eyIkaWQiOiIyNjciLCJGb3JtYXRTdHJpbmciOiJNL2Qv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CwiU21hcnREdXJhdGlvbkFjdGl2YXRlZCI6ZmFsc2UsIkRhdGVGb3JtYXQiOnsiJHJlZiI6IjI2NyJ9LCJJZCI6IjEwYzE3ZWIwLTY0NzctNGE4ZC1iZTliLWFiMDljY2ZmYWMwMiIsIkltcG9ydElkIjpudWxsLCJUaXRsZSI6Ik5ldHdvcmsgVHJhaW5pbmciLCJOb3RlIjpudWxsLCJIeXBlcmxpbmsiOm51bGwsIklzQ2hhbmdlZCI6ZmFsc2UsIklzTmV3IjpmYWxzZX0seyIkaWQiOiIyNjgiLCJHcm91cE5hbWUiOm51bGwsIlN0YXJ0RGF0ZSI6IjIwMTktMDEtMDhUMDA6MDA6MDBaIiwiRW5kRGF0ZSI6IjIwMTktMDEtMTVUMjM6NTk6MDBaIiwiUGVyY2VudGFnZUNvbXBsZXRlIjpudWxsLCJTdHlsZSI6eyIkaWQiOiIyNjkiLCJTaGFwZSI6MiwiU2hhcGVUaGlja25lc3MiOjEsIkR1cmF0aW9uRm9ybWF0IjowLCJJbmNsdWRlTm9uV29ya2luZ0RheXNJbkR1cmF0aW9uIjpmYWxzZSwiUGVyY2VudGFnZUNvbXBsZXRlU3R5bGUiOnsiJGlkIjoiMjcwIiwiRm9udFNldHRpbmdzIjp7IiRpZCI6IjI3MSIsIkZvbnRTaXplIjoxMCwiRm9udE5hbWUiOiJDYWxpYnJpIiwiSXNCb2xkIjpmYWxzZSwiSXNJdGFsaWMiOmZhbHNlLCJJc1VuZGVybGluZWQiOmZhbHNlLCJQYXJlbnRTdHlsZSI6bnVsbH0sIkF1dG9TaXplIjowLCJGb3JlZ3JvdW5kIjp7IiRpZCI6IjI3MiIsIkNvbG9yIjp7IiRyZWYiOiI4NiJ9fSwiTWF4V2lkdGgiOjIwMC4wLCJNYXhIZWlnaHQiOiJJbmZpbml0eSIsIlNtYXJ0Rm9yZWdyb3VuZElzQWN0aXZlIjpmYWxzZSwiSG9yaXpvbnRhbEFsaWdubWVudCI6MCwiVmVydGljYWxBbGlnbm1lbnQiOjAsIlNtYXJ0Rm9yZWdyb3VuZCI6bnVsbCwiQmFja2dyb3VuZEZpbGxUeXBlIjowLCJNYXJnaW4iOnsiJGlkIjoiMjczIiwiVG9wIjowLCJMZWZ0IjowLCJSaWdodCI6MCwiQm90dG9tIjowfSwiUGFkZGluZyI6eyIkaWQiOiIyNzQiLCJUb3AiOjAsIkxlZnQiOjAsIlJpZ2h0IjowLCJCb3R0b20iOjB9LCJCYWNrZ3JvdW5kIjp7IiRyZWYiOiI4OSJ9LCJJc1Zpc2libGUiOnRydWUsIldpZHRoIjowLjAsIkhlaWdodCI6MC4wLCJCb3JkZXJTdHlsZSI6eyIkaWQiOiIyNzUiLCJMaW5lQ29sb3IiOm51bGwsIkxpbmVXZWlnaHQiOjAuMCwiTGluZVR5cGUiOjAsIlBhcmVudFN0eWxlIjpudWxsfSwiUGFyZW50U3R5bGUiOm51bGx9LCJEdXJhdGlvblN0eWxlIjp7IiRpZCI6IjI3NiIsIkZvbnRTZXR0aW5ncyI6eyIkaWQiOiIyNzciLCJGb250U2l6ZSI6MTAsIkZvbnROYW1lIjoiQ2FsaWJyaSIsIklzQm9sZCI6ZmFsc2UsIklzSXRhbGljIjpmYWxzZSwiSXNVbmRlcmxpbmVkIjpmYWxzZSwiUGFyZW50U3R5bGUiOm51bGx9LCJBdXRvU2l6ZSI6MCwiRm9yZWdyb3VuZCI6eyIkaWQiOiIyNzgiLCJDb2xvciI6eyIkcmVmIjoiOTMifX0sIk1heFdpZHRoIjoyMDAuMCwiTWF4SGVpZ2h0IjoiSW5maW5pdHkiLCJTbWFydEZvcmVncm91bmRJc0FjdGl2ZSI6ZmFsc2UsIkhvcml6b250YWxBbGlnbm1lbnQiOjAsIlZlcnRpY2FsQWxpZ25tZW50IjowLCJTbWFydEZvcmVncm91bmQiOm51bGwsIkJhY2tncm91bmRGaWxsVHlwZSI6MCwiTWFyZ2luIjp7IiRpZCI6IjI3OSIsIlRvcCI6MCwiTGVmdCI6MCwiUmlnaHQiOjAsIkJvdHRvbSI6MH0sIlBhZGRpbmciOnsiJGlkIjoiMjgwIiwiVG9wIjowLCJMZWZ0IjowLCJSaWdodCI6MCwiQm90dG9tIjowfSwiQmFja2dyb3VuZCI6eyIkcmVmIjoiOTYifSwiSXNWaXNpYmxlIjp0cnVlLCJXaWR0aCI6MC4wLCJIZWlnaHQiOjAuMCwiQm9yZGVyU3R5bGUiOnsiJGlkIjoiMjgxIiwiTGluZUNvbG9yIjpudWxsLCJMaW5lV2VpZ2h0IjowLjAsIkxpbmVUeXBlIjowLCJQYXJlbnRTdHlsZSI6bnVsbH0sIlBhcmVudFN0eWxlIjpudWxsfSwiSG9yaXpvbnRhbENvbm5lY3RvclN0eWxlIjp7IiRpZCI6IjI4MiIsIkxpbmVDb2xvciI6eyIkcmVmIjoiOTgifSwiTGluZVdlaWdodCI6MS4wLCJMaW5lVHlwZSI6MCwiUGFyZW50U3R5bGUiOm51bGx9LCJWZXJ0aWNhbENvbm5lY3RvclN0eWxlIjp7IiRpZCI6IjI4MyIsIkxpbmVDb2xvciI6eyIkcmVmIjoiMTAxIn0sIkxpbmVXZWlnaHQiOjAuMCwiTGluZVR5cGUiOjAsIlBhcmVudFN0eWxlIjpudWxsfSwiTWFyZ2luIjpudWxsLCJTdGFydERhdGVQb3NpdGlvbiI6MywiRW5kRGF0ZVBvc2l0aW9uIjo0LCJEYXRlSXNWaXNpYmxlIjp0cnVlLCJUaXRsZVBvc2l0aW9uIjoyLCJEdXJhdGlvblBvc2l0aW9uIjo2LCJQZXJjZW50YWdlQ29tcGxldGVkUG9zaXRpb24iOjYsIlNwYWNpbmciOjUsIklzQmVsb3dUaW1lYmFuZCI6dHJ1ZSwiUGVyY2VudGFnZUNvbXBsZXRlU2hhcGVPcGFjaXR5IjozNSwiU2hhcGVTdHlsZSI6eyIkaWQiOiIyODQiLCJNYXJnaW4iOnsiJGlkIjoiMjg1IiwiVG9wIjowLCJMZWZ0Ijo0LCJSaWdodCI6NCwiQm90dG9tIjowfSwiUGFkZGluZyI6eyIkaWQiOiIyODYiLCJUb3AiOjAsIkxlZnQiOjAsIlJpZ2h0IjowLCJCb3R0b20iOjB9LCJCYWNrZ3JvdW5kIjp7IiRpZCI6IjI4NyIsIkNvbG9yIjp7IiRpZCI6IjI4OCIsIkEiOjI1NSwiUiI6MTksIkciOjEyNCwiQiI6MTkwfX0sIklzVmlzaWJsZSI6dHJ1ZSwiV2lkdGgiOjAuMCwiSGVpZ2h0IjoxNi4wLCJCb3JkZXJTdHlsZSI6eyIkaWQiOiIyODkiLCJMaW5lQ29sb3IiOnsiJHJlZiI6IjEwOSJ9LCJMaW5lV2VpZ2h0IjowLjAsIkxpbmVUeXBlIjowLCJQYXJlbnRTdHlsZSI6bnVsbH0sIlBhcmVudFN0eWxlIjpudWxsfSwiVGl0bGVTdHlsZSI6eyIkaWQiOiIyOTAiLCJGb250U2V0dGluZ3MiOnsiJGlkIjoiMjkxIiwiRm9udFNpemUiOjExLCJGb250TmFtZSI6IkNhbGlicmkiLCJJc0JvbGQiOnRydWUsIklzSXRhbGljIjpmYWxzZSwiSXNVbmRlcmxpbmVkIjpmYWxzZSwiUGFyZW50U3R5bGUiOm51bGx9LCJBdXRvU2l6ZSI6MCwiRm9yZWdyb3VuZCI6eyIkaWQiOiIyOTIiLCJDb2xvciI6eyIkcmVmIjoiMTE0In19LCJNYXhXaWR0aCI6OTYwLjAsIk1heEhlaWdodCI6IkluZmluaXR5IiwiU21hcnRGb3JlZ3JvdW5kSXNBY3RpdmUiOmZhbHNlLCJIb3Jpem9udGFsQWxpZ25tZW50IjoxLCJWZXJ0aWNhbEFsaWdubWVudCI6MCwiU21hcnRGb3JlZ3JvdW5kIjpudWxsLCJCYWNrZ3JvdW5kRmlsbFR5cGUiOjAsIk1hcmdpbiI6eyIkaWQiOiIyOTMiLCJUb3AiOjAsIkxlZnQiOjAsIlJpZ2h0IjowLCJCb3R0b20iOjB9LCJQYWRkaW5nIjp7IiRpZCI6IjI5NCIsIlRvcCI6MCwiTGVmdCI6MCwiUmlnaHQiOjAsIkJvdHRvbSI6MH0sIkJhY2tncm91bmQiOnsiJHJlZiI6IjExNyJ9LCJJc1Zpc2libGUiOnRydWUsIldpZHRoIjowLjAsIkhlaWdodCI6MC4wLCJCb3JkZXJTdHlsZSI6eyIkaWQiOiIyOTUiLCJMaW5lQ29sb3IiOm51bGwsIkxpbmVXZWlnaHQiOjAuMCwiTGluZVR5cGUiOjAsIlBhcmVudFN0eWxlIjpudWxsfSwiUGFyZW50U3R5bGUiOm51bGx9LCJEYXRlU3R5bGUiOnsiJGlkIjoiMjk2IiwiRm9udFNldHRpbmdzIjp7IiRpZCI6IjI5NyIsIkZvbnRTaXplIjoxMCwiRm9udE5hbWUiOiJDYWxpYnJpIiwiSXNCb2xkIjpmYWxzZSwiSXNJdGFsaWMiOmZhbHNlLCJJc1VuZGVybGluZWQiOmZhbHNlLCJQYXJlbnRTdHlsZSI6bnVsbH0sIkF1dG9TaXplIjowLCJGb3JlZ3JvdW5kIjp7IiRpZCI6IjI5OCIsIkNvbG9yIjp7IiRyZWYiOiIxMjEifX0sIk1heFdpZHRoIjoyMDAuMCwiTWF4SGVpZ2h0IjoiSW5maW5pdHkiLCJTbWFydEZvcmVncm91bmRJc0FjdGl2ZSI6ZmFsc2UsIkhvcml6b250YWxBbGlnbm1lbnQiOjAsIlZlcnRpY2FsQWxpZ25tZW50IjowLCJTbWFydEZvcmVncm91bmQiOm51bGwsIkJhY2tncm91bmRGaWxsVHlwZSI6MCwiTWFyZ2luIjp7IiRpZCI6IjI5OSIsIlRvcCI6MCwiTGVmdCI6MCwiUmlnaHQiOjAsIkJvdHRvbSI6MH0sIlBhZGRpbmciOnsiJGlkIjoiMzAwIiwiVG9wIjowLCJMZWZ0IjowLCJSaWdodCI6MCwiQm90dG9tIjowfSwiQmFja2dyb3VuZCI6eyIkcmVmIjoiMTI0In0sIklzVmlzaWJsZSI6dHJ1ZSwiV2lkdGgiOjAuMCwiSGVpZ2h0IjowLjAsIkJvcmRlclN0eWxlIjp7IiRpZCI6IjMwMSIsIkxpbmVDb2xvciI6bnVsbCwiTGluZVdlaWdodCI6MC4wLCJMaW5lVHlwZSI6MCwiUGFyZW50U3R5bGUiOm51bGx9LCJQYXJlbnRTdHlsZSI6bnVsbH0sIkRhdGVGb3JtYXQiOnsiJGlkIjoiMzAy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UsIlNtYXJ0RHVyYXRpb25BY3RpdmF0ZWQiOmZhbHNlLCJEYXRlRm9ybWF0Ijp7IiRyZWYiOiIzMDIifSwiSWQiOiI5NTJlYzcwOS04ZmEyLTQ2MjEtYjZlYi1hNGRkYjc4ODg1NDYiLCJJbXBvcnRJZCI6bnVsbCwiVGl0bGUiOiJEaXNjdXNzaW9uIiwiTm90ZSI6bnVsbCwiSHlwZXJsaW5rIjpudWxsLCJJc0NoYW5nZWQiOmZhbHNlLCJJc05ldyI6ZmFsc2V9LHsiJGlkIjoiMzAzIiwiR3JvdXBOYW1lIjpudWxsLCJTdGFydERhdGUiOiIyMDE5LTAxLTE1VDAwOjAwOjAwWiIsIkVuZERhdGUiOiIyMDE5LTAxLTI5VDIzOjU5OjAwWiIsIlBlcmNlbnRhZ2VDb21wbGV0ZSI6bnVsbCwiU3R5bGUiOnsiJGlkIjoiMzA0IiwiU2hhcGUiOjIsIlNoYXBlVGhpY2tuZXNzIjoxLCJEdXJhdGlvbkZvcm1hdCI6MCwiSW5jbHVkZU5vbldvcmtpbmdEYXlzSW5EdXJhdGlvbiI6ZmFsc2UsIlBlcmNlbnRhZ2VDb21wbGV0ZVN0eWxlIjp7IiRpZCI6IjMwNSIsIkZvbnRTZXR0aW5ncyI6eyIkaWQiOiIzMDYiLCJGb250U2l6ZSI6MTAsIkZvbnROYW1lIjoiQ2FsaWJyaSIsIklzQm9sZCI6ZmFsc2UsIklzSXRhbGljIjpmYWxzZSwiSXNVbmRlcmxpbmVkIjpmYWxzZSwiUGFyZW50U3R5bGUiOm51bGx9LCJBdXRvU2l6ZSI6MCwiRm9yZWdyb3VuZCI6eyIkaWQiOiIzMDciLCJDb2xvciI6eyIkcmVmIjoiODYifX0sIk1heFdpZHRoIjoyMDAuMCwiTWF4SGVpZ2h0IjoiSW5maW5pdHkiLCJTbWFydEZvcmVncm91bmRJc0FjdGl2ZSI6ZmFsc2UsIkhvcml6b250YWxBbGlnbm1lbnQiOjAsIlZlcnRpY2FsQWxpZ25tZW50IjowLCJTbWFydEZvcmVncm91bmQiOm51bGwsIkJhY2tncm91bmRGaWxsVHlwZSI6MCwiTWFyZ2luIjp7IiRpZCI6IjMwOCIsIlRvcCI6MCwiTGVmdCI6MCwiUmlnaHQiOjAsIkJvdHRvbSI6MH0sIlBhZGRpbmciOnsiJGlkIjoiMzA5IiwiVG9wIjowLCJMZWZ0IjowLCJSaWdodCI6MCwiQm90dG9tIjowfSwiQmFja2dyb3VuZCI6eyIkcmVmIjoiODkifSwiSXNWaXNpYmxlIjp0cnVlLCJXaWR0aCI6MC4wLCJIZWlnaHQiOjAuMCwiQm9yZGVyU3R5bGUiOnsiJGlkIjoiMzEwIiwiTGluZUNvbG9yIjpudWxsLCJMaW5lV2VpZ2h0IjowLjAsIkxpbmVUeXBlIjowLCJQYXJlbnRTdHlsZSI6bnVsbH0sIlBhcmVudFN0eWxlIjpudWxsfSwiRHVyYXRpb25TdHlsZSI6eyIkaWQiOiIzMTEiLCJGb250U2V0dGluZ3MiOnsiJGlkIjoiMzEyIiwiRm9udFNpemUiOjEwLCJGb250TmFtZSI6IkNhbGlicmkiLCJJc0JvbGQiOmZhbHNlLCJJc0l0YWxpYyI6ZmFsc2UsIklzVW5kZXJsaW5lZCI6ZmFsc2UsIlBhcmVudFN0eWxlIjpudWxsfSwiQXV0b1NpemUiOjAsIkZvcmVncm91bmQiOnsiJGlkIjoiMzEzIiwiQ29sb3IiOnsiJHJlZiI6IjkzIn19LCJNYXhXaWR0aCI6MjAwLjAsIk1heEhlaWdodCI6IkluZmluaXR5IiwiU21hcnRGb3JlZ3JvdW5kSXNBY3RpdmUiOmZhbHNlLCJIb3Jpem9udGFsQWxpZ25tZW50IjowLCJWZXJ0aWNhbEFsaWdubWVudCI6MCwiU21hcnRGb3JlZ3JvdW5kIjpudWxsLCJCYWNrZ3JvdW5kRmlsbFR5cGUiOjAsIk1hcmdpbiI6eyIkaWQiOiIzMTQiLCJUb3AiOjAsIkxlZnQiOjAsIlJpZ2h0IjowLCJCb3R0b20iOjB9LCJQYWRkaW5nIjp7IiRpZCI6IjMxNSIsIlRvcCI6MCwiTGVmdCI6MCwiUmlnaHQiOjAsIkJvdHRvbSI6MH0sIkJhY2tncm91bmQiOnsiJHJlZiI6Ijk2In0sIklzVmlzaWJsZSI6dHJ1ZSwiV2lkdGgiOjAuMCwiSGVpZ2h0IjowLjAsIkJvcmRlclN0eWxlIjp7IiRpZCI6IjMxNiIsIkxpbmVDb2xvciI6bnVsbCwiTGluZVdlaWdodCI6MC4wLCJMaW5lVHlwZSI6MCwiUGFyZW50U3R5bGUiOm51bGx9LCJQYXJlbnRTdHlsZSI6bnVsbH0sIkhvcml6b250YWxDb25uZWN0b3JTdHlsZSI6eyIkaWQiOiIzMTciLCJMaW5lQ29sb3IiOnsiJHJlZiI6Ijk4In0sIkxpbmVXZWlnaHQiOjEuMCwiTGluZVR5cGUiOjAsIlBhcmVudFN0eWxlIjpudWxsfSwiVmVydGljYWxDb25uZWN0b3JTdHlsZSI6eyIkaWQiOiIzMTgiLCJMaW5lQ29sb3IiOnsiJHJlZiI6IjEwMSJ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MzE5IiwiTWFyZ2luIjp7IiRpZCI6IjMyMCIsIlRvcCI6MCwiTGVmdCI6NCwiUmlnaHQiOjQsIkJvdHRvbSI6MH0sIlBhZGRpbmciOnsiJGlkIjoiMzIxIiwiVG9wIjowLCJMZWZ0IjowLCJSaWdodCI6MCwiQm90dG9tIjowfSwiQmFja2dyb3VuZCI6eyIkaWQiOiIzMjIiLCJDb2xvciI6eyIkaWQiOiIzMjMiLCJBIjoyNTUsIlIiOjE5LCJHIjoxMjQsIkIiOjE5MH19LCJJc1Zpc2libGUiOnRydWUsIldpZHRoIjowLjAsIkhlaWdodCI6MTYuMCwiQm9yZGVyU3R5bGUiOnsiJGlkIjoiMzI0IiwiTGluZUNvbG9yIjp7IiRyZWYiOiIxMDkifSwiTGluZVdlaWdodCI6MC4wLCJMaW5lVHlwZSI6MCwiUGFyZW50U3R5bGUiOm51bGx9LCJQYXJlbnRTdHlsZSI6bnVsbH0sIlRpdGxlU3R5bGUiOnsiJGlkIjoiMzI1IiwiRm9udFNldHRpbmdzIjp7IiRpZCI6IjMyNiIsIkZvbnRTaXplIjoxMSwiRm9udE5hbWUiOiJDYWxpYnJpIiwiSXNCb2xkIjp0cnVlLCJJc0l0YWxpYyI6ZmFsc2UsIklzVW5kZXJsaW5lZCI6ZmFsc2UsIlBhcmVudFN0eWxlIjpudWxsfSwiQXV0b1NpemUiOjAsIkZvcmVncm91bmQiOnsiJGlkIjoiMzI3IiwiQ29sb3IiOnsiJHJlZiI6IjExNCJ9fSwiTWF4V2lkdGgiOjk2MC4wLCJNYXhIZWlnaHQiOiJJbmZpbml0eSIsIlNtYXJ0Rm9yZWdyb3VuZElzQWN0aXZlIjpmYWxzZSwiSG9yaXpvbnRhbEFsaWdubWVudCI6MSwiVmVydGljYWxBbGlnbm1lbnQiOjAsIlNtYXJ0Rm9yZWdyb3VuZCI6bnVsbCwiQmFja2dyb3VuZEZpbGxUeXBlIjowLCJNYXJnaW4iOnsiJGlkIjoiMzI4IiwiVG9wIjowLCJMZWZ0IjowLCJSaWdodCI6MCwiQm90dG9tIjowfSwiUGFkZGluZyI6eyIkaWQiOiIzMjkiLCJUb3AiOjAsIkxlZnQiOjAsIlJpZ2h0IjowLCJCb3R0b20iOjB9LCJCYWNrZ3JvdW5kIjp7IiRyZWYiOiIxMTcifSwiSXNWaXNpYmxlIjp0cnVlLCJXaWR0aCI6MC4wLCJIZWlnaHQiOjAuMCwiQm9yZGVyU3R5bGUiOnsiJGlkIjoiMzMwIiwiTGluZUNvbG9yIjpudWxsLCJMaW5lV2VpZ2h0IjowLjAsIkxpbmVUeXBlIjowLCJQYXJlbnRTdHlsZSI6bnVsbH0sIlBhcmVudFN0eWxlIjpudWxsfSwiRGF0ZVN0eWxlIjp7IiRpZCI6IjMzMSIsIkZvbnRTZXR0aW5ncyI6eyIkaWQiOiIzMzIiLCJGb250U2l6ZSI6MTAsIkZvbnROYW1lIjoiQ2FsaWJyaSIsIklzQm9sZCI6ZmFsc2UsIklzSXRhbGljIjpmYWxzZSwiSXNVbmRlcmxpbmVkIjpmYWxzZSwiUGFyZW50U3R5bGUiOm51bGx9LCJBdXRvU2l6ZSI6MCwiRm9yZWdyb3VuZCI6eyIkaWQiOiIzMzMiLCJDb2xvciI6eyIkcmVmIjoiMTIxIn19LCJNYXhXaWR0aCI6MjAwLjAsIk1heEhlaWdodCI6IkluZmluaXR5IiwiU21hcnRGb3JlZ3JvdW5kSXNBY3RpdmUiOmZhbHNlLCJIb3Jpem9udGFsQWxpZ25tZW50IjowLCJWZXJ0aWNhbEFsaWdubWVudCI6MCwiU21hcnRGb3JlZ3JvdW5kIjpudWxsLCJCYWNrZ3JvdW5kRmlsbFR5cGUiOjAsIk1hcmdpbiI6eyIkaWQiOiIzMzQiLCJUb3AiOjAsIkxlZnQiOjAsIlJpZ2h0IjowLCJCb3R0b20iOjB9LCJQYWRkaW5nIjp7IiRpZCI6IjMzNSIsIlRvcCI6MCwiTGVmdCI6MCwiUmlnaHQiOjAsIkJvdHRvbSI6MH0sIkJhY2tncm91bmQiOnsiJHJlZiI6IjEyNCJ9LCJJc1Zpc2libGUiOnRydWUsIldpZHRoIjowLjAsIkhlaWdodCI6MC4wLCJCb3JkZXJTdHlsZSI6eyIkaWQiOiIzMzYiLCJMaW5lQ29sb3IiOm51bGwsIkxpbmVXZWlnaHQiOjAuMCwiTGluZVR5cGUiOjAsIlBhcmVudFN0eWxlIjpudWxsfSwiUGFyZW50U3R5bGUiOm51bGx9LCJEYXRlRm9ybWF0Ijp7IiRpZCI6IjMzNy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2LCJTbWFydER1cmF0aW9uQWN0aXZhdGVkIjpmYWxzZSwiRGF0ZUZvcm1hdCI6eyIkcmVmIjoiMzM3In0sIklkIjoiYWQzZDM1Y2YtNTg0YS00YWNjLWFjNGMtNDBiY2QzYjc2MTMyIiwiSW1wb3J0SWQiOm51bGwsIlRpdGxlIjoiRXZhbHVhdGlvbiIsIk5vdGUiOm51bGwsIkh5cGVybGluayI6bnVsbCwiSXNDaGFuZ2VkIjpmYWxzZSwiSXNOZXciOmZhbHNlfSx7IiRpZCI6IjMzOCIsIkdyb3VwTmFtZSI6bnVsbCwiU3RhcnREYXRlIjoiMjAxOS0wMS0yOVQwMDowMDowMFoiLCJFbmREYXRlIjoiMjAxOS0wMi0wNVQyMzo1OTowMFoiLCJQZXJjZW50YWdlQ29tcGxldGUiOm51bGwsIlN0eWxlIjp7IiRpZCI6IjMzOSIsIlNoYXBlIjoyLCJTaGFwZVRoaWNrbmVzcyI6MSwiRHVyYXRpb25Gb3JtYXQiOjAsIkluY2x1ZGVOb25Xb3JraW5nRGF5c0luRHVyYXRpb24iOmZhbHNlLCJQZXJjZW50YWdlQ29tcGxldGVTdHlsZSI6eyIkaWQiOiIzNDAiLCJGb250U2V0dGluZ3MiOnsiJGlkIjoiMzQxIiwiRm9udFNpemUiOjEwLCJGb250TmFtZSI6IkNhbGlicmkiLCJJc0JvbGQiOmZhbHNlLCJJc0l0YWxpYyI6ZmFsc2UsIklzVW5kZXJsaW5lZCI6ZmFsc2UsIlBhcmVudFN0eWxlIjpudWxsfSwiQXV0b1NpemUiOjAsIkZvcmVncm91bmQiOnsiJGlkIjoiMzQyIiwiQ29sb3IiOnsiJHJlZiI6Ijg2In19LCJNYXhXaWR0aCI6MjAwLjAsIk1heEhlaWdodCI6IkluZmluaXR5IiwiU21hcnRGb3JlZ3JvdW5kSXNBY3RpdmUiOmZhbHNlLCJIb3Jpem9udGFsQWxpZ25tZW50IjowLCJWZXJ0aWNhbEFsaWdubWVudCI6MCwiU21hcnRGb3JlZ3JvdW5kIjpudWxsLCJCYWNrZ3JvdW5kRmlsbFR5cGUiOjAsIk1hcmdpbiI6eyIkaWQiOiIzNDMiLCJUb3AiOjAsIkxlZnQiOjAsIlJpZ2h0IjowLCJCb3R0b20iOjB9LCJQYWRkaW5nIjp7IiRpZCI6IjM0NCIsIlRvcCI6MCwiTGVmdCI6MCwiUmlnaHQiOjAsIkJvdHRvbSI6MH0sIkJhY2tncm91bmQiOnsiJHJlZiI6Ijg5In0sIklzVmlzaWJsZSI6dHJ1ZSwiV2lkdGgiOjAuMCwiSGVpZ2h0IjowLjAsIkJvcmRlclN0eWxlIjp7IiRpZCI6IjM0NSIsIkxpbmVDb2xvciI6bnVsbCwiTGluZVdlaWdodCI6MC4wLCJMaW5lVHlwZSI6MCwiUGFyZW50U3R5bGUiOm51bGx9LCJQYXJlbnRTdHlsZSI6bnVsbH0sIkR1cmF0aW9uU3R5bGUiOnsiJGlkIjoiMzQ2IiwiRm9udFNldHRpbmdzIjp7IiRpZCI6IjM0NyIsIkZvbnRTaXplIjoxMCwiRm9udE5hbWUiOiJDYWxpYnJpIiwiSXNCb2xkIjpmYWxzZSwiSXNJdGFsaWMiOmZhbHNlLCJJc1VuZGVybGluZWQiOmZhbHNlLCJQYXJlbnRTdHlsZSI6bnVsbH0sIkF1dG9TaXplIjowLCJGb3JlZ3JvdW5kIjp7IiRpZCI6IjM0OCIsIkNvbG9yIjp7IiRyZWYiOiI5MyJ9fSwiTWF4V2lkdGgiOjIwMC4wLCJNYXhIZWlnaHQiOiJJbmZpbml0eSIsIlNtYXJ0Rm9yZWdyb3VuZElzQWN0aXZlIjpmYWxzZSwiSG9yaXpvbnRhbEFsaWdubWVudCI6MCwiVmVydGljYWxBbGlnbm1lbnQiOjAsIlNtYXJ0Rm9yZWdyb3VuZCI6bnVsbCwiQmFja2dyb3VuZEZpbGxUeXBlIjowLCJNYXJnaW4iOnsiJGlkIjoiMzQ5IiwiVG9wIjowLCJMZWZ0IjowLCJSaWdodCI6MCwiQm90dG9tIjowfSwiUGFkZGluZyI6eyIkaWQiOiIzNTAiLCJUb3AiOjAsIkxlZnQiOjAsIlJpZ2h0IjowLCJCb3R0b20iOjB9LCJCYWNrZ3JvdW5kIjp7IiRyZWYiOiI5NiJ9LCJJc1Zpc2libGUiOnRydWUsIldpZHRoIjowLjAsIkhlaWdodCI6MC4wLCJCb3JkZXJTdHlsZSI6eyIkaWQiOiIzNTEiLCJMaW5lQ29sb3IiOm51bGwsIkxpbmVXZWlnaHQiOjAuMCwiTGluZVR5cGUiOjAsIlBhcmVudFN0eWxlIjpudWxsfSwiUGFyZW50U3R5bGUiOm51bGx9LCJIb3Jpem9udGFsQ29ubmVjdG9yU3R5bGUiOnsiJGlkIjoiMzUyIiwiTGluZUNvbG9yIjp7IiRyZWYiOiI5OCJ9LCJMaW5lV2VpZ2h0IjoxLjAsIkxpbmVUeXBlIjowLCJQYXJlbnRTdHlsZSI6bnVsbH0sIlZlcnRpY2FsQ29ubmVjdG9yU3R5bGUiOnsiJGlkIjoiMzUzIiwiTGluZUNvbG9yIjp7IiRyZWYiOiIxMDEi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M1NCIsIk1hcmdpbiI6eyIkaWQiOiIzNTUiLCJUb3AiOjAsIkxlZnQiOjQsIlJpZ2h0Ijo0LCJCb3R0b20iOjB9LCJQYWRkaW5nIjp7IiRpZCI6IjM1NiIsIlRvcCI6MCwiTGVmdCI6MCwiUmlnaHQiOjAsIkJvdHRvbSI6MH0sIkJhY2tncm91bmQiOnsiJGlkIjoiMzU3IiwiQ29sb3IiOnsiJGlkIjoiMzU4IiwiQSI6MjU1LCJSIjoxOSwiRyI6MTI0LCJCIjoxOTB9fSwiSXNWaXNpYmxlIjp0cnVlLCJXaWR0aCI6MC4wLCJIZWlnaHQiOjE2LjAsIkJvcmRlclN0eWxlIjp7IiRpZCI6IjM1OSIsIkxpbmVDb2xvciI6eyIkcmVmIjoiMTA5In0sIkxpbmVXZWlnaHQiOjAuMCwiTGluZVR5cGUiOjAsIlBhcmVudFN0eWxlIjpudWxsfSwiUGFyZW50U3R5bGUiOm51bGx9LCJUaXRsZVN0eWxlIjp7IiRpZCI6IjM2MCIsIkZvbnRTZXR0aW5ncyI6eyIkaWQiOiIzNjEiLCJGb250U2l6ZSI6MTEsIkZvbnROYW1lIjoiQ2FsaWJyaSIsIklzQm9sZCI6dHJ1ZSwiSXNJdGFsaWMiOmZhbHNlLCJJc1VuZGVybGluZWQiOmZhbHNlLCJQYXJlbnRTdHlsZSI6bnVsbH0sIkF1dG9TaXplIjowLCJGb3JlZ3JvdW5kIjp7IiRpZCI6IjM2MiIsIkNvbG9yIjp7IiRyZWYiOiIxMTQifX0sIk1heFdpZHRoIjo5NjAuMCwiTWF4SGVpZ2h0IjoiSW5maW5pdHkiLCJTbWFydEZvcmVncm91bmRJc0FjdGl2ZSI6ZmFsc2UsIkhvcml6b250YWxBbGlnbm1lbnQiOjEsIlZlcnRpY2FsQWxpZ25tZW50IjowLCJTbWFydEZvcmVncm91bmQiOm51bGwsIkJhY2tncm91bmRGaWxsVHlwZSI6MCwiTWFyZ2luIjp7IiRpZCI6IjM2MyIsIlRvcCI6MCwiTGVmdCI6MCwiUmlnaHQiOjAsIkJvdHRvbSI6MH0sIlBhZGRpbmciOnsiJGlkIjoiMzY0IiwiVG9wIjowLCJMZWZ0IjowLCJSaWdodCI6MCwiQm90dG9tIjowfSwiQmFja2dyb3VuZCI6eyIkcmVmIjoiMTE3In0sIklzVmlzaWJsZSI6dHJ1ZSwiV2lkdGgiOjAuMCwiSGVpZ2h0IjowLjAsIkJvcmRlclN0eWxlIjp7IiRpZCI6IjM2NSIsIkxpbmVDb2xvciI6bnVsbCwiTGluZVdlaWdodCI6MC4wLCJMaW5lVHlwZSI6MCwiUGFyZW50U3R5bGUiOm51bGx9LCJQYXJlbnRTdHlsZSI6bnVsbH0sIkRhdGVTdHlsZSI6eyIkaWQiOiIzNjYiLCJGb250U2V0dGluZ3MiOnsiJGlkIjoiMzY3IiwiRm9udFNpemUiOjEwLCJGb250TmFtZSI6IkNhbGlicmkiLCJJc0JvbGQiOmZhbHNlLCJJc0l0YWxpYyI6ZmFsc2UsIklzVW5kZXJsaW5lZCI6ZmFsc2UsIlBhcmVudFN0eWxlIjpudWxsfSwiQXV0b1NpemUiOjAsIkZvcmVncm91bmQiOnsiJGlkIjoiMzY4IiwiQ29sb3IiOnsiJHJlZiI6IjEyMSJ9fSwiTWF4V2lkdGgiOjIwMC4wLCJNYXhIZWlnaHQiOiJJbmZpbml0eSIsIlNtYXJ0Rm9yZWdyb3VuZElzQWN0aXZlIjpmYWxzZSwiSG9yaXpvbnRhbEFsaWdubWVudCI6MCwiVmVydGljYWxBbGlnbm1lbnQiOjAsIlNtYXJ0Rm9yZWdyb3VuZCI6bnVsbCwiQmFja2dyb3VuZEZpbGxUeXBlIjowLCJNYXJnaW4iOnsiJGlkIjoiMzY5IiwiVG9wIjowLCJMZWZ0IjowLCJSaWdodCI6MCwiQm90dG9tIjowfSwiUGFkZGluZyI6eyIkaWQiOiIzNzAiLCJUb3AiOjAsIkxlZnQiOjAsIlJpZ2h0IjowLCJCb3R0b20iOjB9LCJCYWNrZ3JvdW5kIjp7IiRyZWYiOiIxMjQifSwiSXNWaXNpYmxlIjp0cnVlLCJXaWR0aCI6MC4wLCJIZWlnaHQiOjAuMCwiQm9yZGVyU3R5bGUiOnsiJGlkIjoiMzcxIiwiTGluZUNvbG9yIjpudWxsLCJMaW5lV2VpZ2h0IjowLjAsIkxpbmVUeXBlIjowLCJQYXJlbnRTdHlsZSI6bnVsbH0sIlBhcmVudFN0eWxlIjpudWxsfSwiRGF0ZUZvcm1hdCI6eyIkaWQiOiIzNzIiLCJGb3JtYXRTdHJpbmciOiJNL2Qv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ywiU21hcnREdXJhdGlvbkFjdGl2YXRlZCI6ZmFsc2UsIkRhdGVGb3JtYXQiOnsiJHJlZiI6IjM3MiJ9LCJJZCI6IjY2M2FiZTAwLTJmY2QtNDNjMC1hNTY4LTMwMjM1NzMzNWIyMSIsIkltcG9ydElkIjpudWxsLCJUaXRsZSI6IlBhcGVyIFJldmlzaW9uIiwiTm90ZSI6bnVsbCwiSHlwZXJsaW5rIjpudWxsLCJJc0NoYW5nZWQiOmZhbHNlLCJJc05ldyI6ZmFsc2V9LHsiJGlkIjoiMzczIiwiR3JvdXBOYW1lIjpudWxsLCJTdGFydERhdGUiOiIyMDE4LTExLTI3VDAwOjAwOjAwWiIsIkVuZERhdGUiOiIyMDE5LTAyLTA1VDIzOjU5OjAwWiIsIlBlcmNlbnRhZ2VDb21wbGV0ZSI6bnVsbCwiU3R5bGUiOnsiJGlkIjoiMzc0IiwiU2hhcGUiOjIsIlNoYXBlVGhpY2tuZXNzIjoxLCJEdXJhdGlvbkZvcm1hdCI6MCwiSW5jbHVkZU5vbldvcmtpbmdEYXlzSW5EdXJhdGlvbiI6ZmFsc2UsIlBlcmNlbnRhZ2VDb21wbGV0ZVN0eWxlIjp7IiRpZCI6IjM3NSIsIkZvbnRTZXR0aW5ncyI6eyIkaWQiOiIzNzYiLCJGb250U2l6ZSI6MTAsIkZvbnROYW1lIjoiQ2FsaWJyaSIsIklzQm9sZCI6ZmFsc2UsIklzSXRhbGljIjpmYWxzZSwiSXNVbmRlcmxpbmVkIjpmYWxzZSwiUGFyZW50U3R5bGUiOm51bGx9LCJBdXRvU2l6ZSI6MCwiRm9yZWdyb3VuZCI6eyIkaWQiOiIzNzciLCJDb2xvciI6eyIkcmVmIjoiODYifX0sIk1heFdpZHRoIjoyMDAuMCwiTWF4SGVpZ2h0IjoiSW5maW5pdHkiLCJTbWFydEZvcmVncm91bmRJc0FjdGl2ZSI6ZmFsc2UsIkhvcml6b250YWxBbGlnbm1lbnQiOjAsIlZlcnRpY2FsQWxpZ25tZW50IjowLCJTbWFydEZvcmVncm91bmQiOm51bGwsIkJhY2tncm91bmRGaWxsVHlwZSI6MCwiTWFyZ2luIjp7IiRpZCI6IjM3OCIsIlRvcCI6MCwiTGVmdCI6MCwiUmlnaHQiOjAsIkJvdHRvbSI6MH0sIlBhZGRpbmciOnsiJGlkIjoiMzc5IiwiVG9wIjowLCJMZWZ0IjowLCJSaWdodCI6MCwiQm90dG9tIjowfSwiQmFja2dyb3VuZCI6eyIkcmVmIjoiODkifSwiSXNWaXNpYmxlIjp0cnVlLCJXaWR0aCI6MC4wLCJIZWlnaHQiOjAuMCwiQm9yZGVyU3R5bGUiOnsiJGlkIjoiMzgwIiwiTGluZUNvbG9yIjpudWxsLCJMaW5lV2VpZ2h0IjowLjAsIkxpbmVUeXBlIjowLCJQYXJlbnRTdHlsZSI6bnVsbH0sIlBhcmVudFN0eWxlIjpudWxsfSwiRHVyYXRpb25TdHlsZSI6eyIkaWQiOiIzODEiLCJGb250U2V0dGluZ3MiOnsiJGlkIjoiMzgyIiwiRm9udFNpemUiOjEwLCJGb250TmFtZSI6IkNhbGlicmkiLCJJc0JvbGQiOmZhbHNlLCJJc0l0YWxpYyI6ZmFsc2UsIklzVW5kZXJsaW5lZCI6ZmFsc2UsIlBhcmVudFN0eWxlIjpudWxsfSwiQXV0b1NpemUiOjAsIkZvcmVncm91bmQiOnsiJGlkIjoiMzgzIiwiQ29sb3IiOnsiJHJlZiI6IjkzIn19LCJNYXhXaWR0aCI6MjAwLjAsIk1heEhlaWdodCI6IkluZmluaXR5IiwiU21hcnRGb3JlZ3JvdW5kSXNBY3RpdmUiOmZhbHNlLCJIb3Jpem9udGFsQWxpZ25tZW50IjowLCJWZXJ0aWNhbEFsaWdubWVudCI6MCwiU21hcnRGb3JlZ3JvdW5kIjpudWxsLCJCYWNrZ3JvdW5kRmlsbFR5cGUiOjAsIk1hcmdpbiI6eyIkaWQiOiIzODQiLCJUb3AiOjAsIkxlZnQiOjAsIlJpZ2h0IjowLCJCb3R0b20iOjB9LCJQYWRkaW5nIjp7IiRpZCI6IjM4NSIsIlRvcCI6MCwiTGVmdCI6MCwiUmlnaHQiOjAsIkJvdHRvbSI6MH0sIkJhY2tncm91bmQiOnsiJHJlZiI6Ijk2In0sIklzVmlzaWJsZSI6dHJ1ZSwiV2lkdGgiOjAuMCwiSGVpZ2h0IjowLjAsIkJvcmRlclN0eWxlIjp7IiRpZCI6IjM4NiIsIkxpbmVDb2xvciI6bnVsbCwiTGluZVdlaWdodCI6MC4wLCJMaW5lVHlwZSI6MCwiUGFyZW50U3R5bGUiOm51bGx9LCJQYXJlbnRTdHlsZSI6bnVsbH0sIkhvcml6b250YWxDb25uZWN0b3JTdHlsZSI6eyIkaWQiOiIzODciLCJMaW5lQ29sb3IiOnsiJHJlZiI6Ijk4In0sIkxpbmVXZWlnaHQiOjEuMCwiTGluZVR5cGUiOjAsIlBhcmVudFN0eWxlIjpudWxsfSwiVmVydGljYWxDb25uZWN0b3JTdHlsZSI6eyIkaWQiOiIzODgiLCJMaW5lQ29sb3IiOnsiJHJlZiI6IjEwMSJ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Mzg5IiwiTWFyZ2luIjp7IiRpZCI6IjM5MCIsIlRvcCI6MCwiTGVmdCI6NCwiUmlnaHQiOjQsIkJvdHRvbSI6MH0sIlBhZGRpbmciOnsiJGlkIjoiMzkxIiwiVG9wIjowLCJMZWZ0IjowLCJSaWdodCI6MCwiQm90dG9tIjowfSwiQmFja2dyb3VuZCI6eyIkaWQiOiIzOTIiLCJDb2xvciI6eyIkaWQiOiIzOTMiLCJBIjoyNTUsIlIiOjE2LCJHIjoxODcsIkIiOjE5MH19LCJJc1Zpc2libGUiOnRydWUsIldpZHRoIjowLjAsIkhlaWdodCI6MTYuMCwiQm9yZGVyU3R5bGUiOnsiJGlkIjoiMzk0IiwiTGluZUNvbG9yIjp7IiRpZCI6IjM5NSIsIiR0eXBlIjoiTkxSRS5Db21tb24uRG9tLlNvbGlkQ29sb3JCcnVzaCwgTkxSRS5Db21tb24iLCJDb2xvciI6eyIkaWQiOiIzOTYiLCJBIjoyNTUsIlIiOjI1NSwiRyI6MCwiQiI6MH19LCJMaW5lV2VpZ2h0IjowLjAsIkxpbmVUeXBlIjowLCJQYXJlbnRTdHlsZSI6bnVsbH0sIlBhcmVudFN0eWxlIjpudWxsfSwiVGl0bGVTdHlsZSI6eyIkaWQiOiIzOTciLCJGb250U2V0dGluZ3MiOnsiJGlkIjoiMzk4IiwiRm9udFNpemUiOjExLCJGb250TmFtZSI6IkNhbGlicmkiLCJJc0JvbGQiOnRydWUsIklzSXRhbGljIjpmYWxzZSwiSXNVbmRlcmxpbmVkIjpmYWxzZSwiUGFyZW50U3R5bGUiOm51bGx9LCJBdXRvU2l6ZSI6MCwiRm9yZWdyb3VuZCI6eyIkaWQiOiIzOTkiLCJDb2xvciI6eyIkcmVmIjoiMTE0In19LCJNYXhXaWR0aCI6OTYwLjAsIk1heEhlaWdodCI6IkluZmluaXR5IiwiU21hcnRGb3JlZ3JvdW5kSXNBY3RpdmUiOmZhbHNlLCJIb3Jpem9udGFsQWxpZ25tZW50IjoxLCJWZXJ0aWNhbEFsaWdubWVudCI6MCwiU21hcnRGb3JlZ3JvdW5kIjpudWxsLCJCYWNrZ3JvdW5kRmlsbFR5cGUiOjAsIk1hcmdpbiI6eyIkaWQiOiI0MDAiLCJUb3AiOjAsIkxlZnQiOjAsIlJpZ2h0IjowLCJCb3R0b20iOjB9LCJQYWRkaW5nIjp7IiRpZCI6IjQwMSIsIlRvcCI6MCwiTGVmdCI6MCwiUmlnaHQiOjAsIkJvdHRvbSI6MH0sIkJhY2tncm91bmQiOnsiJHJlZiI6IjExNyJ9LCJJc1Zpc2libGUiOnRydWUsIldpZHRoIjowLjAsIkhlaWdodCI6MC4wLCJCb3JkZXJTdHlsZSI6eyIkaWQiOiI0MDIiLCJMaW5lQ29sb3IiOm51bGwsIkxpbmVXZWlnaHQiOjAuMCwiTGluZVR5cGUiOjAsIlBhcmVudFN0eWxlIjpudWxsfSwiUGFyZW50U3R5bGUiOm51bGx9LCJEYXRlU3R5bGUiOnsiJGlkIjoiNDAzIiwiRm9udFNldHRpbmdzIjp7IiRpZCI6IjQwNCIsIkZvbnRTaXplIjoxMCwiRm9udE5hbWUiOiJDYWxpYnJpIiwiSXNCb2xkIjpmYWxzZSwiSXNJdGFsaWMiOmZhbHNlLCJJc1VuZGVybGluZWQiOmZhbHNlLCJQYXJlbnRTdHlsZSI6bnVsbH0sIkF1dG9TaXplIjowLCJGb3JlZ3JvdW5kIjp7IiRpZCI6IjQwNSIsIkNvbG9yIjp7IiRyZWYiOiIxMjEifX0sIk1heFdpZHRoIjoyMDAuMCwiTWF4SGVpZ2h0IjoiSW5maW5pdHkiLCJTbWFydEZvcmVncm91bmRJc0FjdGl2ZSI6ZmFsc2UsIkhvcml6b250YWxBbGlnbm1lbnQiOjAsIlZlcnRpY2FsQWxpZ25tZW50IjowLCJTbWFydEZvcmVncm91bmQiOm51bGwsIkJhY2tncm91bmRGaWxsVHlwZSI6MCwiTWFyZ2luIjp7IiRpZCI6IjQwNiIsIlRvcCI6MCwiTGVmdCI6MCwiUmlnaHQiOjAsIkJvdHRvbSI6MH0sIlBhZGRpbmciOnsiJGlkIjoiNDA3IiwiVG9wIjowLCJMZWZ0IjowLCJSaWdodCI6MCwiQm90dG9tIjowfSwiQmFja2dyb3VuZCI6eyIkcmVmIjoiMTI0In0sIklzVmlzaWJsZSI6dHJ1ZSwiV2lkdGgiOjAuMCwiSGVpZ2h0IjowLjAsIkJvcmRlclN0eWxlIjp7IiRpZCI6IjQwOCIsIkxpbmVDb2xvciI6bnVsbCwiTGluZVdlaWdodCI6MC4wLCJMaW5lVHlwZSI6MCwiUGFyZW50U3R5bGUiOm51bGx9LCJQYXJlbnRTdHlsZSI6bnVsbH0sIkRhdGVGb3JtYXQiOnsiJGlkIjoiNDA5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gsIlNtYXJ0RHVyYXRpb25BY3RpdmF0ZWQiOmZhbHNlLCJEYXRlRm9ybWF0Ijp7IiRyZWYiOiI0MDkifSwiSWQiOiI5ODRjY2MxNy0zYjA4LTRkNTYtYTdiZC0yNmQ5YWIyZjM0MTkiLCJJbXBvcnRJZCI6bnVsbCwiVGl0bGUiOiJXcml0aW5nIFBhcGVyIiwiTm90ZSI6bnVsbCwiSHlwZXJsaW5rIjpudWxsLCJJc0NoYW5nZWQiOmZhbHNlLCJJc05ldyI6ZmFsc2V9XSwiTXNQcm9qZWN0SXRlbXNUcmVlIjp7IiRpZCI6IjQxMCIsIlJvb3QiOnsiSW1wb3J0SWQiOm51bGwsIklzSW1wb3J0ZWQiOmZhbHNlLCJDaGlsZHJlbiI6W119fSwiTWV0YWRhdGEiOnsiJGlkIjoiNDExIiwiUmVjZW50Q29sb3JzQ29sbGVjdGlvbiI6IltdIn0sIlNldHRpbmdzIjp7IiRpZCI6IjQxMiIsIkltcGFPcHRpb25zIjp7IiRpZCI6IjQxMyIsIkxlZnRUb1JpZ2h0IjpmYWxzZSwiUGF5bG9hZE9wdGlvbnMiOjJ9LCJVc2VDb21wcmVzc2lvbiI6ZmFsc2UsIkNvbXByZXNpb25QZXJjZW50YWdlIjo1MC4wLCJJbmFjdGl2ZUludGVydmFsV2lkdGhUaHJlc2hvbGQiOjMwLjAsIkluYWN0aXZlSW50ZXJ2YWxXaWR0aCI6MS4wLCJTcGxpdFRhc2tzIjpmYWxzZSwiVXNlQ2x1c3RlciI6ZmFsc2UsIkVwc2lsb24iOjAuMCwiTWluUG9pbnRzVG9Gb3JtQUNsdXN0ZXIiOjIsIkdlbmVyYXRlSW52aXNpYmxlU2hhcGVzIjpmYWxzZSwiU21hcnRUaW1lbGluZVRhc2tQZXJjZW50YWdlRml0IjpmYWxzZX0sIklzTmV3Ijp0cnVlLCJJbXBvcnRUeXBlIjowLCJGaWxlUGF0aCI6bnVsbCwiVGltZUNvbmZpZ3VyYXRpb24iOnsiJGlkIjoiNDE0IiwiVXNlVGltZSI6ZmFsc2UsIldvcmtEYXlTdGFydCI6IjAwOjAwOjAwIiwiV29ya0RheUVuZCI6IjIzOjU5OjAwIn0sIkxhc3RVc2VkVGVtcGxhdGVJZCI6ImMxMWY2ZjQ5LTdkYjgtNDVmZC1iYTMyLWJmY2FlYTQ5MmYzOSJ9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praesentationsvorlage_blanco1">
  <a:themeElements>
    <a:clrScheme name="VISUS">
      <a:dk1>
        <a:sysClr val="windowText" lastClr="000000"/>
      </a:dk1>
      <a:lt1>
        <a:srgbClr val="FFFFFF"/>
      </a:lt1>
      <a:dk2>
        <a:srgbClr val="204178"/>
      </a:dk2>
      <a:lt2>
        <a:srgbClr val="BBCDD4"/>
      </a:lt2>
      <a:accent1>
        <a:srgbClr val="3163B8"/>
      </a:accent1>
      <a:accent2>
        <a:srgbClr val="F96E19"/>
      </a:accent2>
      <a:accent3>
        <a:srgbClr val="E32929"/>
      </a:accent3>
      <a:accent4>
        <a:srgbClr val="62DA26"/>
      </a:accent4>
      <a:accent5>
        <a:srgbClr val="8037B7"/>
      </a:accent5>
      <a:accent6>
        <a:srgbClr val="788388"/>
      </a:accent6>
      <a:hlink>
        <a:srgbClr val="0076BD"/>
      </a:hlink>
      <a:folHlink>
        <a:srgbClr val="00568A"/>
      </a:folHlink>
    </a:clrScheme>
    <a:fontScheme name="VISU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praesentationsvorlage_blanco1</Template>
  <TotalTime>0</TotalTime>
  <Words>138</Words>
  <Application>Microsoft Office PowerPoint</Application>
  <PresentationFormat>Bildschirmpräsentation (16:9)</PresentationFormat>
  <Paragraphs>75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2" baseType="lpstr">
      <vt:lpstr>Arial</vt:lpstr>
      <vt:lpstr>Calibri</vt:lpstr>
      <vt:lpstr>Segoe UI</vt:lpstr>
      <vt:lpstr>Segoe UI Light</vt:lpstr>
      <vt:lpstr>Segoe UI Light (Überschriften)</vt:lpstr>
      <vt:lpstr>Wingdings</vt:lpstr>
      <vt:lpstr>praesentationsvorlage_blanco1</vt:lpstr>
      <vt:lpstr>Simple Touch Prediction  With Built-In IMUs Intermediate Presentation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Tina Barthelmes</dc:creator>
  <cp:lastModifiedBy>Benedict Steuerlein</cp:lastModifiedBy>
  <cp:revision>85</cp:revision>
  <dcterms:created xsi:type="dcterms:W3CDTF">2013-01-17T10:32:59Z</dcterms:created>
  <dcterms:modified xsi:type="dcterms:W3CDTF">2018-11-26T23:22:31Z</dcterms:modified>
</cp:coreProperties>
</file>