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5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4" autoAdjust="0"/>
  </p:normalViewPr>
  <p:slideViewPr>
    <p:cSldViewPr>
      <p:cViewPr>
        <p:scale>
          <a:sx n="66" d="100"/>
          <a:sy n="66" d="100"/>
        </p:scale>
        <p:origin x="1930" y="3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20 </a:t>
            </a:r>
            <a:r>
              <a:rPr lang="de-DE" dirty="0" err="1"/>
              <a:t>right-handed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x </a:t>
            </a:r>
            <a:r>
              <a:rPr lang="de-DE" dirty="0" err="1"/>
              <a:t>touches</a:t>
            </a:r>
            <a:r>
              <a:rPr lang="de-DE" dirty="0"/>
              <a:t> in 4 </a:t>
            </a:r>
            <a:r>
              <a:rPr lang="de-DE" dirty="0" err="1"/>
              <a:t>quadrants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3 different </a:t>
            </a:r>
            <a:r>
              <a:rPr lang="de-DE" dirty="0" err="1"/>
              <a:t>sized</a:t>
            </a:r>
            <a:r>
              <a:rPr lang="de-DE" dirty="0"/>
              <a:t> </a:t>
            </a:r>
            <a:r>
              <a:rPr lang="de-DE" dirty="0" err="1"/>
              <a:t>smartphones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Measurment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IMU‘s</a:t>
            </a: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L</a:t>
            </a:r>
            <a:r>
              <a:rPr lang="en-US" dirty="0"/>
              <a:t>STM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Evaluation Study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App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IMU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quadrant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3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b="1" dirty="0"/>
              <a:t>Simple Touch Prediction </a:t>
            </a:r>
            <a:br>
              <a:rPr lang="en-US" b="1" dirty="0"/>
            </a:br>
            <a:r>
              <a:rPr lang="en-US" b="1" dirty="0"/>
              <a:t>With Built-In IMUs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Felix Bühler, Benedict Steuerlein</a:t>
            </a:r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63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FaPra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Learning and Computer Vision for HCI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Pfaffenwaldring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5a | 06.11.18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8E06B1-6064-4832-B1DD-9E5417320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40" y="-236562"/>
            <a:ext cx="9504039" cy="6168347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5081D41-A40D-4172-B51E-86EBA47F27FA}"/>
              </a:ext>
            </a:extLst>
          </p:cNvPr>
          <p:cNvSpPr/>
          <p:nvPr/>
        </p:nvSpPr>
        <p:spPr>
          <a:xfrm>
            <a:off x="4405482" y="1179981"/>
            <a:ext cx="6264696" cy="297608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Smartphones </a:t>
            </a:r>
            <a:r>
              <a:rPr lang="de-DE" sz="2000" dirty="0" err="1">
                <a:solidFill>
                  <a:schemeClr val="tx1"/>
                </a:solidFill>
              </a:rPr>
              <a:t>sizes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increasing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steadily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Whole front screen </a:t>
            </a:r>
            <a:r>
              <a:rPr lang="de-DE" sz="2000" dirty="0" err="1">
                <a:solidFill>
                  <a:schemeClr val="tx1"/>
                </a:solidFill>
              </a:rPr>
              <a:t>can</a:t>
            </a:r>
            <a:r>
              <a:rPr lang="de-DE" sz="2000" dirty="0">
                <a:solidFill>
                  <a:schemeClr val="tx1"/>
                </a:solidFill>
              </a:rPr>
              <a:t> not </a:t>
            </a:r>
            <a:r>
              <a:rPr lang="de-DE" sz="2000" dirty="0" err="1">
                <a:solidFill>
                  <a:schemeClr val="tx1"/>
                </a:solidFill>
              </a:rPr>
              <a:t>be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reached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without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changing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grip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chemeClr val="tx1"/>
                </a:solidFill>
              </a:rPr>
              <a:t>Prediction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where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want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touch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A464C5-A76A-44E4-B17A-3A516CD0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24 </a:t>
            </a:r>
            <a:r>
              <a:rPr lang="de-DE" dirty="0" err="1"/>
              <a:t>sensors</a:t>
            </a:r>
            <a:r>
              <a:rPr lang="de-DE" dirty="0"/>
              <a:t> on Back-</a:t>
            </a:r>
            <a:r>
              <a:rPr lang="de-DE" dirty="0" err="1"/>
              <a:t>of</a:t>
            </a:r>
            <a:r>
              <a:rPr lang="de-DE" dirty="0"/>
              <a:t>-Device (</a:t>
            </a:r>
            <a:r>
              <a:rPr lang="de-DE" dirty="0" err="1"/>
              <a:t>BoD</a:t>
            </a:r>
            <a:r>
              <a:rPr lang="de-DE" dirty="0"/>
              <a:t>)</a:t>
            </a:r>
          </a:p>
          <a:p>
            <a:r>
              <a:rPr lang="de-DE" dirty="0"/>
              <a:t>Grip shift on </a:t>
            </a:r>
            <a:r>
              <a:rPr lang="de-DE" dirty="0" err="1"/>
              <a:t>BoD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front-</a:t>
            </a:r>
            <a:r>
              <a:rPr lang="de-DE" dirty="0" err="1"/>
              <a:t>of</a:t>
            </a:r>
            <a:r>
              <a:rPr lang="de-DE" dirty="0"/>
              <a:t>-screen </a:t>
            </a:r>
            <a:r>
              <a:rPr lang="de-DE" dirty="0" err="1"/>
              <a:t>targeting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460283-3363-4F6B-A9CB-56F061D6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9278032-BC89-4190-B462-90A9C5BB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D8C8BF8-A63B-4C83-ABB4-E52668904D3F}"/>
              </a:ext>
            </a:extLst>
          </p:cNvPr>
          <p:cNvSpPr txBox="1">
            <a:spLocks/>
          </p:cNvSpPr>
          <p:nvPr/>
        </p:nvSpPr>
        <p:spPr>
          <a:xfrm>
            <a:off x="2712690" y="4528275"/>
            <a:ext cx="5679717" cy="5154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Mohd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Noor, M. F., Ramsay, A., Hughes, S., Rogers, S., Williamson, J., &amp; Murray-Smith, R. 28 frames later: predicting screen touches from back-of-device grip changes. In Proc. of SIGCHI ’14 ACM.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DOI: http://dx.doi.org/10.1145/2556288.2557148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3BC1B38-63D4-448A-8B61-225AE23267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9403"/>
            <a:ext cx="9487688" cy="6326023"/>
          </a:xfrm>
          <a:prstGeom prst="rect">
            <a:avLst/>
          </a:prstGeom>
        </p:spPr>
      </p:pic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62B07893-1E66-4D33-B03A-2A85D67B1AF0}"/>
              </a:ext>
            </a:extLst>
          </p:cNvPr>
          <p:cNvSpPr/>
          <p:nvPr/>
        </p:nvSpPr>
        <p:spPr>
          <a:xfrm>
            <a:off x="4405482" y="1179981"/>
            <a:ext cx="6264696" cy="297608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Data </a:t>
            </a:r>
            <a:r>
              <a:rPr lang="de-DE" sz="2000" dirty="0" err="1">
                <a:solidFill>
                  <a:schemeClr val="tx1"/>
                </a:solidFill>
              </a:rPr>
              <a:t>collection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study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Training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a LSTM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Evaluation </a:t>
            </a:r>
            <a:r>
              <a:rPr lang="de-DE" sz="2000" dirty="0" err="1">
                <a:solidFill>
                  <a:schemeClr val="tx1"/>
                </a:solidFill>
              </a:rPr>
              <a:t>study</a:t>
            </a:r>
            <a:r>
              <a:rPr lang="de-DE" sz="2000" dirty="0">
                <a:solidFill>
                  <a:schemeClr val="tx1"/>
                </a:solidFill>
              </a:rPr>
              <a:t>/</a:t>
            </a:r>
            <a:r>
              <a:rPr lang="de-DE" sz="2000" dirty="0" err="1">
                <a:solidFill>
                  <a:schemeClr val="tx1"/>
                </a:solidFill>
              </a:rPr>
              <a:t>app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TLSHAPE_TB_00000000000000000000000000000000_LeftEndCaps" hidden="1">
            <a:extLst>
              <a:ext uri="{FF2B5EF4-FFF2-40B4-BE49-F238E27FC236}">
                <a16:creationId xmlns:a16="http://schemas.microsoft.com/office/drawing/2014/main" id="{6F22B0B4-46B3-45C3-BFA3-652438A1E1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82" name="OTLSHAPE_TB_00000000000000000000000000000000_ScaleContainer">
            <a:extLst>
              <a:ext uri="{FF2B5EF4-FFF2-40B4-BE49-F238E27FC236}">
                <a16:creationId xmlns:a16="http://schemas.microsoft.com/office/drawing/2014/main" id="{404391B9-9E28-4601-B917-204957F4E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5576" y="1028742"/>
            <a:ext cx="7467600" cy="3810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TB_00000000000000000000000000000000_ElapsedTime">
            <a:extLst>
              <a:ext uri="{FF2B5EF4-FFF2-40B4-BE49-F238E27FC236}">
                <a16:creationId xmlns:a16="http://schemas.microsoft.com/office/drawing/2014/main" id="{7B982D0F-D8F1-429C-9962-44B18BCB63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5576" y="1028742"/>
            <a:ext cx="469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TB_00000000000000000000000000000000_TodayMarkerShape">
            <a:extLst>
              <a:ext uri="{FF2B5EF4-FFF2-40B4-BE49-F238E27FC236}">
                <a16:creationId xmlns:a16="http://schemas.microsoft.com/office/drawing/2014/main" id="{C07F2964-C63B-4D04-BA5A-1F7FE166D6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3019" y="1409742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B_00000000000000000000000000000000_TodayMarkerText">
            <a:extLst>
              <a:ext uri="{FF2B5EF4-FFF2-40B4-BE49-F238E27FC236}">
                <a16:creationId xmlns:a16="http://schemas.microsoft.com/office/drawing/2014/main" id="{F00BF6AE-1A85-4C6D-9FAC-FD96F2B629B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9425" y="1536742"/>
            <a:ext cx="381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86" name="OTLSHAPE_TB_00000000000000000000000000000000_TimescaleInterval1">
            <a:extLst>
              <a:ext uri="{FF2B5EF4-FFF2-40B4-BE49-F238E27FC236}">
                <a16:creationId xmlns:a16="http://schemas.microsoft.com/office/drawing/2014/main" id="{12322671-7547-41A3-926A-80F4D85014D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4176" y="112621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87" name="OTLSHAPE_TB_00000000000000000000000000000000_Separator1">
            <a:extLst>
              <a:ext uri="{FF2B5EF4-FFF2-40B4-BE49-F238E27FC236}">
                <a16:creationId xmlns:a16="http://schemas.microsoft.com/office/drawing/2014/main" id="{99BA1629-C1A3-4A11-9A79-791DE27F296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701893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TB_00000000000000000000000000000000_TimescaleInterval2">
            <a:extLst>
              <a:ext uri="{FF2B5EF4-FFF2-40B4-BE49-F238E27FC236}">
                <a16:creationId xmlns:a16="http://schemas.microsoft.com/office/drawing/2014/main" id="{11B3D08C-D74B-47C7-A5B2-7AE719411B2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65394" y="1126215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89" name="OTLSHAPE_TB_00000000000000000000000000000000_Separator2">
            <a:extLst>
              <a:ext uri="{FF2B5EF4-FFF2-40B4-BE49-F238E27FC236}">
                <a16:creationId xmlns:a16="http://schemas.microsoft.com/office/drawing/2014/main" id="{9A5DF5C3-66D3-4D1F-B479-A552ACED81D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542485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B_00000000000000000000000000000000_TimescaleInterval3">
            <a:extLst>
              <a:ext uri="{FF2B5EF4-FFF2-40B4-BE49-F238E27FC236}">
                <a16:creationId xmlns:a16="http://schemas.microsoft.com/office/drawing/2014/main" id="{996C228E-43C4-4EED-BEBC-D9E785A19E7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605985" y="11262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Jan 2019</a:t>
            </a:r>
          </a:p>
        </p:txBody>
      </p:sp>
      <p:cxnSp>
        <p:nvCxnSpPr>
          <p:cNvPr id="91" name="OTLSHAPE_TB_00000000000000000000000000000000_Separator3">
            <a:extLst>
              <a:ext uri="{FF2B5EF4-FFF2-40B4-BE49-F238E27FC236}">
                <a16:creationId xmlns:a16="http://schemas.microsoft.com/office/drawing/2014/main" id="{4010DB89-A1D6-4BB0-B2B8-3E52C2E2A41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383076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TimescaleInterval4">
            <a:extLst>
              <a:ext uri="{FF2B5EF4-FFF2-40B4-BE49-F238E27FC236}">
                <a16:creationId xmlns:a16="http://schemas.microsoft.com/office/drawing/2014/main" id="{AE79DCBF-CEF0-4C52-A72E-462B78CD846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446576" y="112621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3" name="OTLSHAPE_T_241b8aa9673e428aa7b0151c22771cbf_Shape">
            <a:extLst>
              <a:ext uri="{FF2B5EF4-FFF2-40B4-BE49-F238E27FC236}">
                <a16:creationId xmlns:a16="http://schemas.microsoft.com/office/drawing/2014/main" id="{43D23182-E1BF-46A6-8972-032F1062C1A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17546" y="2096516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241b8aa9673e428aa7b0151c22771cbf_ShapePercentage" hidden="1">
            <a:extLst>
              <a:ext uri="{FF2B5EF4-FFF2-40B4-BE49-F238E27FC236}">
                <a16:creationId xmlns:a16="http://schemas.microsoft.com/office/drawing/2014/main" id="{F0BA4081-1D48-4276-89A5-041C5090BD5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6435" y="32585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241b8aa9673e428aa7b0151c22771cbf_Duration" hidden="1">
            <a:extLst>
              <a:ext uri="{FF2B5EF4-FFF2-40B4-BE49-F238E27FC236}">
                <a16:creationId xmlns:a16="http://schemas.microsoft.com/office/drawing/2014/main" id="{DAAAB659-D81A-4E4A-A7E7-CF7FFFF0327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0" y="3088005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96" name="OTLSHAPE_T_241b8aa9673e428aa7b0151c22771cbf_TextPercentage" hidden="1">
            <a:extLst>
              <a:ext uri="{FF2B5EF4-FFF2-40B4-BE49-F238E27FC236}">
                <a16:creationId xmlns:a16="http://schemas.microsoft.com/office/drawing/2014/main" id="{0A04E8E6-02CA-4CEA-8CA6-13FDA3DCE16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241b8aa9673e428aa7b0151c22771cbf_JoinedDate" hidden="1">
            <a:extLst>
              <a:ext uri="{FF2B5EF4-FFF2-40B4-BE49-F238E27FC236}">
                <a16:creationId xmlns:a16="http://schemas.microsoft.com/office/drawing/2014/main" id="{7EE33838-6E57-42A9-B64C-0DC60D23F7C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241b8aa9673e428aa7b0151c22771cbf_StartDate">
            <a:extLst>
              <a:ext uri="{FF2B5EF4-FFF2-40B4-BE49-F238E27FC236}">
                <a16:creationId xmlns:a16="http://schemas.microsoft.com/office/drawing/2014/main" id="{D15A8D59-0BC1-4075-9C7B-9FCAA7E75E6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7894" y="212060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11/6/2018</a:t>
            </a:r>
          </a:p>
        </p:txBody>
      </p:sp>
      <p:sp>
        <p:nvSpPr>
          <p:cNvPr id="99" name="OTLSHAPE_T_241b8aa9673e428aa7b0151c22771cbf_Title">
            <a:extLst>
              <a:ext uri="{FF2B5EF4-FFF2-40B4-BE49-F238E27FC236}">
                <a16:creationId xmlns:a16="http://schemas.microsoft.com/office/drawing/2014/main" id="{75E1FB0F-32D8-4E79-8AC5-316F05A9BF2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17546" y="192599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00" name="OTLSHAPE_T_241b8aa9673e428aa7b0151c22771cbf_EndDate">
            <a:extLst>
              <a:ext uri="{FF2B5EF4-FFF2-40B4-BE49-F238E27FC236}">
                <a16:creationId xmlns:a16="http://schemas.microsoft.com/office/drawing/2014/main" id="{9D6C6C44-2168-468C-95FA-EDEC4C7FC2D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43296" y="21206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1" name="OTLSHAPE_T_6c74a248dae946e1bd744b3e9aa4af80_Shape">
            <a:extLst>
              <a:ext uri="{FF2B5EF4-FFF2-40B4-BE49-F238E27FC236}">
                <a16:creationId xmlns:a16="http://schemas.microsoft.com/office/drawing/2014/main" id="{7FF74E99-694F-4953-BDC1-8FDEC83B211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633163" y="2363216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6c74a248dae946e1bd744b3e9aa4af80_ShapePercentage" hidden="1">
            <a:extLst>
              <a:ext uri="{FF2B5EF4-FFF2-40B4-BE49-F238E27FC236}">
                <a16:creationId xmlns:a16="http://schemas.microsoft.com/office/drawing/2014/main" id="{75A2C89B-98DA-4C23-8819-2DDA79E0F89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22052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6c74a248dae946e1bd744b3e9aa4af80_Duration" hidden="1">
            <a:extLst>
              <a:ext uri="{FF2B5EF4-FFF2-40B4-BE49-F238E27FC236}">
                <a16:creationId xmlns:a16="http://schemas.microsoft.com/office/drawing/2014/main" id="{CDC93A23-4F50-4D5C-9FAA-08A9976D261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35252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04" name="OTLSHAPE_T_6c74a248dae946e1bd744b3e9aa4af80_TextPercentage" hidden="1">
            <a:extLst>
              <a:ext uri="{FF2B5EF4-FFF2-40B4-BE49-F238E27FC236}">
                <a16:creationId xmlns:a16="http://schemas.microsoft.com/office/drawing/2014/main" id="{93BAA12E-3588-4B51-9296-7CF5E84CD6A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6c74a248dae946e1bd744b3e9aa4af80_JoinedDate" hidden="1">
            <a:extLst>
              <a:ext uri="{FF2B5EF4-FFF2-40B4-BE49-F238E27FC236}">
                <a16:creationId xmlns:a16="http://schemas.microsoft.com/office/drawing/2014/main" id="{BBBC3E0A-1B07-47CF-91E3-DC6D4E12DFB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6c74a248dae946e1bd744b3e9aa4af80_StartDate">
            <a:extLst>
              <a:ext uri="{FF2B5EF4-FFF2-40B4-BE49-F238E27FC236}">
                <a16:creationId xmlns:a16="http://schemas.microsoft.com/office/drawing/2014/main" id="{DEE9CAAC-AE3E-4D80-B45B-430BD0CA752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69123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7" name="OTLSHAPE_T_6c74a248dae946e1bd744b3e9aa4af80_EndDate">
            <a:extLst>
              <a:ext uri="{FF2B5EF4-FFF2-40B4-BE49-F238E27FC236}">
                <a16:creationId xmlns:a16="http://schemas.microsoft.com/office/drawing/2014/main" id="{6ABBEC67-FCA7-443F-B5FA-D529123E957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574531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08" name="OTLSHAPE_T_6c74a248dae946e1bd744b3e9aa4af80_Title">
            <a:extLst>
              <a:ext uri="{FF2B5EF4-FFF2-40B4-BE49-F238E27FC236}">
                <a16:creationId xmlns:a16="http://schemas.microsoft.com/office/drawing/2014/main" id="{10816458-E0C0-4787-9573-E03C63FED98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711883" y="2379556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Android App</a:t>
            </a:r>
          </a:p>
        </p:txBody>
      </p:sp>
      <p:sp>
        <p:nvSpPr>
          <p:cNvPr id="109" name="OTLSHAPE_T_0256c5d66c3343c7b3a691dbc86e4666_Shape">
            <a:extLst>
              <a:ext uri="{FF2B5EF4-FFF2-40B4-BE49-F238E27FC236}">
                <a16:creationId xmlns:a16="http://schemas.microsoft.com/office/drawing/2014/main" id="{D41243A4-84FB-4F88-B1C4-663C43BBB2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523772" y="2800434"/>
            <a:ext cx="8382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0256c5d66c3343c7b3a691dbc86e4666_ShapePercentage" hidden="1">
            <a:extLst>
              <a:ext uri="{FF2B5EF4-FFF2-40B4-BE49-F238E27FC236}">
                <a16:creationId xmlns:a16="http://schemas.microsoft.com/office/drawing/2014/main" id="{FDBA0BF3-EBB9-499F-8930-5D06AA9E228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12661" y="39624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0256c5d66c3343c7b3a691dbc86e4666_Duration" hidden="1">
            <a:extLst>
              <a:ext uri="{FF2B5EF4-FFF2-40B4-BE49-F238E27FC236}">
                <a16:creationId xmlns:a16="http://schemas.microsoft.com/office/drawing/2014/main" id="{CA8FA54C-F99A-4983-970C-B8806C3BB0E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37919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14 Tage</a:t>
            </a:r>
          </a:p>
        </p:txBody>
      </p:sp>
      <p:sp>
        <p:nvSpPr>
          <p:cNvPr id="112" name="OTLSHAPE_T_0256c5d66c3343c7b3a691dbc86e4666_TextPercentage" hidden="1">
            <a:extLst>
              <a:ext uri="{FF2B5EF4-FFF2-40B4-BE49-F238E27FC236}">
                <a16:creationId xmlns:a16="http://schemas.microsoft.com/office/drawing/2014/main" id="{C60AF757-65CC-4BC9-96D4-84F19845BA4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0256c5d66c3343c7b3a691dbc86e4666_JoinedDate" hidden="1">
            <a:extLst>
              <a:ext uri="{FF2B5EF4-FFF2-40B4-BE49-F238E27FC236}">
                <a16:creationId xmlns:a16="http://schemas.microsoft.com/office/drawing/2014/main" id="{22CD1218-11DF-4818-A0E5-C3628E45C5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0256c5d66c3343c7b3a691dbc86e4666_StartDate">
            <a:extLst>
              <a:ext uri="{FF2B5EF4-FFF2-40B4-BE49-F238E27FC236}">
                <a16:creationId xmlns:a16="http://schemas.microsoft.com/office/drawing/2014/main" id="{A29511D0-2EE1-45AB-AD31-54159FAB7BC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859731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11/28/2018</a:t>
            </a:r>
          </a:p>
        </p:txBody>
      </p:sp>
      <p:sp>
        <p:nvSpPr>
          <p:cNvPr id="115" name="OTLSHAPE_T_0256c5d66c3343c7b3a691dbc86e4666_Title">
            <a:extLst>
              <a:ext uri="{FF2B5EF4-FFF2-40B4-BE49-F238E27FC236}">
                <a16:creationId xmlns:a16="http://schemas.microsoft.com/office/drawing/2014/main" id="{C3A32D1F-9B47-420D-A02D-6D000CD41E0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23772" y="2629916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Data Collection Study</a:t>
            </a:r>
          </a:p>
        </p:txBody>
      </p:sp>
      <p:sp>
        <p:nvSpPr>
          <p:cNvPr id="116" name="OTLSHAPE_T_0256c5d66c3343c7b3a691dbc86e4666_EndDate">
            <a:extLst>
              <a:ext uri="{FF2B5EF4-FFF2-40B4-BE49-F238E27FC236}">
                <a16:creationId xmlns:a16="http://schemas.microsoft.com/office/drawing/2014/main" id="{CA21058E-A2E6-425B-8DF6-A23448EC1EF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405766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17" name="OTLSHAPE_T_10c17eb064774a8dbe9bab09ccffac02_Shape">
            <a:extLst>
              <a:ext uri="{FF2B5EF4-FFF2-40B4-BE49-F238E27FC236}">
                <a16:creationId xmlns:a16="http://schemas.microsoft.com/office/drawing/2014/main" id="{CA32FCD3-EEBD-41B6-9412-445CA34C0CE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295633" y="3067134"/>
            <a:ext cx="17272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10c17eb064774a8dbe9bab09ccffac02_ShapePercentage" hidden="1">
            <a:extLst>
              <a:ext uri="{FF2B5EF4-FFF2-40B4-BE49-F238E27FC236}">
                <a16:creationId xmlns:a16="http://schemas.microsoft.com/office/drawing/2014/main" id="{F7DAFD03-4610-44B6-8DEE-16DA1A98A8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384522" y="42291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10c17eb064774a8dbe9bab09ccffac02_Duration" hidden="1">
            <a:extLst>
              <a:ext uri="{FF2B5EF4-FFF2-40B4-BE49-F238E27FC236}">
                <a16:creationId xmlns:a16="http://schemas.microsoft.com/office/drawing/2014/main" id="{E8DCD519-43FF-4E3C-BD7B-A24DED99761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22914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120" name="OTLSHAPE_T_10c17eb064774a8dbe9bab09ccffac02_TextPercentage" hidden="1">
            <a:extLst>
              <a:ext uri="{FF2B5EF4-FFF2-40B4-BE49-F238E27FC236}">
                <a16:creationId xmlns:a16="http://schemas.microsoft.com/office/drawing/2014/main" id="{CAC8C6EA-F933-4F36-BD56-987713633B5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10c17eb064774a8dbe9bab09ccffac02_JoinedDate" hidden="1">
            <a:extLst>
              <a:ext uri="{FF2B5EF4-FFF2-40B4-BE49-F238E27FC236}">
                <a16:creationId xmlns:a16="http://schemas.microsoft.com/office/drawing/2014/main" id="{2B4039EE-58EE-4EBF-A33C-CB0257BD081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10c17eb064774a8dbe9bab09ccffac02_StartDate">
            <a:extLst>
              <a:ext uri="{FF2B5EF4-FFF2-40B4-BE49-F238E27FC236}">
                <a16:creationId xmlns:a16="http://schemas.microsoft.com/office/drawing/2014/main" id="{066099FC-2DC2-4A7B-851A-9DAD1E41159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631592" y="30912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23" name="OTLSHAPE_T_10c17eb064774a8dbe9bab09ccffac02_EndDate">
            <a:extLst>
              <a:ext uri="{FF2B5EF4-FFF2-40B4-BE49-F238E27FC236}">
                <a16:creationId xmlns:a16="http://schemas.microsoft.com/office/drawing/2014/main" id="{D90095B8-8B1B-4E83-9957-402D6AD9659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068235" y="309122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24" name="OTLSHAPE_T_10c17eb064774a8dbe9bab09ccffac02_Title">
            <a:extLst>
              <a:ext uri="{FF2B5EF4-FFF2-40B4-BE49-F238E27FC236}">
                <a16:creationId xmlns:a16="http://schemas.microsoft.com/office/drawing/2014/main" id="{81A01E27-9F1E-47D8-88B4-21DD412E49A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657276" y="308347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Network Training</a:t>
            </a:r>
          </a:p>
        </p:txBody>
      </p:sp>
      <p:sp>
        <p:nvSpPr>
          <p:cNvPr id="125" name="OTLSHAPE_T_952ec7098fa24621b6eba4ddb7888546_Shape">
            <a:extLst>
              <a:ext uri="{FF2B5EF4-FFF2-40B4-BE49-F238E27FC236}">
                <a16:creationId xmlns:a16="http://schemas.microsoft.com/office/drawing/2014/main" id="{BAD3121B-FC9B-48C5-8579-74BC0C37C3C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958103" y="3504353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952ec7098fa24621b6eba4ddb7888546_ShapePercentage" hidden="1">
            <a:extLst>
              <a:ext uri="{FF2B5EF4-FFF2-40B4-BE49-F238E27FC236}">
                <a16:creationId xmlns:a16="http://schemas.microsoft.com/office/drawing/2014/main" id="{753E07DD-62F0-4FDE-92D3-8B5BDB44E843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046992" y="46663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952ec7098fa24621b6eba4ddb7888546_Duration" hidden="1">
            <a:extLst>
              <a:ext uri="{FF2B5EF4-FFF2-40B4-BE49-F238E27FC236}">
                <a16:creationId xmlns:a16="http://schemas.microsoft.com/office/drawing/2014/main" id="{B25DF142-DE97-4BB0-89A7-B07A48B3DEB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49584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28" name="OTLSHAPE_T_952ec7098fa24621b6eba4ddb7888546_TextPercentage" hidden="1">
            <a:extLst>
              <a:ext uri="{FF2B5EF4-FFF2-40B4-BE49-F238E27FC236}">
                <a16:creationId xmlns:a16="http://schemas.microsoft.com/office/drawing/2014/main" id="{92F84BD1-EC9E-4018-8421-94CAD09A75F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952ec7098fa24621b6eba4ddb7888546_JoinedDate" hidden="1">
            <a:extLst>
              <a:ext uri="{FF2B5EF4-FFF2-40B4-BE49-F238E27FC236}">
                <a16:creationId xmlns:a16="http://schemas.microsoft.com/office/drawing/2014/main" id="{86B57DBD-073A-4F85-92CF-EA88FFED247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952ec7098fa24621b6eba4ddb7888546_StartDate">
            <a:extLst>
              <a:ext uri="{FF2B5EF4-FFF2-40B4-BE49-F238E27FC236}">
                <a16:creationId xmlns:a16="http://schemas.microsoft.com/office/drawing/2014/main" id="{EAA5C272-55A2-464C-B093-7AB2347A87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422840" y="352844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31" name="OTLSHAPE_T_952ec7098fa24621b6eba4ddb7888546_Title">
            <a:extLst>
              <a:ext uri="{FF2B5EF4-FFF2-40B4-BE49-F238E27FC236}">
                <a16:creationId xmlns:a16="http://schemas.microsoft.com/office/drawing/2014/main" id="{53BF39B1-F9CE-4D7C-A861-E92970DD65A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958103" y="333383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32" name="OTLSHAPE_T_952ec7098fa24621b6eba4ddb7888546_EndDate">
            <a:extLst>
              <a:ext uri="{FF2B5EF4-FFF2-40B4-BE49-F238E27FC236}">
                <a16:creationId xmlns:a16="http://schemas.microsoft.com/office/drawing/2014/main" id="{B43B3ECA-C62E-43ED-B7BB-D521E366AB0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483853" y="35284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3" name="OTLSHAPE_T_ad3d35cf584a4accac4c40bcd3b76132_Shape">
            <a:extLst>
              <a:ext uri="{FF2B5EF4-FFF2-40B4-BE49-F238E27FC236}">
                <a16:creationId xmlns:a16="http://schemas.microsoft.com/office/drawing/2014/main" id="{BFA23B69-F0CB-4782-B11A-799CE3E4C08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373720" y="3771053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ad3d35cf584a4accac4c40bcd3b76132_ShapePercentage" hidden="1">
            <a:extLst>
              <a:ext uri="{FF2B5EF4-FFF2-40B4-BE49-F238E27FC236}">
                <a16:creationId xmlns:a16="http://schemas.microsoft.com/office/drawing/2014/main" id="{F1D99AEB-E3CE-4417-95AC-4906DDC5721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462609" y="49330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ad3d35cf584a4accac4c40bcd3b76132_Duration" hidden="1">
            <a:extLst>
              <a:ext uri="{FF2B5EF4-FFF2-40B4-BE49-F238E27FC236}">
                <a16:creationId xmlns:a16="http://schemas.microsoft.com/office/drawing/2014/main" id="{9D0BE9CB-1A3A-4708-9A3E-0691C10DA79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93306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36" name="OTLSHAPE_T_ad3d35cf584a4accac4c40bcd3b76132_TextPercentage" hidden="1">
            <a:extLst>
              <a:ext uri="{FF2B5EF4-FFF2-40B4-BE49-F238E27FC236}">
                <a16:creationId xmlns:a16="http://schemas.microsoft.com/office/drawing/2014/main" id="{09750496-1092-4EA5-A735-75CDF824ACC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ad3d35cf584a4accac4c40bcd3b76132_JoinedDate" hidden="1">
            <a:extLst>
              <a:ext uri="{FF2B5EF4-FFF2-40B4-BE49-F238E27FC236}">
                <a16:creationId xmlns:a16="http://schemas.microsoft.com/office/drawing/2014/main" id="{1C321C0B-9B60-43CB-B46F-A0C8B373F2A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ad3d35cf584a4accac4c40bcd3b76132_StartDate">
            <a:extLst>
              <a:ext uri="{FF2B5EF4-FFF2-40B4-BE49-F238E27FC236}">
                <a16:creationId xmlns:a16="http://schemas.microsoft.com/office/drawing/2014/main" id="{37D3670B-1E11-4087-AC5E-FA97E8F6C73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77406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9" name="OTLSHAPE_T_ad3d35cf584a4accac4c40bcd3b76132_EndDate">
            <a:extLst>
              <a:ext uri="{FF2B5EF4-FFF2-40B4-BE49-F238E27FC236}">
                <a16:creationId xmlns:a16="http://schemas.microsoft.com/office/drawing/2014/main" id="{940DE1F3-C47B-42F6-BD66-3E7D50E4320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31508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0" name="OTLSHAPE_T_ad3d35cf584a4accac4c40bcd3b76132_Title">
            <a:extLst>
              <a:ext uri="{FF2B5EF4-FFF2-40B4-BE49-F238E27FC236}">
                <a16:creationId xmlns:a16="http://schemas.microsoft.com/office/drawing/2014/main" id="{94886409-22E7-4C9D-8A2E-66C7058FA12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515855" y="378739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Evaluation</a:t>
            </a:r>
          </a:p>
        </p:txBody>
      </p:sp>
      <p:sp>
        <p:nvSpPr>
          <p:cNvPr id="141" name="OTLSHAPE_T_663abe002fcd43c0a568302357335b21_Shape">
            <a:extLst>
              <a:ext uri="{FF2B5EF4-FFF2-40B4-BE49-F238E27FC236}">
                <a16:creationId xmlns:a16="http://schemas.microsoft.com/office/drawing/2014/main" id="{018C9417-46B6-4A94-8706-D56D4CCA6F9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204955" y="4208272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663abe002fcd43c0a568302357335b21_ShapePercentage" hidden="1">
            <a:extLst>
              <a:ext uri="{FF2B5EF4-FFF2-40B4-BE49-F238E27FC236}">
                <a16:creationId xmlns:a16="http://schemas.microsoft.com/office/drawing/2014/main" id="{E699D18A-5897-4CD2-9F3C-2FD96080F04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293844" y="53702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663abe002fcd43c0a568302357335b21_Duration" hidden="1">
            <a:extLst>
              <a:ext uri="{FF2B5EF4-FFF2-40B4-BE49-F238E27FC236}">
                <a16:creationId xmlns:a16="http://schemas.microsoft.com/office/drawing/2014/main" id="{E758A596-186E-40D4-9886-709323D20E8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51997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44" name="OTLSHAPE_T_663abe002fcd43c0a568302357335b21_TextPercentage" hidden="1">
            <a:extLst>
              <a:ext uri="{FF2B5EF4-FFF2-40B4-BE49-F238E27FC236}">
                <a16:creationId xmlns:a16="http://schemas.microsoft.com/office/drawing/2014/main" id="{76C52684-6AE7-4F3D-892D-B3C59FAF6CA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663abe002fcd43c0a568302357335b21_JoinedDate" hidden="1">
            <a:extLst>
              <a:ext uri="{FF2B5EF4-FFF2-40B4-BE49-F238E27FC236}">
                <a16:creationId xmlns:a16="http://schemas.microsoft.com/office/drawing/2014/main" id="{979D0D9C-875A-4942-A9BF-39D857D1FFF6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663abe002fcd43c0a568302357335b21_StartDate">
            <a:extLst>
              <a:ext uri="{FF2B5EF4-FFF2-40B4-BE49-F238E27FC236}">
                <a16:creationId xmlns:a16="http://schemas.microsoft.com/office/drawing/2014/main" id="{4A655751-3E73-4601-92B1-0ABF43DD85D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605303" y="423235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7" name="OTLSHAPE_T_663abe002fcd43c0a568302357335b21_Title">
            <a:extLst>
              <a:ext uri="{FF2B5EF4-FFF2-40B4-BE49-F238E27FC236}">
                <a16:creationId xmlns:a16="http://schemas.microsoft.com/office/drawing/2014/main" id="{FC34665C-A832-4ED4-B6E7-DF20210D2AC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204955" y="4037753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Paper Revision</a:t>
            </a:r>
          </a:p>
        </p:txBody>
      </p:sp>
      <p:sp>
        <p:nvSpPr>
          <p:cNvPr id="148" name="OTLSHAPE_T_663abe002fcd43c0a568302357335b21_EndDate">
            <a:extLst>
              <a:ext uri="{FF2B5EF4-FFF2-40B4-BE49-F238E27FC236}">
                <a16:creationId xmlns:a16="http://schemas.microsoft.com/office/drawing/2014/main" id="{8189182F-B571-41F7-B4DE-597933E3A97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730705" y="42323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49" name="OTLSHAPE_T_984ccc173b084d56a7bd26d9ab2f3419_Shape">
            <a:extLst>
              <a:ext uri="{FF2B5EF4-FFF2-40B4-BE49-F238E27FC236}">
                <a16:creationId xmlns:a16="http://schemas.microsoft.com/office/drawing/2014/main" id="{D5B946FA-8D9B-416D-86BF-C32DF8EE186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2464398" y="4474972"/>
            <a:ext cx="4216400" cy="203200"/>
          </a:xfrm>
          <a:prstGeom prst="roundRect">
            <a:avLst>
              <a:gd name="adj" fmla="val 100000"/>
            </a:avLst>
          </a:prstGeom>
          <a:solidFill>
            <a:srgbClr val="10BBBE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984ccc173b084d56a7bd26d9ab2f3419_ShapePercentage" hidden="1">
            <a:extLst>
              <a:ext uri="{FF2B5EF4-FFF2-40B4-BE49-F238E27FC236}">
                <a16:creationId xmlns:a16="http://schemas.microsoft.com/office/drawing/2014/main" id="{7820217E-5032-49DE-9B3A-C36D2F1D7CAE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553287" y="56369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984ccc173b084d56a7bd26d9ab2f3419_Duration" hidden="1">
            <a:extLst>
              <a:ext uri="{FF2B5EF4-FFF2-40B4-BE49-F238E27FC236}">
                <a16:creationId xmlns:a16="http://schemas.microsoft.com/office/drawing/2014/main" id="{25159903-40D3-486A-AC84-783A8CAA04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563698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71 Tage</a:t>
            </a:r>
          </a:p>
        </p:txBody>
      </p:sp>
      <p:sp>
        <p:nvSpPr>
          <p:cNvPr id="152" name="OTLSHAPE_T_984ccc173b084d56a7bd26d9ab2f3419_TextPercentage" hidden="1">
            <a:extLst>
              <a:ext uri="{FF2B5EF4-FFF2-40B4-BE49-F238E27FC236}">
                <a16:creationId xmlns:a16="http://schemas.microsoft.com/office/drawing/2014/main" id="{905045D6-BDFB-44E9-8AF9-18F0222DA39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984ccc173b084d56a7bd26d9ab2f3419_JoinedDate" hidden="1">
            <a:extLst>
              <a:ext uri="{FF2B5EF4-FFF2-40B4-BE49-F238E27FC236}">
                <a16:creationId xmlns:a16="http://schemas.microsoft.com/office/drawing/2014/main" id="{341006C4-E590-4165-8E46-B2C5DA3817E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984ccc173b084d56a7bd26d9ab2f3419_StartDate">
            <a:extLst>
              <a:ext uri="{FF2B5EF4-FFF2-40B4-BE49-F238E27FC236}">
                <a16:creationId xmlns:a16="http://schemas.microsoft.com/office/drawing/2014/main" id="{45AB0184-83D4-4305-B729-5DA0979304C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00358" y="449905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55" name="OTLSHAPE_T_984ccc173b084d56a7bd26d9ab2f3419_EndDate">
            <a:extLst>
              <a:ext uri="{FF2B5EF4-FFF2-40B4-BE49-F238E27FC236}">
                <a16:creationId xmlns:a16="http://schemas.microsoft.com/office/drawing/2014/main" id="{09692D23-02D3-44F4-ACDC-6B183F70797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730705" y="44990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56" name="OTLSHAPE_T_984ccc173b084d56a7bd26d9ab2f3419_Title">
            <a:extLst>
              <a:ext uri="{FF2B5EF4-FFF2-40B4-BE49-F238E27FC236}">
                <a16:creationId xmlns:a16="http://schemas.microsoft.com/office/drawing/2014/main" id="{01B060CF-5D39-4207-8A89-B0C7257BBF7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173731" y="449131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Writing Paper</a:t>
            </a:r>
          </a:p>
        </p:txBody>
      </p:sp>
      <p:sp>
        <p:nvSpPr>
          <p:cNvPr id="157" name="Foliennummernplatzhalter 2">
            <a:extLst>
              <a:ext uri="{FF2B5EF4-FFF2-40B4-BE49-F238E27FC236}">
                <a16:creationId xmlns:a16="http://schemas.microsoft.com/office/drawing/2014/main" id="{1EFEBD0C-7F77-49A6-8C5E-DBB55E59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3180" y="4785996"/>
            <a:ext cx="2709301" cy="320544"/>
          </a:xfrm>
        </p:spPr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161" name="Titel 3">
            <a:extLst>
              <a:ext uri="{FF2B5EF4-FFF2-40B4-BE49-F238E27FC236}">
                <a16:creationId xmlns:a16="http://schemas.microsoft.com/office/drawing/2014/main" id="{9B70BFFF-289D-4563-B907-33A1E9621E9B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86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82D07B-7C60-4ACB-9546-2D85ECCF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0EE5131-1172-4AC6-801D-8AD397DE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500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EyMCwiRyI6MTMxLCJCIjoxMz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E3Mi41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ktMDItMDVUMjM6NTk6MDAiLCJGb3JtYXQiOiJNTU0iLCJUeXBlIjoyLCJBdXRvRGF0ZVJhbmdlIjp0cnVlLCJXb3JraW5nRGF5cyI6MTI3LCJUb2RheU1hcmtlclRleHQiOiJIZXV0ZSIsIkF1dG9TY2FsZVR5cGUiOnRydWV9LCJNaWxlc3RvbmVzIjpbXSwiVGFza3MiOlt7IiRpZCI6IjEyOCIsIkdyb3VwTmFtZSI6bnVsbCwiU3RhcnREYXRlIjoiMjAxOC0xMS0wNlQwMDowMDowMFoiLCJFbmREYXRlIjoiMjAxOC0xMS0xM1QyMzo1OTowMFo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0NCIsIk1hcmdpbiI6eyIkaWQiOiIxNDUiLCJUb3AiOjAsIkxlZnQiOjQsIlJpZ2h0Ijo0LCJCb3R0b20iOjB9LCJQYWRkaW5nIjp7IiRpZCI6IjE0NiIsIlRvcCI6MCwiTGVmdCI6MCwiUmlnaHQiOjAsIkJvdHRvbSI6MH0sIkJhY2tncm91bmQiOnsiJGlkIjoiMTQ3IiwiQ29sb3IiOnsiJGlkIjoiMTQ4IiwiQSI6MjU1LCJSIjoxOSwiRyI6MTI0LCJCIjoxOTB9fSwiSXNWaXNpYmxlIjp0cnVlLCJXaWR0aCI6MC4wLCJIZWlnaHQiOjE2LjAsIkJvcmRlclN0eWxlIjp7IiRpZCI6IjE0OSIsIkxpbmVDb2xvciI6eyIkcmVmIjoiMTA5In0sIkxpbmVXZWlnaHQiOjAuMCwiTGluZVR5cGUiOjAsIlBhcmVudFN0eWxlIjpudWxsfSwiUGFyZW50U3R5bGUiOm51bGx9LCJUaXRsZVN0eWxlIjp7IiRpZCI6IjE1MCIsIkZvbnRTZXR0aW5ncyI6eyIkaWQiOiIxNTEiLCJGb250U2l6ZSI6MTEsIkZvbnROYW1lIjoiQ2FsaWJyaSIsIklzQm9sZCI6dHJ1ZSwiSXNJdGFsaWMiOmZhbHNlLCJJc1VuZGVybGluZWQiOmZhbHNlLCJQYXJlbnRTdHlsZSI6bnVsbH0sIkF1dG9TaXplIjowLCJGb3JlZ3JvdW5kIjp7IiRpZCI6IjE1MiIsIkNvbG9yIjp7IiRyZWYiOiIxMTQifX0sIk1heFdpZHRoIjo5NjAuMCwiTWF4SGVpZ2h0IjoiSW5maW5pdHkiLCJTbWFydEZvcmVncm91bmRJc0FjdGl2ZSI6ZmFsc2UsIkhvcml6b250YWxBbGlnbm1lbnQiOjEsIlZlcnRpY2FsQWxpZ25tZW50IjowLCJTbWFydEZvcmVncm91bmQiOm51bGwsIkJhY2tncm91bmRGaWxsVHlwZSI6MCwiTWFyZ2luIjp7IiRpZCI6IjE1MyIsIlRvcCI6MCwiTGVmdCI6MCwiUmlnaHQiOjAsIkJvdHRvbSI6MH0sIlBhZGRpbmciOnsiJGlkIjoiMTU0IiwiVG9wIjowLCJMZWZ0IjowLCJSaWdodCI6MCwiQm90dG9tIjowfSwiQmFja2dyb3VuZCI6eyIkcmVmIjoiMTE3In0sIklzVmlzaWJsZSI6dHJ1ZSwiV2lkdGgiOjAuMCwiSGVpZ2h0IjowLjAsIkJvcmRlclN0eWxlIjp7IiRpZCI6IjE1NSIsIkxpbmVDb2xvciI6bnVsbCwiTGluZVdlaWdodCI6MC4wLCJMaW5lVHlwZSI6MCwiUGFyZW50U3R5bGUiOm51bGx9LCJQYXJlbnRTdHlsZSI6bnVsbH0sIkRhdGVTdHlsZSI6eyIkaWQiOiIxNTYiLCJGb250U2V0dGluZ3MiOnsiJGlkIjoiMTU3IiwiRm9udFNpemUiOjEwLCJGb250TmFtZSI6IkNhbGlicmkiLCJJc0JvbGQiOmZhbHNlLCJJc0l0YWxpYyI6ZmFsc2UsIklzVW5kZXJsaW5lZCI6ZmFsc2UsIlBhcmVudFN0eWxlIjpudWxsfSwiQXV0b1NpemUiOjAsIkZvcmVncm91bmQiOnsiJGlkIjoiMTU4IiwiQ29sb3IiOnsiJHJlZiI6IjEyMSJ9fSwiTWF4V2lkdGgiOjIwMC4wLCJNYXhIZWlnaHQiOiJJbmZpbml0eSIsIlNtYXJ0Rm9yZWdyb3VuZElzQWN0aXZlIjpmYWxzZSwiSG9yaXpvbnRhbEFsaWdubWVudCI6MCwiVmVydGljYWxBbGlnbm1lbnQiOjAsIlNtYXJ0Rm9yZWdyb3VuZCI6bnVsbCwiQmFja2dyb3VuZEZpbGxUeXBlIjow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I0MWI4YWE5LTY3M2UtNDI4YS1hN2IwLTE1MWMyMjc3MWNiZiIsIkltcG9ydElkIjpudWxsLCJUaXRsZSI6IkRpc2N1c3Npb24iLCJOb3RlIjpudWxsLCJIeXBlcmxpbmsiOm51bGwsIklzQ2hhbmdlZCI6ZmFsc2UsIklzTmV3IjpmYWxzZX0seyIkaWQiOiIxNjMiLCJHcm91cE5hbWUiOm51bGwsIlN0YXJ0RGF0ZSI6IjIwMTgtMTEtMTNUMDA6MDA6MDBaIiwiRW5kRGF0ZSI6IjIwMTgtMTEtMjdUMjM6NTk6MDBa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MTksIkciOjEyNCwiQiI6MTkw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OTYwLjAsIk1heEhlaWdodCI6IkluZmluaXR5IiwiU21hcnRGb3JlZ3JvdW5kSXNBY3RpdmUiOmZhbHNlLCJIb3Jpem9udGFsQWxpZ25tZW50IjoxLCJWZXJ0aWNhbEFsaWdubWVudCI6MCwiU21hcnRGb3JlZ3JvdW5kIjpudWxsLCJCYWNrZ3JvdW5kRmlsbFR5cGUiOjA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2Yzc0YTI0OC1kYWU5LTQ2ZTEtYmQ3NC00YjNlOWFhNGFmODAiLCJJbXBvcnRJZCI6bnVsbCwiVGl0bGUiOiJBbmRyb2lkIEFwcCIsIk5vdGUiOm51bGwsIkh5cGVybGluayI6bnVsbCwiSXNDaGFuZ2VkIjpmYWxzZSwiSXNOZXciOmZhbHNlfSx7IiRpZCI6IjE5OCIsIkdyb3VwTmFtZSI6bnVsbCwiU3RhcnREYXRlIjoiMjAxOC0xMS0yOFQwMDowMDowMFoiLCJFbmREYXRlIjoiMjAxOC0xMi0xMVQyMzo1OTowMFo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CYWNrZ3JvdW5kRmlsbFR5cGUiOjAsIk1hcmdpbiI6eyIkaWQiOiIyMDMiLCJUb3AiOjAsIkxlZnQiOjAsIlJpZ2h0IjowLCJCb3R0b20iOjB9LCJQYWRkaW5nIjp7IiRpZCI6IjIwNCIsIlRvcCI6MCwiTGVmdCI6MCwiUmlnaHQiOjAsIkJvdHRvbSI6MH0sIkJhY2tncm91bmQiOnsiJHJlZiI6Ijg5In0sIklzVmlzaWJsZSI6dHJ1ZSwiV2lkdGgiOjAuMCwiSGVpZ2h0IjowLjAsIkJvcmRlclN0eWxlIjp7IiRpZCI6IjIwNSIsIkxpbmVDb2xvciI6bnVsbCwiTGluZVdlaWdodCI6MC4wLCJMaW5lVHlwZSI6MCwiUGFyZW50U3R5bGUiOm51bGx9LCJQYXJlbnRTdHlsZSI6bnVsbH0sIkR1cmF0aW9u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5MyJ9fSwiTWF4V2lkdGgiOjIwMC4wLCJNYXhIZWlnaHQiOiJJbmZpbml0eSIsIlNtYXJ0Rm9yZWdyb3VuZElzQWN0aXZlIjpmYWxzZSwiSG9yaXpvbnRhbEFsaWdubWVudCI6MCwiVmVydGljYWxBbGlnbm1lbnQiOjAsIlNtYXJ0Rm9yZWdyb3VuZCI6bnVsbCwiQmFja2dyb3VuZEZpbGxUeXBlIjowLCJNYXJnaW4iOnsiJGlkIjoiMjA5IiwiVG9wIjowLCJMZWZ0IjowLCJSaWdodCI6MCwiQm90dG9tIjowfSwiUGFkZGluZyI6eyIkaWQiOiIyMTAiLCJUb3AiOjAsIkxlZnQiOjAsIlJpZ2h0IjowLCJCb3R0b20iOjB9LCJCYWNrZ3JvdW5kIjp7IiRyZWYiOiI5NiJ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yZWYiOiI5OCJ9LCJMaW5lV2VpZ2h0IjoxLjAsIkxpbmVUeXBlIjowLCJQYXJlbnRTdHlsZSI6bnVsbH0sIlZlcnRpY2FsQ29ubmVjdG9yU3R5bGUiOnsiJGlkIjoiMjE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xOSwiRyI6MTI0LCJCIjoxOTB9fSwiSXNWaXNpYmxlIjp0cnVlLCJXaWR0aCI6MC4wLCJIZWlnaHQiOjE2LjAsIkJvcmRlclN0eWxlIjp7IiRpZCI6IjIxOSIsIkxpbmVDb2xvciI6eyIkcmVmIjoiMTA5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yZWYiOiIxMTQifX0sIk1heFdpZHRoIjo5NjAuMCwiTWF4SGVpZ2h0IjoiSW5maW5pdHkiLCJTbWFydEZvcmVncm91bmRJc0FjdGl2ZSI6ZmFsc2UsIkhvcml6b250YWxBbGlnbm1lbnQiOjE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MTE3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EyMSJ9fSwiTWF4V2lkdGgiOjIwMC4wLCJNYXhIZWlnaHQiOiJJbmZpbml0eSIsIlNtYXJ0Rm9yZWdyb3VuZElzQWN0aXZlIjpmYWxzZSwiSG9yaXpvbnRhbEFsaWdubWVudCI6MCwiVmVydGljYWxBbGlnbm1lbnQiOjAsIlNtYXJ0Rm9yZWdyb3VuZCI6bnVsbCwiQmFja2dyb3VuZEZpbGxUeXBlIjow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jAyNTZjNWQ2LTZjMzMtNDNjNy1iM2E2LTkxZGJjODZlNDY2NiIsIkltcG9ydElkIjpudWxsLCJUaXRsZSI6IkRhdGEgQ29sbGVjdGlvbiBTdHVkeSIsIk5vdGUiOm51bGwsIkh5cGVybGluayI6bnVsbCwiSXNDaGFuZ2VkIjpmYWxzZSwiSXNOZXciOmZhbHNlfSx7IiRpZCI6IjIzMyIsIkdyb3VwTmFtZSI6bnVsbCwiU3RhcnREYXRlIjoiMjAxOC0xMi0xMVQwMDowMDowMFoiLCJFbmREYXRlIjoiMjAxOS0wMS0wOFQyMzo1OTowMFo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OSIsIk1hcmdpbiI6eyIkaWQiOiIyNTAiLCJUb3AiOjAsIkxlZnQiOjQsIlJpZ2h0Ijo0LCJCb3R0b20iOjB9LCJQYWRkaW5nIjp7IiRpZCI6IjI1MSIsIlRvcCI6MCwiTGVmdCI6MCwiUmlnaHQiOjAsIkJvdHRvbSI6MH0sIkJhY2tncm91bmQiOnsiJGlkIjoiMjUyIiwiQ29sb3IiOnsiJGlkIjoiMjUzIiwiQSI6MjU1LCJSIjoxOSwiRyI6MTI0LCJCIjoxOTB9fSwiSXNWaXNpYmxlIjp0cnVlLCJXaWR0aCI6MC4wLCJIZWlnaHQiOjE2LjAsIkJvcmRlclN0eWxlIjp7IiRpZCI6IjI1NCIsIkxpbmVDb2xvciI6eyIkcmVmIjoiMTA5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yZWYiOiIxMTQifX0sIk1heFdpZHRoIjo5NjAuMCwiTWF4SGVpZ2h0IjoiSW5maW5pdHkiLCJTbWFydEZvcmVncm91bmRJc0FjdGl2ZSI6ZmFsc2UsIkhvcml6b250YWxBbGlnbm1lbnQiOjE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EwYzE3ZWIwLTY0NzctNGE4ZC1iZTliLWFiMDljY2ZmYWMwMiIsIkltcG9ydElkIjpudWxsLCJUaXRsZSI6Ik5ldHdvcmsgVHJhaW5pbmciLCJOb3RlIjpudWxsLCJIeXBlcmxpbmsiOm51bGwsIklzQ2hhbmdlZCI6ZmFsc2UsIklzTmV3IjpmYWxzZX0seyIkaWQiOiIyNjgiLCJHcm91cE5hbWUiOm51bGwsIlN0YXJ0RGF0ZSI6IjIwMTktMDEtMDhUMDA6MDA6MDBaIiwiRW5kRGF0ZSI6IjIwMTktMDEtMTVUMjM6NTk6MDBaIiwiUGVyY2VudGFnZUNvbXBsZXRlIjpudWxsLCJTdHlsZSI6eyIkaWQiOiIyNjkiLCJTaGFwZSI6Mi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pZCI6IjI3MiIsIkNvbG9yIjp7IiRyZWYiOiI4NiJ9fSwiTWF4V2lkdGgiOjIwMC4wLCJNYXhIZWlnaHQiOiJJbmZpbml0eSI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7IiRyZWYiOiI4OSJ9LCJJc1Zpc2libGUiOnRydWUsIldpZHRoIjowLjAsIkhlaWdodCI6MC4wLCJCb3JkZXJTdHlsZSI6eyIkaWQiOiIyNzUiLCJMaW5lQ29sb3IiOm51bGwsIkxpbmVXZWlnaHQiOjAuMCwiTGluZVR5cGUiOjAsIlBhcmVudFN0eWxlIjpudWxsfSwiUGFyZW50U3R5bGUiOm51bGx9LCJEdXJhdGlvblN0eWxlIjp7IiRpZCI6IjI3NiIsIkZvbnRTZXR0aW5ncyI6eyIkaWQiOiIyNzciLCJGb250U2l6ZSI6MTAsIkZvbnROYW1lIjoiQ2FsaWJyaSIsIklzQm9sZCI6ZmFsc2UsIklzSXRhbGljIjpmYWxzZSwiSXNVbmRlcmxpbmVkIjpmYWxzZSwiUGFyZW50U3R5bGUiOm51bGx9LCJBdXRvU2l6ZSI6MCwiRm9yZWdyb3VuZCI6eyIkaWQiOiIyNzgiLCJDb2xvciI6eyIkcmVmIjoiOTMifX0sIk1heFdpZHRoIjoyMDAuMCwiTWF4SGVpZ2h0IjoiSW5maW5pdHkiLCJTbWFydEZvcmVncm91bmRJc0FjdGl2ZSI6ZmFsc2UsIkhvcml6b250YWxBbGlnbm1lbnQiOjA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OTYifSwiSXNWaXNpYmxlIjp0cnVlLCJXaWR0aCI6MC4wLCJIZWlnaHQiOjAuMCwiQm9yZGVyU3R5bGUiOnsiJGlkIjoiMjgxIiwiTGluZUNvbG9yIjpudWxsLCJMaW5lV2VpZ2h0IjowLjAsIkxpbmVUeXBlIjowLCJQYXJlbnRTdHlsZSI6bnVsbH0sIlBhcmVudFN0eWxlIjpudWxsfSwiSG9yaXpvbnRhbENvbm5lY3RvclN0eWxlIjp7IiRpZCI6IjI4MiIsIkxpbmVDb2xvciI6eyIkcmVmIjoiOTgifSwiTGluZVdlaWdodCI6MS4wLCJMaW5lVHlwZSI6MCwiUGFyZW50U3R5bGUiOm51bGx9LCJWZXJ0aWNhbENvbm5lY3RvclN0eWxlIjp7IiRpZCI6IjI4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MTksIkciOjEyNCwiQiI6MTkwfX0sIklzVmlzaWJsZSI6dHJ1ZSwiV2lkdGgiOjAuMCwiSGVpZ2h0IjoxNi4wLCJCb3JkZXJTdHlsZSI6eyIkaWQiOiIyODkiLCJMaW5lQ29sb3IiOnsiJHJlZiI6IjEwO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aWQiOiIyOTIiLCJDb2xvciI6eyIkcmVmIjoiMTE0In19LCJNYXhXaWR0aCI6OTYwLjAsIk1heEhlaWdodCI6IkluZmluaXR5IiwiU21hcnRGb3JlZ3JvdW5kSXNBY3RpdmUiOmZhbHNlLCJIb3Jpem9udGFsQWxpZ25tZW50Ijox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ExNyJ9LCJJc1Zpc2libGUiOnRydWUsIldpZHRoIjowLjAsIkhlaWdodCI6MC4wLCJCb3JkZXJTdHlsZSI6eyIkaWQiOiIyOTUiLCJMaW5lQ29sb3IiOm51bGwsIkxpbmVXZWlnaHQiOjAuMCwiTGluZVR5cGUiOjAsIlBhcmVudFN0eWxlIjpudWxsfSwiUGFyZW50U3R5bGUiOm51bGx9LCJEY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xMjEifX0sIk1heFdpZHRoIjoyMDAuMCwiTWF4SGVpZ2h0IjoiSW5maW5pdHkiLCJTbWFydEZvcmVncm91bmRJc0FjdGl2ZSI6ZmFsc2UsIkhvcml6b250YWxBbGlnbm1lbnQiOjAsIlZlcnRpY2FsQWxpZ25tZW50IjowLCJTbWFydEZvcmVncm91bmQiOm51bGwsIkJhY2tncm91bmRGaWxsVHlwZSI6MCwiTWFyZ2luIjp7IiRpZCI6IjI5OSIsIlRvcCI6MCwiTGVmdCI6MCwiUmlnaHQiOjAsIkJvdHRvbSI6MH0sIlBhZGRpbmciOnsiJGlkIjoiMzAwIiwiVG9wIjowLCJMZWZ0IjowLCJSaWdodCI6MCwiQm90dG9tIjowfSwiQmFja2dyb3VuZCI6eyIkcmVmIjoiMTI0In0sIklzVmlzaWJsZSI6dHJ1ZSwiV2lkdGgiOjAuMCwiSGVpZ2h0IjowLjAsIkJvcmRlclN0eWxlIjp7IiRpZCI6IjMwMSIsIkxpbmVDb2xvciI6bnVsbCwiTGluZVdlaWdodCI6MC4wLCJMaW5lVHlwZSI6MCwiUGFyZW50U3R5bGUiOm51bGx9LCJQYXJlbnRTdHlsZSI6bnVsbH0sIkRhdGVGb3JtYXQiOnsiJGlkIjoiMzA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DIifSwiSWQiOiI5NTJlYzcwOS04ZmEyLTQ2MjEtYjZlYi1hNGRkYjc4ODg1NDYiLCJJbXBvcnRJZCI6bnVsbCwiVGl0bGUiOiJEaXNjdXNzaW9uIiwiTm90ZSI6bnVsbCwiSHlwZXJsaW5rIjpudWxsLCJJc0NoYW5nZWQiOmZhbHNlLCJJc05ldyI6ZmFsc2V9LHsiJGlkIjoiMzAzIiwiR3JvdXBOYW1lIjpudWxsLCJTdGFydERhdGUiOiIyMDE5LTAxLTE1VDAwOjAwOjAwWiIsIkVuZERhdGUiOiIyMDE5LTAxLTI5VDIzOjU5OjAwWiIsIlBlcmNlbnRhZ2VDb21wbGV0ZSI6bnVsbCwiU3R5bGUiOnsiJGlkIjoiMzA0IiwiU2hhcGUiOjI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aWQiOiIzMDciLCJDb2xvciI6eyIkcmVmIjoiODYifX0sIk1heFdpZHRoIjoyMDAuMCwiTWF4SGVpZ2h0IjoiSW5maW5pdHkiLCJTbWFydEZvcmVncm91bmRJc0FjdGl2ZSI6ZmFsc2UsIkhvcml6b250YWxBbGlnbm1lbnQiOjAsIlZlcnRpY2FsQWxpZ25tZW50IjowLCJTbWFydEZvcmVncm91bmQiOm51bGwsIkJhY2tncm91bmRGaWxsVHlwZSI6MCwiTWFyZ2luIjp7IiRpZCI6IjMwOCIsIlRvcCI6MCwiTGVmdCI6MCwiUmlnaHQiOjAsIkJvdHRvbSI6MH0sIlBhZGRpbmciOnsiJGlkIjoiMzA5IiwiVG9wIjowLCJMZWZ0IjowLCJSaWdodCI6MCwiQm90dG9tIjowfSwiQmFja2dyb3VuZCI6eyIkcmVmIjoiODkifSwiSXNWaXNpYmxlIjp0cnVlLCJXaWR0aCI6MC4wLCJIZWlnaHQiOjAuMCwiQm9yZGVyU3R5bGUiOnsiJGlkIjoiMzEwIiwiTGluZUNvbG9yIjpudWxsLCJMaW5lV2VpZ2h0IjowLjAsIkxpbmVUeXBlIjowLCJQYXJlbnRTdHlsZSI6bnVsbH0sIlBhcmVudFN0eWxlIjpudWxsfSwiRHVyYXRpb25TdHlsZSI6eyIkaWQiOiIzMTEiLCJGb250U2V0dGluZ3MiOnsiJGlkIjoiMzEyIiwiRm9udFNpemUiOjEwLCJGb250TmFtZSI6IkNhbGlicmkiLCJJc0JvbGQiOmZhbHNlLCJJc0l0YWxpYyI6ZmFsc2UsIklzVW5kZXJsaW5lZCI6ZmFsc2UsIlBhcmVudFN0eWxlIjpudWxsfSwiQXV0b1NpemUiOjAsIkZvcmVncm91bmQiOnsiJGlkIjoiMzEzIiwiQ29sb3IiOnsiJHJlZiI6IjkzIn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k2In0sIklzVmlzaWJsZSI6dHJ1ZSwiV2lkdGgiOjAuMCwiSGVpZ2h0IjowLjAsIkJvcmRlclN0eWxlIjp7IiRpZCI6IjMxNiIsIkxpbmVDb2xvciI6bnVsbCwiTGluZVdlaWdodCI6MC4wLCJMaW5lVHlwZSI6MCwiUGFyZW50U3R5bGUiOm51bGx9LCJQYXJlbnRTdHlsZSI6bnVsbH0sIkhvcml6b250YWxDb25uZWN0b3JTdHlsZSI6eyIkaWQiOiIzMTciLCJMaW5lQ29sb3IiOnsiJHJlZiI6Ijk4In0sIkxpbmVXZWlnaHQiOjEuMCwiTGluZVR5cGUiOjAsIlBhcmVudFN0eWxlIjpudWxsfSwiVmVydGljYWxDb25uZWN0b3JTdHlsZSI6eyIkaWQiOiIzMT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E5IiwiTWFyZ2luIjp7IiRpZCI6IjMyMCIsIlRvcCI6MCwiTGVmdCI6NCwiUmlnaHQiOjQsIkJvdHRvbSI6MH0sIlBhZGRpbmciOnsiJGlkIjoiMzIxIiwiVG9wIjowLCJMZWZ0IjowLCJSaWdodCI6MCwiQm90dG9tIjowfSwiQmFja2dyb3VuZCI6eyIkaWQiOiIzMjIiLCJDb2xvciI6eyIkaWQiOiIzMjMiLCJBIjoyNTUsIlIiOjE5LCJHIjoxMjQsIkIiOjE5MH19LCJJc1Zpc2libGUiOnRydWUsIldpZHRoIjowLjAsIkhlaWdodCI6MTYuMCwiQm9yZGVyU3R5bGUiOnsiJGlkIjoiMzI0IiwiTGluZUNvbG9yIjp7IiRyZWYiOiIxMDkifSwiTGluZVdlaWdodCI6MC4wLCJMaW5lVHlwZSI6MCwiUGFyZW50U3R5bGUiOm51bGx9LCJQYXJlbnRTdHlsZSI6bnVsbH0sIlRpdGxlU3R5bGUiOnsiJGlkIjoiMzI1IiwiRm9udFNldHRpbmdzIjp7IiRpZCI6IjMyNiIsIkZvbnRTaXplIjoxMSwiRm9udE5hbWUiOiJDYWxpYnJpIiwiSXNCb2xkIjp0cnVlLCJJc0l0YWxpYyI6ZmFsc2UsIklzVW5kZXJsaW5lZCI6ZmFsc2UsIlBhcmVudFN0eWxlIjpudWxsfSwiQXV0b1NpemUiOjAsIkZvcmVncm91bmQiOnsiJGlkIjoiMzI3IiwiQ29sb3IiOnsiJHJlZiI6IjExNCJ9fSwiTWF4V2lkdGgiOjk2MC4wLCJNYXhIZWlnaHQiOiJJbmZpbml0eSIsIlNtYXJ0Rm9yZWdyb3VuZElzQWN0aXZlIjpmYWxzZSwiSG9yaXpvbnRhbEFsaWdubWVudCI6MS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TcifSwiSXNWaXNpYmxlIjp0cnVlLCJXaWR0aCI6MC4wLCJIZWlnaHQiOjAuMCwiQm9yZGVyU3R5bGUiOnsiJGlkIjoiMzMwIiwiTGluZUNvbG9yIjpudWxsLCJMaW5lV2VpZ2h0IjowLjAsIkxpbmVUeXBlIjowLCJQYXJlbnRTdHlsZSI6bnVsbH0sIlBhcmVudFN0eWxlIjpudWxsfSwiRGF0ZVN0eWxlIjp7IiRpZCI6IjMzMSIsIkZvbnRTZXR0aW5ncyI6eyIkaWQiOiIzMzIiLCJGb250U2l6ZSI6MTAsIkZvbnROYW1lIjoiQ2FsaWJyaSIsIklzQm9sZCI6ZmFsc2UsIklzSXRhbGljIjpmYWxzZSwiSXNVbmRlcmxpbmVkIjpmYWxzZSwiUGFyZW50U3R5bGUiOm51bGx9LCJBdXRvU2l6ZSI6MCwiRm9yZWdyb3VuZCI6eyIkaWQiOiIzMzMiLCJDb2xvciI6eyIkcmVmIjoiMTIx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EyNCJ9LCJJc1Zpc2libGUiOnRydWUsIldpZHRoIjowLjAsIkhlaWdodCI6MC4wLCJCb3JkZXJTdHlsZSI6eyIkaWQiOiIzMzYiLCJMaW5lQ29sb3IiOm51bGwsIkxpbmVXZWlnaHQiOjAuMCwiTGluZVR5cGUiOjAsIlBhcmVudFN0eWxlIjpudWxsfSwiUGFyZW50U3R5bGUiOm51bGx9LCJEYXRlRm9ybWF0Ijp7IiRpZCI6IjMz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M3In0sIklkIjoiYWQzZDM1Y2YtNTg0YS00YWNjLWFjNGMtNDBiY2QzYjc2MTMyIiwiSW1wb3J0SWQiOm51bGwsIlRpdGxlIjoiRXZhbHVhdGlvbiIsIk5vdGUiOm51bGwsIkh5cGVybGluayI6bnVsbCwiSXNDaGFuZ2VkIjpmYWxzZSwiSXNOZXciOmZhbHNlfSx7IiRpZCI6IjMzOCIsIkdyb3VwTmFtZSI6bnVsbCwiU3RhcnREYXRlIjoiMjAxOS0wMS0yOVQwMDowMDowMFoiLCJFbmREYXRlIjoiMjAxOS0wMi0wNV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GlkIjoiMzQyIiwiQ29sb3IiOnsiJHJlZiI6Ijg2In19LCJNYXhXaWR0aCI6MjAwLjAsIk1heEhlaWdodCI6IkluZmluaXR5IiwiU21hcnRGb3JlZ3JvdW5kSXNBY3RpdmUiOmZhbHNlLCJIb3Jpem9udGFsQWxpZ25tZW50Ijow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QmFja2dyb3VuZEZpbGxUeXBlIjowLCJNYXJnaW4iOnsiJGlkIjoiMzQ5IiwiVG9wIjowLCJMZWZ0IjowLCJSaWdodCI6MCwiQm90dG9tIjowfSwiUGFkZGluZyI6eyIkaWQiOiIzNTAiLCJUb3AiOjAsIkxlZnQiOjAsIlJpZ2h0IjowLCJCb3R0b20iOjB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NCIsIk1hcmdpbiI6eyIkaWQiOiIzNTUiLCJUb3AiOjAsIkxlZnQiOjQsIlJpZ2h0Ijo0LCJCb3R0b20iOjB9LCJQYWRkaW5nIjp7IiRpZCI6IjM1NiIsIlRvcCI6MCwiTGVmdCI6MCwiUmlnaHQiOjAsIkJvdHRvbSI6MH0sIkJhY2tncm91bmQiOnsiJGlkIjoiMzU3IiwiQ29sb3IiOnsiJGlkIjoiMzU4IiwiQSI6MjU1LCJSIjoxOSwiRyI6MTI0LCJCIjoxOTB9fSwiSXNWaXNpYmxlIjp0cnVlLCJXaWR0aCI6MC4wLCJIZWlnaHQiOjE2LjAsIkJvcmRlclN0eWxlIjp7IiRpZCI6IjM1OSIsIkxpbmVDb2xvciI6eyIkcmVmIjoiMTA5In0sIkxpbmVXZWlnaHQiOjAuMCwiTGluZVR5cGUiOjAsIlBhcmVudFN0eWxlIjpudWxsfSwiUGFyZW50U3R5bGUiOm51bGx9LCJUaXRsZVN0eWxlIjp7IiRpZCI6IjM2MCIsIkZvbnRTZXR0aW5ncyI6eyIkaWQiOiIzNjEiLCJGb250U2l6ZSI6MTEsIkZvbnROYW1lIjoiQ2FsaWJyaSIsIklzQm9sZCI6dHJ1ZSwiSXNJdGFsaWMiOmZhbHNlLCJJc1VuZGVybGluZWQiOmZhbHNlLCJQYXJlbnRTdHlsZSI6bnVsbH0sIkF1dG9TaXplIjowLCJGb3JlZ3JvdW5kIjp7IiRpZCI6IjM2MiIsIkNvbG9yIjp7IiRyZWYiOiIxMTQifX0sIk1heFdpZHRoIjo5N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3MiJ9LCJJZCI6IjY2M2FiZTAwLTJmY2QtNDNjMC1hNTY4LTMwMjM1NzMzNWIyMSIsIkltcG9ydElkIjpudWxsLCJUaXRsZSI6IlBhcGVyIFJldmlzaW9uIiwiTm90ZSI6bnVsbCwiSHlwZXJsaW5rIjpudWxsLCJJc0NoYW5nZWQiOmZhbHNlLCJJc05ldyI6ZmFsc2V9LHsiJGlkIjoiMzczIiwiR3JvdXBOYW1lIjpudWxsLCJTdGFydERhdGUiOiIyMDE4LTExLTI3VDAwOjAwOjAwWiIsIkVuZERhdGUiOiIyMDE5LTAyLTA1VDIzOjU5OjAwWiIsIlBlcmNlbnRhZ2VDb21wbGV0ZSI6bnVsbCwiU3R5bGUiOnsiJGlkIjoiMzc0IiwiU2hhcGUiOjIsIlNoYXBlVGhpY2tuZXNzIjox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m51bGx9LCJBdXRvU2l6ZSI6MCwiRm9yZWdyb3VuZCI6eyIkaWQiOiIzNzciLCJDb2xvciI6eyIkcmVmIjoiODYifX0sIk1heFdpZHRoIjoyMDAuMCwiTWF4SGVpZ2h0IjoiSW5maW5pdHkiLCJTbWFydEZvcmVncm91bmRJc0FjdGl2ZSI6ZmFsc2UsIkhvcml6b250YWxBbGlnbm1lbnQiOjA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ODkifSwiSXNWaXNpYmxlIjp0cnVlLCJXaWR0aCI6MC4wLCJIZWlnaHQiOjAuMCwiQm9yZGVyU3R5bGUiOnsiJGlkIjoiMzgwIiwiTGluZUNvbG9yIjpudWxsLCJMaW5lV2VpZ2h0IjowLjAsIkxpbmVUeXBlIjowLCJQYXJlbnRTdHlsZSI6bnVsbH0sIlBhcmVudFN0eWxlIjpudWxsfSwiRHVyYXRpb25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kzIn19LCJNYXhXaWR0aCI6MjAwLjAsIk1heEhlaWdodCI6IkluZmluaXR5IiwiU21hcnRGb3JlZ3JvdW5kSXNBY3RpdmUiOmZhbHNlLCJIb3Jpem9udGFsQWxpZ25tZW50IjowLCJWZXJ0aWNhbEFsaWdubWVudCI6MCwiU21hcnRGb3JlZ3JvdW5kIjpudWxsLCJCYWNrZ3JvdW5kRmlsbFR5cGUiOjAsIk1hcmdpbiI6eyIkaWQiOiIzODQiLCJUb3AiOjAsIkxlZnQiOjAsIlJpZ2h0IjowLCJCb3R0b20iOjB9LCJQYWRkaW5nIjp7IiRpZCI6IjM4NSIsIlRvcCI6MCwiTGVmdCI6MCwiUmlnaHQiOjAsIkJvdHRvbSI6MH0sIkJhY2tncm91bmQiOnsiJHJlZiI6Ijk2In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HJlZiI6Ijk4In0sIkxpbmVXZWlnaHQiOjEuMCwiTGluZVR5cGUiOjAsIlBhcmVudFN0eWxlIjpudWxsfSwiVmVydGljYWxDb25uZWN0b3JTdHlsZSI6eyIkaWQiOiIzO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g5IiwiTWFyZ2luIjp7IiRpZCI6IjM5MCIsIlRvcCI6MCwiTGVmdCI6NCwiUmlnaHQiOjQsIkJvdHRvbSI6MH0sIlBhZGRpbmciOnsiJGlkIjoiMzkxIiwiVG9wIjowLCJMZWZ0IjowLCJSaWdodCI6MCwiQm90dG9tIjowfSwiQmFja2dyb3VuZCI6eyIkaWQiOiIzOTIiLCJDb2xvciI6eyIkaWQiOiIzOTMiLCJBIjoyNTUsIlIiOjE2LCJHIjoxODcsIkIiOjE5MH19LCJJc1Zpc2libGUiOnRydWUsIldpZHRoIjowLjAsIkhlaWdodCI6MTYuMCwiQm9yZGVyU3R5bGUiOnsiJGlkIjoiMzk0IiwiTGluZUNvbG9yIjp7IiRpZCI6IjM5NSIsIiR0eXBlIjoiTkxSRS5Db21tb24uRG9tLlNvbGlkQ29sb3JCcnVzaCwgTkxSRS5Db21tb24iLCJDb2xvciI6eyIkaWQiOiIzOTYiLCJBIjoyNTUsIlIiOjI1NSwiRyI6MCwiQiI6MH19LCJMaW5lV2VpZ2h0IjowLjAsIkxpbmVUeXBlIjowLCJQYXJlbnRTdHlsZSI6bnVsbH0sIlBhcmVudFN0eWxlIjpudWxsfSwiVGl0bGVTdHlsZSI6eyIkaWQiOiIzOTciLCJGb250U2V0dGluZ3MiOnsiJGlkIjoiMzk4IiwiRm9udFNpemUiOjExLCJGb250TmFtZSI6IkNhbGlicmkiLCJJc0JvbGQiOnRydWUsIklzSXRhbGljIjpmYWxzZSwiSXNVbmRlcmxpbmVkIjpmYWxzZSwiUGFyZW50U3R5bGUiOm51bGx9LCJBdXRvU2l6ZSI6MCwiRm9yZWdyb3VuZCI6eyIkaWQiOiIzOTkiLCJDb2xvciI6eyIkcmVmIjoiMTE0In19LCJNYXhXaWR0aCI6OTYwLjAsIk1heEhlaWdodCI6IkluZmluaXR5IiwiU21hcnRGb3JlZ3JvdW5kSXNBY3RpdmUiOmZhbHNlLCJIb3Jpem9udGFsQWxpZ25tZW50Ijox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ExNyJ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xMCwiRm9udE5hbWUiOiJDYWxpYnJpIiwiSXNCb2xkIjpmYWxzZSwiSXNJdGFsaWMiOmZhbHNlLCJJc1VuZGVybGluZWQiOmZhbHNlLCJQYXJlbnRTdHlsZSI6bnVsbH0sIkF1dG9TaXplIjowLCJGb3JlZ3JvdW5kIjp7IiRpZCI6IjQwNSIsIkNvbG9yIjp7IiRyZWYiOiIxMjEifX0sIk1heFdpZHRoIjoyMDAuMCwiTWF4SGVpZ2h0IjoiSW5maW5pdHkiLCJTbWFydEZvcmVncm91bmRJc0FjdGl2ZSI6ZmFsc2UsIkhvcml6b250YWxBbGlnbm1lbnQiOjAsIlZlcnRpY2FsQWxpZ25tZW50IjowLCJTbWFydEZvcmVncm91bmQiOm51bGwsIkJhY2tncm91bmRGaWxsVHlwZSI6MCwiTWFyZ2luIjp7IiRpZCI6IjQwNiIsIlRvcCI6MCwiTGVmdCI6MCwiUmlnaHQiOjAsIkJvdHRvbSI6MH0sIlBhZGRpbmciOnsiJGlkIjoiNDA3IiwiVG9wIjowLCJMZWZ0IjowLCJSaWdodCI6MCwiQm90dG9tIjowfSwiQmFja2dyb3VuZCI6eyIkcmVmIjoiMTI0In0sIklzVmlzaWJsZSI6dHJ1ZSwiV2lkdGgiOjAuMCwiSGVpZ2h0IjowLjAsIkJvcmRlclN0eWxlIjp7IiRpZCI6IjQwOCIsIkxpbmVDb2xvciI6bnVsbCwiTGluZVdlaWdodCI6MC4wLCJMaW5lVHlwZSI6MCwiUGFyZW50U3R5bGUiOm51bGx9LCJQYXJlbnRTdHlsZSI6bnVsbH0sIkRhdGVGb3JtYXQiOnsiJGlkIjoiNDA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DkifSwiSWQiOiI5ODRjY2MxNy0zYjA4LTRkNTYtYTdiZC0yNmQ5YWIyZjM0MTkiLCJJbXBvcnRJZCI6bnVsbCwiVGl0bGUiOiJXcml0aW5nIFBhcGVyIiwiTm90ZSI6bnVsbCwiSHlwZXJsaW5rIjpudWxsLCJJc0NoYW5nZWQiOmZhbHNlLCJJc05ldyI6ZmFsc2V9XSwiTXNQcm9qZWN0SXRlbXNUcmVlIjp7IiRpZCI6IjQxMCIsIlJvb3QiOnsiSW1wb3J0SWQiOm51bGwsIklzSW1wb3J0ZWQiOmZhbHNlLCJDaGlsZHJlbiI6W119fSwiTWV0YWRhdGEiOnsiJGlkIjoiNDExIiwiUmVjZW50Q29sb3JzQ29sbGVjdGlvbiI6IltdIn0sIlNldHRpbmdzIjp7IiRpZCI6IjQxMiIsIkltcGFPcHRpb25zIjp7IiRpZCI6IjQxMy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DE0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195</Words>
  <Application>Microsoft Office PowerPoint</Application>
  <PresentationFormat>Bildschirmpräsentation (16:9)</PresentationFormat>
  <Paragraphs>74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praesentationsvorlage_blanco1</vt:lpstr>
      <vt:lpstr>Simple Touch Prediction  With Built-In IMUs</vt:lpstr>
      <vt:lpstr>PowerPoint-Präsentation</vt:lpstr>
      <vt:lpstr>Related Work</vt:lpstr>
      <vt:lpstr>PowerPoint-Präsentation</vt:lpstr>
      <vt:lpstr>PowerPoint-Präsentation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Benedict Steuerlein</cp:lastModifiedBy>
  <cp:revision>43</cp:revision>
  <dcterms:created xsi:type="dcterms:W3CDTF">2013-01-17T10:32:59Z</dcterms:created>
  <dcterms:modified xsi:type="dcterms:W3CDTF">2018-11-02T15:28:38Z</dcterms:modified>
</cp:coreProperties>
</file>