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8" r:id="rId4"/>
    <p:sldId id="269" r:id="rId5"/>
    <p:sldId id="270" r:id="rId6"/>
    <p:sldId id="263" r:id="rId7"/>
    <p:sldId id="267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163B8"/>
    <a:srgbClr val="E32929"/>
    <a:srgbClr val="137CBE"/>
    <a:srgbClr val="DFD8D3"/>
    <a:srgbClr val="999999"/>
    <a:srgbClr val="1961AC"/>
    <a:srgbClr val="A0A0A0"/>
    <a:srgbClr val="1A6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73671" autoAdjust="0"/>
  </p:normalViewPr>
  <p:slideViewPr>
    <p:cSldViewPr>
      <p:cViewPr>
        <p:scale>
          <a:sx n="150" d="100"/>
          <a:sy n="150" d="100"/>
        </p:scale>
        <p:origin x="47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F and B an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 Touch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in IMUs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7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1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7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7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schedule</a:t>
            </a:r>
            <a:r>
              <a:rPr lang="de-DE" dirty="0"/>
              <a:t>.</a:t>
            </a:r>
          </a:p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conduct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notesSlide" Target="../notesSlides/notesSlide6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br>
              <a:rPr lang="en-US" b="1" dirty="0"/>
            </a:br>
            <a:r>
              <a:rPr lang="en-US" sz="1800" b="1"/>
              <a:t>Intermediate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11.12.18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4B9F85-B1C9-431A-B8CA-35D785B18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B1E09F-FD3D-41EB-9E9C-0F10269EE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Working </a:t>
            </a:r>
            <a:r>
              <a:rPr lang="de-DE" dirty="0" err="1">
                <a:solidFill>
                  <a:schemeClr val="tx1"/>
                </a:solidFill>
              </a:rPr>
              <a:t>study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Align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crosses</a:t>
            </a:r>
            <a:r>
              <a:rPr lang="de-DE" dirty="0">
                <a:solidFill>
                  <a:schemeClr val="tx1"/>
                </a:solidFill>
              </a:rPr>
              <a:t> in a 16 x 9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grid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Fitts</a:t>
            </a:r>
            <a:r>
              <a:rPr lang="de-DE" dirty="0">
                <a:solidFill>
                  <a:schemeClr val="tx1"/>
                </a:solidFill>
              </a:rPr>
              <a:t> Task </a:t>
            </a:r>
            <a:r>
              <a:rPr lang="de-DE" dirty="0" err="1">
                <a:solidFill>
                  <a:schemeClr val="tx1"/>
                </a:solidFill>
              </a:rPr>
              <a:t>inbetween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Meanwhile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record</a:t>
            </a:r>
            <a:r>
              <a:rPr lang="de-DE" dirty="0">
                <a:solidFill>
                  <a:schemeClr val="tx1"/>
                </a:solidFill>
              </a:rPr>
              <a:t> IMU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Carried</a:t>
            </a:r>
            <a:r>
              <a:rPr lang="de-DE" dirty="0">
                <a:solidFill>
                  <a:schemeClr val="tx1"/>
                </a:solidFill>
              </a:rPr>
              <a:t> out </a:t>
            </a:r>
            <a:r>
              <a:rPr lang="de-DE" dirty="0" err="1">
                <a:solidFill>
                  <a:schemeClr val="tx1"/>
                </a:solidFill>
              </a:rPr>
              <a:t>study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first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participants</a:t>
            </a: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.mathworks.com/matlabcentral/mlc-downloads/downloads/submissions/42821/versions/1/screenshot.png">
            <a:extLst>
              <a:ext uri="{FF2B5EF4-FFF2-40B4-BE49-F238E27FC236}">
                <a16:creationId xmlns:a16="http://schemas.microsoft.com/office/drawing/2014/main" id="{1C2F74C8-22DD-43C4-9F95-334BF6069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9000" r="12252" b="11801"/>
          <a:stretch/>
        </p:blipFill>
        <p:spPr bwMode="auto">
          <a:xfrm>
            <a:off x="486072" y="1707654"/>
            <a:ext cx="477901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  <a:ln>
            <a:solidFill>
              <a:srgbClr val="000000">
                <a:alpha val="54902"/>
              </a:srgb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Segmentation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Remove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duplicates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Sensor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alignment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4EE715-9038-4B77-80DB-ECC7DA6807AA}"/>
              </a:ext>
            </a:extLst>
          </p:cNvPr>
          <p:cNvSpPr txBox="1"/>
          <p:nvPr/>
        </p:nvSpPr>
        <p:spPr>
          <a:xfrm>
            <a:off x="81669" y="1059582"/>
            <a:ext cx="5930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dirty="0"/>
              <a:t>[         ]</a:t>
            </a:r>
            <a:endParaRPr lang="en-US" sz="13800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A93E540-F50F-4F3E-91E6-B0D4606B7B1F}"/>
              </a:ext>
            </a:extLst>
          </p:cNvPr>
          <p:cNvCxnSpPr/>
          <p:nvPr/>
        </p:nvCxnSpPr>
        <p:spPr>
          <a:xfrm>
            <a:off x="2312756" y="1347614"/>
            <a:ext cx="0" cy="201622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FFFBC4D-1ED7-4710-91F4-D71DBCB41258}"/>
              </a:ext>
            </a:extLst>
          </p:cNvPr>
          <p:cNvCxnSpPr/>
          <p:nvPr/>
        </p:nvCxnSpPr>
        <p:spPr>
          <a:xfrm>
            <a:off x="3824924" y="1347614"/>
            <a:ext cx="0" cy="201622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E3C84E5-1DB5-4E33-BCFC-4DA434B9E056}"/>
              </a:ext>
            </a:extLst>
          </p:cNvPr>
          <p:cNvSpPr txBox="1"/>
          <p:nvPr/>
        </p:nvSpPr>
        <p:spPr>
          <a:xfrm>
            <a:off x="2736461" y="1198590"/>
            <a:ext cx="7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Fitts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930D15-2E1A-4DB0-A92F-C3B0EF134650}"/>
              </a:ext>
            </a:extLst>
          </p:cNvPr>
          <p:cNvSpPr txBox="1"/>
          <p:nvPr/>
        </p:nvSpPr>
        <p:spPr>
          <a:xfrm>
            <a:off x="4014454" y="1198590"/>
            <a:ext cx="84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Touch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EA1EBC4-98A5-4EE9-8D93-1CC464C7F485}"/>
              </a:ext>
            </a:extLst>
          </p:cNvPr>
          <p:cNvSpPr txBox="1"/>
          <p:nvPr/>
        </p:nvSpPr>
        <p:spPr>
          <a:xfrm>
            <a:off x="1134146" y="1198590"/>
            <a:ext cx="7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Touch</a:t>
            </a:r>
            <a:endParaRPr lang="en-US" dirty="0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13B9E615-8BFD-434E-BAC9-05E04FAFC49A}"/>
              </a:ext>
            </a:extLst>
          </p:cNvPr>
          <p:cNvSpPr/>
          <p:nvPr/>
        </p:nvSpPr>
        <p:spPr>
          <a:xfrm>
            <a:off x="1475665" y="3923646"/>
            <a:ext cx="3024327" cy="632088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137CBE"/>
              </a:buClr>
            </a:pP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These </a:t>
            </a: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are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</a:t>
            </a: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the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</a:t>
            </a: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parts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</a:t>
            </a:r>
            <a:br>
              <a:rPr lang="de-DE" dirty="0">
                <a:solidFill>
                  <a:srgbClr val="137CBE"/>
                </a:solidFill>
                <a:latin typeface="Segoe UI Light (Überschriften)"/>
              </a:rPr>
            </a:b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we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</a:t>
            </a: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are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</a:t>
            </a: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interested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in!</a:t>
            </a:r>
            <a:endParaRPr lang="en-US" dirty="0">
              <a:solidFill>
                <a:srgbClr val="137CBE"/>
              </a:solidFill>
              <a:latin typeface="Segoe UI Light (Überschriften)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992030E-496D-4935-806B-B6091C7F1F6D}"/>
              </a:ext>
            </a:extLst>
          </p:cNvPr>
          <p:cNvCxnSpPr/>
          <p:nvPr/>
        </p:nvCxnSpPr>
        <p:spPr>
          <a:xfrm flipH="1" flipV="1">
            <a:off x="1520668" y="3147814"/>
            <a:ext cx="360022" cy="77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DB33A37-61BB-4474-BB6D-AB90DFD84C6F}"/>
              </a:ext>
            </a:extLst>
          </p:cNvPr>
          <p:cNvCxnSpPr>
            <a:cxnSpLocks/>
          </p:cNvCxnSpPr>
          <p:nvPr/>
        </p:nvCxnSpPr>
        <p:spPr>
          <a:xfrm flipV="1">
            <a:off x="4110054" y="3147815"/>
            <a:ext cx="543351" cy="77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https://se.mathworks.com/matlabcentral/mlc-downloads/downloads/submissions/42821/versions/1/screenshot.png">
            <a:extLst>
              <a:ext uri="{FF2B5EF4-FFF2-40B4-BE49-F238E27FC236}">
                <a16:creationId xmlns:a16="http://schemas.microsoft.com/office/drawing/2014/main" id="{F0AB365E-846E-475B-96DC-FA8D8800B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9000" r="12252" b="11801"/>
          <a:stretch/>
        </p:blipFill>
        <p:spPr bwMode="auto">
          <a:xfrm>
            <a:off x="486072" y="1707654"/>
            <a:ext cx="477901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BC460A32-820C-4AB4-9729-E68DEE91E0F0}"/>
              </a:ext>
            </a:extLst>
          </p:cNvPr>
          <p:cNvSpPr txBox="1"/>
          <p:nvPr/>
        </p:nvSpPr>
        <p:spPr>
          <a:xfrm>
            <a:off x="81669" y="1059582"/>
            <a:ext cx="5930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dirty="0"/>
              <a:t>[         ]</a:t>
            </a:r>
            <a:endParaRPr lang="en-US" sz="13800" dirty="0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9473324-BEEA-45D9-9D2C-ABC347C71D1A}"/>
              </a:ext>
            </a:extLst>
          </p:cNvPr>
          <p:cNvCxnSpPr/>
          <p:nvPr/>
        </p:nvCxnSpPr>
        <p:spPr>
          <a:xfrm>
            <a:off x="2312756" y="1347614"/>
            <a:ext cx="0" cy="201622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B62E636-39DD-4166-9B00-DF02551F9B51}"/>
              </a:ext>
            </a:extLst>
          </p:cNvPr>
          <p:cNvCxnSpPr/>
          <p:nvPr/>
        </p:nvCxnSpPr>
        <p:spPr>
          <a:xfrm>
            <a:off x="3824924" y="1347614"/>
            <a:ext cx="0" cy="201622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E1C670F-79FD-41D9-B224-CB89C8707CDA}"/>
              </a:ext>
            </a:extLst>
          </p:cNvPr>
          <p:cNvSpPr txBox="1"/>
          <p:nvPr/>
        </p:nvSpPr>
        <p:spPr>
          <a:xfrm>
            <a:off x="2736461" y="1198590"/>
            <a:ext cx="7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Fitts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6853A35-5A0F-4357-9F5A-5E5DB646C79F}"/>
              </a:ext>
            </a:extLst>
          </p:cNvPr>
          <p:cNvSpPr txBox="1"/>
          <p:nvPr/>
        </p:nvSpPr>
        <p:spPr>
          <a:xfrm>
            <a:off x="4014454" y="1198590"/>
            <a:ext cx="84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Touch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48D2FB4-7E00-4E69-8A04-28FA35D07D69}"/>
              </a:ext>
            </a:extLst>
          </p:cNvPr>
          <p:cNvSpPr txBox="1"/>
          <p:nvPr/>
        </p:nvSpPr>
        <p:spPr>
          <a:xfrm>
            <a:off x="1134146" y="1198590"/>
            <a:ext cx="7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Touch</a:t>
            </a:r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13B9E615-8BFD-434E-BAC9-05E04FAFC49A}"/>
              </a:ext>
            </a:extLst>
          </p:cNvPr>
          <p:cNvSpPr/>
          <p:nvPr/>
        </p:nvSpPr>
        <p:spPr>
          <a:xfrm>
            <a:off x="2074808" y="3944910"/>
            <a:ext cx="1944214" cy="632088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137CBE"/>
              </a:buClr>
            </a:pP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These </a:t>
            </a:r>
            <a:r>
              <a:rPr lang="de-DE" dirty="0" err="1">
                <a:solidFill>
                  <a:srgbClr val="137CBE"/>
                </a:solidFill>
                <a:latin typeface="Segoe UI Light (Überschriften)"/>
              </a:rPr>
              <a:t>are</a:t>
            </a:r>
            <a:r>
              <a:rPr lang="de-DE" dirty="0">
                <a:solidFill>
                  <a:srgbClr val="137CBE"/>
                </a:solidFill>
                <a:latin typeface="Segoe UI Light (Überschriften)"/>
              </a:rPr>
              <a:t> not!</a:t>
            </a:r>
            <a:endParaRPr lang="en-US" dirty="0">
              <a:solidFill>
                <a:srgbClr val="137CBE"/>
              </a:solidFill>
              <a:latin typeface="Segoe UI Light (Überschriften)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DB33A37-61BB-4474-BB6D-AB90DFD84C6F}"/>
              </a:ext>
            </a:extLst>
          </p:cNvPr>
          <p:cNvCxnSpPr>
            <a:cxnSpLocks/>
            <a:stCxn id="17" idx="0"/>
            <a:endCxn id="41" idx="2"/>
          </p:cNvCxnSpPr>
          <p:nvPr/>
        </p:nvCxnSpPr>
        <p:spPr>
          <a:xfrm flipV="1">
            <a:off x="3046915" y="3275573"/>
            <a:ext cx="0" cy="66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id="{78607CEB-8E83-4770-91F2-F2A089F6BDB1}"/>
              </a:ext>
            </a:extLst>
          </p:cNvPr>
          <p:cNvSpPr/>
          <p:nvPr/>
        </p:nvSpPr>
        <p:spPr>
          <a:xfrm>
            <a:off x="2340415" y="1666470"/>
            <a:ext cx="1512161" cy="1795916"/>
          </a:xfrm>
          <a:prstGeom prst="mathMultiply">
            <a:avLst/>
          </a:prstGeom>
          <a:solidFill>
            <a:srgbClr val="E32929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B9981C9-FBA4-4660-9741-04F457B616E9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/>
                </a:solidFill>
              </a:rPr>
              <a:t>Segmentation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Remove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duplicates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Sensor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alignment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85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https://se.mathworks.com/matlabcentral/mlc-downloads/downloads/submissions/42821/versions/1/screenshot.png">
            <a:extLst>
              <a:ext uri="{FF2B5EF4-FFF2-40B4-BE49-F238E27FC236}">
                <a16:creationId xmlns:a16="http://schemas.microsoft.com/office/drawing/2014/main" id="{F0AB365E-846E-475B-96DC-FA8D8800B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9000" r="52989" b="12189"/>
          <a:stretch/>
        </p:blipFill>
        <p:spPr bwMode="auto">
          <a:xfrm>
            <a:off x="558073" y="1803559"/>
            <a:ext cx="1944210" cy="13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E48D2FB4-7E00-4E69-8A04-28FA35D07D69}"/>
              </a:ext>
            </a:extLst>
          </p:cNvPr>
          <p:cNvSpPr txBox="1"/>
          <p:nvPr/>
        </p:nvSpPr>
        <p:spPr>
          <a:xfrm>
            <a:off x="1134146" y="1601405"/>
            <a:ext cx="7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Touch</a:t>
            </a:r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AB9981C9-FBA4-4660-9741-04F457B616E9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Segmentation 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/>
                </a:solidFill>
              </a:rPr>
              <a:t>Remove </a:t>
            </a:r>
            <a:r>
              <a:rPr lang="de-DE" dirty="0" err="1">
                <a:solidFill>
                  <a:schemeClr val="tx1"/>
                </a:solidFill>
              </a:rPr>
              <a:t>duplicates</a:t>
            </a: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/>
                </a:solidFill>
              </a:rPr>
              <a:t>Sensor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alignment</a:t>
            </a: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07975EE-1E66-4B0B-AD3F-258247C2581E}"/>
              </a:ext>
            </a:extLst>
          </p:cNvPr>
          <p:cNvCxnSpPr>
            <a:cxnSpLocks/>
          </p:cNvCxnSpPr>
          <p:nvPr/>
        </p:nvCxnSpPr>
        <p:spPr>
          <a:xfrm>
            <a:off x="516249" y="1798551"/>
            <a:ext cx="0" cy="1373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B56FAF3-0EA3-41BB-B8A3-3AEFCD2D69E3}"/>
              </a:ext>
            </a:extLst>
          </p:cNvPr>
          <p:cNvCxnSpPr>
            <a:cxnSpLocks/>
          </p:cNvCxnSpPr>
          <p:nvPr/>
        </p:nvCxnSpPr>
        <p:spPr>
          <a:xfrm>
            <a:off x="2502283" y="1803559"/>
            <a:ext cx="0" cy="1373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DC9CCF1-DE9B-4E7C-B254-7036A5EC89C6}"/>
              </a:ext>
            </a:extLst>
          </p:cNvPr>
          <p:cNvSpPr/>
          <p:nvPr/>
        </p:nvSpPr>
        <p:spPr>
          <a:xfrm>
            <a:off x="666090" y="2166715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922C7A6-5101-4223-AA69-5153BC335B24}"/>
              </a:ext>
            </a:extLst>
          </p:cNvPr>
          <p:cNvSpPr/>
          <p:nvPr/>
        </p:nvSpPr>
        <p:spPr>
          <a:xfrm>
            <a:off x="971600" y="2167483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B4B20B9-3AA7-423F-9BE1-3112FFDB4185}"/>
              </a:ext>
            </a:extLst>
          </p:cNvPr>
          <p:cNvSpPr/>
          <p:nvPr/>
        </p:nvSpPr>
        <p:spPr>
          <a:xfrm>
            <a:off x="1248397" y="2167482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3E931D9-942B-4811-9C2E-9B3E6341FC46}"/>
              </a:ext>
            </a:extLst>
          </p:cNvPr>
          <p:cNvSpPr/>
          <p:nvPr/>
        </p:nvSpPr>
        <p:spPr>
          <a:xfrm>
            <a:off x="1633843" y="2165673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67F7F36-D897-4ECB-94E6-10A40DC9136B}"/>
              </a:ext>
            </a:extLst>
          </p:cNvPr>
          <p:cNvSpPr/>
          <p:nvPr/>
        </p:nvSpPr>
        <p:spPr>
          <a:xfrm>
            <a:off x="1919976" y="2172346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7A7AAA0-DBA0-4765-9411-D080ECE88166}"/>
              </a:ext>
            </a:extLst>
          </p:cNvPr>
          <p:cNvSpPr/>
          <p:nvPr/>
        </p:nvSpPr>
        <p:spPr>
          <a:xfrm>
            <a:off x="2347443" y="2175101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32B45D-823D-4242-AC95-0D9CCB5FB3BF}"/>
              </a:ext>
            </a:extLst>
          </p:cNvPr>
          <p:cNvCxnSpPr>
            <a:cxnSpLocks/>
          </p:cNvCxnSpPr>
          <p:nvPr/>
        </p:nvCxnSpPr>
        <p:spPr>
          <a:xfrm>
            <a:off x="516249" y="3280447"/>
            <a:ext cx="19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6CA6976E-0006-4788-A467-FA5D3DDD2EE8}"/>
              </a:ext>
            </a:extLst>
          </p:cNvPr>
          <p:cNvSpPr/>
          <p:nvPr/>
        </p:nvSpPr>
        <p:spPr>
          <a:xfrm>
            <a:off x="591077" y="2368640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F3B3BCE-120A-4137-830B-4516FD5D74DB}"/>
              </a:ext>
            </a:extLst>
          </p:cNvPr>
          <p:cNvSpPr/>
          <p:nvPr/>
        </p:nvSpPr>
        <p:spPr>
          <a:xfrm>
            <a:off x="656764" y="2696177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EAF43F-65EB-4B4E-9CC0-458D57AB810F}"/>
              </a:ext>
            </a:extLst>
          </p:cNvPr>
          <p:cNvSpPr/>
          <p:nvPr/>
        </p:nvSpPr>
        <p:spPr>
          <a:xfrm>
            <a:off x="1134146" y="2368640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DC442A-0FDD-427E-B71A-E3D07AD0A961}"/>
              </a:ext>
            </a:extLst>
          </p:cNvPr>
          <p:cNvSpPr/>
          <p:nvPr/>
        </p:nvSpPr>
        <p:spPr>
          <a:xfrm>
            <a:off x="1476423" y="2369386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10E4169-BA1D-4E78-8B69-88BB6C94A023}"/>
              </a:ext>
            </a:extLst>
          </p:cNvPr>
          <p:cNvSpPr/>
          <p:nvPr/>
        </p:nvSpPr>
        <p:spPr>
          <a:xfrm>
            <a:off x="2148560" y="2368640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7EF068C-DB60-4D7A-9F99-6491C868C07F}"/>
              </a:ext>
            </a:extLst>
          </p:cNvPr>
          <p:cNvSpPr/>
          <p:nvPr/>
        </p:nvSpPr>
        <p:spPr>
          <a:xfrm>
            <a:off x="1083701" y="2696178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616C2FC-2863-4ED7-B2E3-689A604D8441}"/>
              </a:ext>
            </a:extLst>
          </p:cNvPr>
          <p:cNvSpPr/>
          <p:nvPr/>
        </p:nvSpPr>
        <p:spPr>
          <a:xfrm>
            <a:off x="1561767" y="2696178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666045D-418F-4D73-A433-8B0FCA1E214E}"/>
              </a:ext>
            </a:extLst>
          </p:cNvPr>
          <p:cNvSpPr/>
          <p:nvPr/>
        </p:nvSpPr>
        <p:spPr>
          <a:xfrm>
            <a:off x="2115716" y="2698656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B91CD8D-7A45-482C-8E7D-17E2F03FDC34}"/>
              </a:ext>
            </a:extLst>
          </p:cNvPr>
          <p:cNvSpPr txBox="1"/>
          <p:nvPr/>
        </p:nvSpPr>
        <p:spPr>
          <a:xfrm>
            <a:off x="1981639" y="3246244"/>
            <a:ext cx="101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Comic Sans MS" panose="030F0702030302020204" pitchFamily="66" charset="0"/>
              </a:rPr>
              <a:t>Time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8" name="Picture 2" descr="https://se.mathworks.com/matlabcentral/mlc-downloads/downloads/submissions/42821/versions/1/screenshot.png">
            <a:extLst>
              <a:ext uri="{FF2B5EF4-FFF2-40B4-BE49-F238E27FC236}">
                <a16:creationId xmlns:a16="http://schemas.microsoft.com/office/drawing/2014/main" id="{D9EF5EBF-97D4-4B59-ABEC-B8D788AFE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9000" r="52989" b="12189"/>
          <a:stretch/>
        </p:blipFill>
        <p:spPr bwMode="auto">
          <a:xfrm>
            <a:off x="3178298" y="1798551"/>
            <a:ext cx="1944210" cy="13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AE011EBD-AB53-42B4-8D7F-DB5759C5B33B}"/>
              </a:ext>
            </a:extLst>
          </p:cNvPr>
          <p:cNvSpPr txBox="1"/>
          <p:nvPr/>
        </p:nvSpPr>
        <p:spPr>
          <a:xfrm>
            <a:off x="3754371" y="1596397"/>
            <a:ext cx="7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Touch</a:t>
            </a:r>
            <a:endParaRPr lang="en-US" dirty="0"/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F9AFABF-A201-4B66-9BFF-A13E191BB37A}"/>
              </a:ext>
            </a:extLst>
          </p:cNvPr>
          <p:cNvCxnSpPr>
            <a:cxnSpLocks/>
          </p:cNvCxnSpPr>
          <p:nvPr/>
        </p:nvCxnSpPr>
        <p:spPr>
          <a:xfrm>
            <a:off x="3136474" y="1793543"/>
            <a:ext cx="0" cy="1373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D7D830D-8D65-4C60-BC5E-E7AED48A4BA1}"/>
              </a:ext>
            </a:extLst>
          </p:cNvPr>
          <p:cNvCxnSpPr>
            <a:cxnSpLocks/>
          </p:cNvCxnSpPr>
          <p:nvPr/>
        </p:nvCxnSpPr>
        <p:spPr>
          <a:xfrm>
            <a:off x="5122508" y="1798551"/>
            <a:ext cx="0" cy="1373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B46E7DCB-2013-4350-BA5A-E84F843C9244}"/>
              </a:ext>
            </a:extLst>
          </p:cNvPr>
          <p:cNvSpPr/>
          <p:nvPr/>
        </p:nvSpPr>
        <p:spPr>
          <a:xfrm>
            <a:off x="3286315" y="2161707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512D14C-DE6E-4549-B4E9-045FDD931FD6}"/>
              </a:ext>
            </a:extLst>
          </p:cNvPr>
          <p:cNvSpPr/>
          <p:nvPr/>
        </p:nvSpPr>
        <p:spPr>
          <a:xfrm>
            <a:off x="3591825" y="2162475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9E6A42D-BCE6-4B8D-8274-057B9331F8C0}"/>
              </a:ext>
            </a:extLst>
          </p:cNvPr>
          <p:cNvSpPr/>
          <p:nvPr/>
        </p:nvSpPr>
        <p:spPr>
          <a:xfrm>
            <a:off x="3868622" y="2162474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872E571-4809-4882-955E-4CA5698C4646}"/>
              </a:ext>
            </a:extLst>
          </p:cNvPr>
          <p:cNvSpPr/>
          <p:nvPr/>
        </p:nvSpPr>
        <p:spPr>
          <a:xfrm>
            <a:off x="4254068" y="2160665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6DC627C-272E-4F0B-ACDF-B80AA7DDCA3A}"/>
              </a:ext>
            </a:extLst>
          </p:cNvPr>
          <p:cNvSpPr/>
          <p:nvPr/>
        </p:nvSpPr>
        <p:spPr>
          <a:xfrm>
            <a:off x="4540201" y="2167338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71CCB35-BAC3-4502-9D13-ACFF6AFBDB18}"/>
              </a:ext>
            </a:extLst>
          </p:cNvPr>
          <p:cNvSpPr/>
          <p:nvPr/>
        </p:nvSpPr>
        <p:spPr>
          <a:xfrm>
            <a:off x="4967668" y="2170093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643C4A9-A9F7-4700-A0C3-3D5564FE5F4A}"/>
              </a:ext>
            </a:extLst>
          </p:cNvPr>
          <p:cNvCxnSpPr>
            <a:cxnSpLocks/>
          </p:cNvCxnSpPr>
          <p:nvPr/>
        </p:nvCxnSpPr>
        <p:spPr>
          <a:xfrm>
            <a:off x="3136474" y="3275439"/>
            <a:ext cx="19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140C918A-1D19-4F17-ABFD-974BCB1633FA}"/>
              </a:ext>
            </a:extLst>
          </p:cNvPr>
          <p:cNvSpPr/>
          <p:nvPr/>
        </p:nvSpPr>
        <p:spPr>
          <a:xfrm>
            <a:off x="3211302" y="2363632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30BC605-16A0-41BD-988F-96BF76C2BCA1}"/>
              </a:ext>
            </a:extLst>
          </p:cNvPr>
          <p:cNvSpPr/>
          <p:nvPr/>
        </p:nvSpPr>
        <p:spPr>
          <a:xfrm>
            <a:off x="3276989" y="2691169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B47C3CA-B1BC-4035-8C8D-92E678BCF442}"/>
              </a:ext>
            </a:extLst>
          </p:cNvPr>
          <p:cNvSpPr/>
          <p:nvPr/>
        </p:nvSpPr>
        <p:spPr>
          <a:xfrm>
            <a:off x="3754371" y="2363632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E75E6FE9-DC1E-438A-BCDF-0B0E6F070870}"/>
              </a:ext>
            </a:extLst>
          </p:cNvPr>
          <p:cNvSpPr/>
          <p:nvPr/>
        </p:nvSpPr>
        <p:spPr>
          <a:xfrm>
            <a:off x="4096648" y="2364378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C2873BB5-106F-4642-9236-F5E2A8000E34}"/>
              </a:ext>
            </a:extLst>
          </p:cNvPr>
          <p:cNvSpPr/>
          <p:nvPr/>
        </p:nvSpPr>
        <p:spPr>
          <a:xfrm>
            <a:off x="4768785" y="2363632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F6B54E4-701D-48F1-818D-3A02D25BFA76}"/>
              </a:ext>
            </a:extLst>
          </p:cNvPr>
          <p:cNvSpPr/>
          <p:nvPr/>
        </p:nvSpPr>
        <p:spPr>
          <a:xfrm>
            <a:off x="3703926" y="2691170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D3A52087-2EFF-48C5-BD54-C42FD2AE1756}"/>
              </a:ext>
            </a:extLst>
          </p:cNvPr>
          <p:cNvSpPr/>
          <p:nvPr/>
        </p:nvSpPr>
        <p:spPr>
          <a:xfrm>
            <a:off x="4181992" y="2691170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F5F67B3-890A-4F1B-BB2B-C15B6046B492}"/>
              </a:ext>
            </a:extLst>
          </p:cNvPr>
          <p:cNvSpPr/>
          <p:nvPr/>
        </p:nvSpPr>
        <p:spPr>
          <a:xfrm>
            <a:off x="4735941" y="2693648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9F4988F-9985-43DD-ABF1-323B9B4C3794}"/>
              </a:ext>
            </a:extLst>
          </p:cNvPr>
          <p:cNvSpPr txBox="1"/>
          <p:nvPr/>
        </p:nvSpPr>
        <p:spPr>
          <a:xfrm>
            <a:off x="4617681" y="3246244"/>
            <a:ext cx="101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Comic Sans MS" panose="030F0702030302020204" pitchFamily="66" charset="0"/>
              </a:rPr>
              <a:t>Time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2E79DFE-1445-4735-8793-C04FE101606C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4162335" y="2397222"/>
            <a:ext cx="40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9569EFA-01F1-4B3E-A16F-C69352DADB19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4247679" y="2724012"/>
            <a:ext cx="3208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54B66B43-38EB-449B-843F-C33F99E5C9FE}"/>
              </a:ext>
            </a:extLst>
          </p:cNvPr>
          <p:cNvCxnSpPr>
            <a:cxnSpLocks/>
          </p:cNvCxnSpPr>
          <p:nvPr/>
        </p:nvCxnSpPr>
        <p:spPr>
          <a:xfrm flipH="1">
            <a:off x="4569795" y="1964871"/>
            <a:ext cx="1" cy="142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628EE354-BD4B-4CD2-B613-C318C6AEC33B}"/>
              </a:ext>
            </a:extLst>
          </p:cNvPr>
          <p:cNvSpPr/>
          <p:nvPr/>
        </p:nvSpPr>
        <p:spPr>
          <a:xfrm>
            <a:off x="971600" y="1993811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6DD39F1-4657-4920-AF92-C5B7DC36463C}"/>
              </a:ext>
            </a:extLst>
          </p:cNvPr>
          <p:cNvSpPr/>
          <p:nvPr/>
        </p:nvSpPr>
        <p:spPr>
          <a:xfrm>
            <a:off x="1242496" y="2037704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C6A482AB-9095-4B43-85AA-F97FB05F9894}"/>
              </a:ext>
            </a:extLst>
          </p:cNvPr>
          <p:cNvSpPr/>
          <p:nvPr/>
        </p:nvSpPr>
        <p:spPr>
          <a:xfrm>
            <a:off x="1926130" y="2008095"/>
            <a:ext cx="65687" cy="65687"/>
          </a:xfrm>
          <a:prstGeom prst="ellipse">
            <a:avLst/>
          </a:prstGeom>
          <a:ln>
            <a:solidFill>
              <a:srgbClr val="31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F46D1A4-E493-44FA-93D3-FBA92E5D39AD}"/>
              </a:ext>
            </a:extLst>
          </p:cNvPr>
          <p:cNvSpPr/>
          <p:nvPr/>
        </p:nvSpPr>
        <p:spPr>
          <a:xfrm>
            <a:off x="1561767" y="2561149"/>
            <a:ext cx="65687" cy="656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F375EFD-B066-46B1-97FC-8B878D1D181E}"/>
              </a:ext>
            </a:extLst>
          </p:cNvPr>
          <p:cNvSpPr/>
          <p:nvPr/>
        </p:nvSpPr>
        <p:spPr>
          <a:xfrm>
            <a:off x="2148454" y="2211312"/>
            <a:ext cx="65687" cy="656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5825F6-D562-4223-8B55-19EC4834794F}"/>
              </a:ext>
            </a:extLst>
          </p:cNvPr>
          <p:cNvSpPr txBox="1"/>
          <p:nvPr/>
        </p:nvSpPr>
        <p:spPr>
          <a:xfrm>
            <a:off x="1816644" y="18281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17BD5C1-B57E-484E-9C31-D2CEF52A4D3A}"/>
              </a:ext>
            </a:extLst>
          </p:cNvPr>
          <p:cNvSpPr txBox="1"/>
          <p:nvPr/>
        </p:nvSpPr>
        <p:spPr>
          <a:xfrm>
            <a:off x="1128434" y="186369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D402B54-4A53-4B9B-88BB-D9CF8DDAC6C3}"/>
              </a:ext>
            </a:extLst>
          </p:cNvPr>
          <p:cNvSpPr txBox="1"/>
          <p:nvPr/>
        </p:nvSpPr>
        <p:spPr>
          <a:xfrm>
            <a:off x="869423" y="182008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6CC909E-B997-4D41-BC5E-A1C5807FF6F5}"/>
              </a:ext>
            </a:extLst>
          </p:cNvPr>
          <p:cNvSpPr txBox="1"/>
          <p:nvPr/>
        </p:nvSpPr>
        <p:spPr>
          <a:xfrm>
            <a:off x="2035576" y="20330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DCC8C5C-9259-475E-8FFA-7C461D633D9A}"/>
              </a:ext>
            </a:extLst>
          </p:cNvPr>
          <p:cNvSpPr txBox="1"/>
          <p:nvPr/>
        </p:nvSpPr>
        <p:spPr>
          <a:xfrm>
            <a:off x="1452348" y="23912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5" y="1028742"/>
            <a:ext cx="2606397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44474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110880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1" name="OTLSHAPE_TB_00000000000000000000000000000000_ElapsedTime">
            <a:extLst>
              <a:ext uri="{FF2B5EF4-FFF2-40B4-BE49-F238E27FC236}">
                <a16:creationId xmlns:a16="http://schemas.microsoft.com/office/drawing/2014/main" id="{019C01CC-1520-4958-9155-69366AF0E2BE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2462214" y="4474972"/>
            <a:ext cx="840580" cy="204184"/>
          </a:xfrm>
          <a:prstGeom prst="roundRect">
            <a:avLst>
              <a:gd name="adj" fmla="val 1000000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6125A-D820-4793-ACEE-0B2749A6A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7E293D-B68C-40CD-961F-E948121EE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938D0509-178F-456F-846D-B22B4925D71A}"/>
              </a:ext>
            </a:extLst>
          </p:cNvPr>
          <p:cNvSpPr/>
          <p:nvPr/>
        </p:nvSpPr>
        <p:spPr>
          <a:xfrm>
            <a:off x="251520" y="179007"/>
            <a:ext cx="2232248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Questions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A294A-8AFC-4BEE-86F0-524FB1C6E89C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Can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take the S3 Mini away?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Are n x m </a:t>
            </a:r>
            <a:r>
              <a:rPr lang="de-DE" dirty="0" err="1">
                <a:solidFill>
                  <a:schemeClr val="tx1"/>
                </a:solidFill>
              </a:rPr>
              <a:t>touches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sufficient</a:t>
            </a:r>
            <a:r>
              <a:rPr lang="de-DE" dirty="0">
                <a:solidFill>
                  <a:schemeClr val="tx1"/>
                </a:solidFill>
              </a:rPr>
              <a:t>?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e.g. a 10 x 15 </a:t>
            </a:r>
            <a:r>
              <a:rPr lang="de-DE" dirty="0" err="1">
                <a:solidFill>
                  <a:schemeClr val="tx1"/>
                </a:solidFill>
              </a:rPr>
              <a:t>grid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paper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which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shall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DA5E361-1873-4ECD-8756-2D8E710002F4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209</Words>
  <Application>Microsoft Office PowerPoint</Application>
  <PresentationFormat>Bildschirmpräsentation (16:9)</PresentationFormat>
  <Paragraphs>135</Paragraphs>
  <Slides>7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Comic Sans MS</vt:lpstr>
      <vt:lpstr>Segoe UI</vt:lpstr>
      <vt:lpstr>Segoe UI Light</vt:lpstr>
      <vt:lpstr>Segoe UI Light (Überschriften)</vt:lpstr>
      <vt:lpstr>Wingdings</vt:lpstr>
      <vt:lpstr>praesentationsvorlage_blanco1</vt:lpstr>
      <vt:lpstr>Simple Touch Prediction  With Built-In IMUs Intermediate Presentation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98</cp:revision>
  <dcterms:created xsi:type="dcterms:W3CDTF">2013-01-17T10:32:59Z</dcterms:created>
  <dcterms:modified xsi:type="dcterms:W3CDTF">2018-12-10T16:42:13Z</dcterms:modified>
</cp:coreProperties>
</file>