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2" r:id="rId4"/>
    <p:sldId id="263" r:id="rId5"/>
    <p:sldId id="267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DFD8D3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3704" autoAdjust="0"/>
  </p:normalViewPr>
  <p:slideViewPr>
    <p:cSldViewPr>
      <p:cViewPr varScale="1">
        <p:scale>
          <a:sx n="85" d="100"/>
          <a:sy n="85" d="100"/>
        </p:scale>
        <p:origin x="749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F and B an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 Touch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in IMUs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7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3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3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Right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schedule</a:t>
            </a:r>
            <a:r>
              <a:rPr lang="de-DE" dirty="0"/>
              <a:t>.</a:t>
            </a:r>
          </a:p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on,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conduct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notesSlide" Target="../notesSlides/notesSlide4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b="1" dirty="0"/>
              <a:t>Simple Touch Prediction </a:t>
            </a:r>
            <a:br>
              <a:rPr lang="en-US" b="1" dirty="0"/>
            </a:br>
            <a:r>
              <a:rPr lang="en-US" b="1" dirty="0"/>
              <a:t>With Built-In IMUs</a:t>
            </a:r>
            <a:br>
              <a:rPr lang="en-US" b="1" dirty="0"/>
            </a:br>
            <a:r>
              <a:rPr lang="en-US" sz="1800" b="1" dirty="0"/>
              <a:t>Intermediate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Felix Bühler, Benedict Steuerlein</a:t>
            </a:r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63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FaPra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Learning and Computer Vision for HCI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Pfaffenwaldring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5a | 27.11.18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8E06B1-6064-4832-B1DD-9E5417320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40" y="-236562"/>
            <a:ext cx="9504039" cy="6168347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5081D41-A40D-4172-B51E-86EBA47F27FA}"/>
              </a:ext>
            </a:extLst>
          </p:cNvPr>
          <p:cNvSpPr/>
          <p:nvPr/>
        </p:nvSpPr>
        <p:spPr>
          <a:xfrm>
            <a:off x="4405482" y="1179981"/>
            <a:ext cx="6264696" cy="297608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Smartphone </a:t>
            </a:r>
            <a:r>
              <a:rPr lang="de-DE" sz="2000" dirty="0" err="1">
                <a:solidFill>
                  <a:schemeClr val="tx1"/>
                </a:solidFill>
              </a:rPr>
              <a:t>sizes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increasing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steadily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Whole front screen </a:t>
            </a:r>
            <a:r>
              <a:rPr lang="de-DE" sz="2000" dirty="0" err="1">
                <a:solidFill>
                  <a:schemeClr val="tx1"/>
                </a:solidFill>
              </a:rPr>
              <a:t>can</a:t>
            </a:r>
            <a:r>
              <a:rPr lang="de-DE" sz="2000" dirty="0">
                <a:solidFill>
                  <a:schemeClr val="tx1"/>
                </a:solidFill>
              </a:rPr>
              <a:t> not </a:t>
            </a:r>
            <a:r>
              <a:rPr lang="de-DE" sz="2000" dirty="0" err="1">
                <a:solidFill>
                  <a:schemeClr val="tx1"/>
                </a:solidFill>
              </a:rPr>
              <a:t>be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reached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without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changing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grip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Predict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where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want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touch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4B9F85-B1C9-431A-B8CA-35D785B18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B1E09F-FD3D-41EB-9E9C-0F10269EE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89727CC9-687F-494D-BCCB-A2B4B8A362BD}"/>
              </a:ext>
            </a:extLst>
          </p:cNvPr>
          <p:cNvSpPr/>
          <p:nvPr/>
        </p:nvSpPr>
        <p:spPr>
          <a:xfrm>
            <a:off x="251520" y="179007"/>
            <a:ext cx="2957845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Current Status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D20624D-3813-4368-B78A-222D6B081458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EA36C05D-9579-4302-874A-18B0DA27C0A4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Working </a:t>
            </a:r>
            <a:r>
              <a:rPr lang="de-DE" dirty="0" err="1">
                <a:solidFill>
                  <a:schemeClr val="tx1"/>
                </a:solidFill>
              </a:rPr>
              <a:t>study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Align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crosses</a:t>
            </a:r>
            <a:r>
              <a:rPr lang="de-DE" dirty="0">
                <a:solidFill>
                  <a:schemeClr val="tx1"/>
                </a:solidFill>
              </a:rPr>
              <a:t> in a n x m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grid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Users </a:t>
            </a:r>
            <a:r>
              <a:rPr lang="de-DE" dirty="0" err="1">
                <a:solidFill>
                  <a:schemeClr val="tx1"/>
                </a:solidFill>
              </a:rPr>
              <a:t>have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perform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n*m </a:t>
            </a:r>
            <a:r>
              <a:rPr lang="de-DE" dirty="0" err="1">
                <a:solidFill>
                  <a:schemeClr val="tx1"/>
                </a:solidFill>
              </a:rPr>
              <a:t>touches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Fitts</a:t>
            </a:r>
            <a:r>
              <a:rPr lang="de-DE" dirty="0">
                <a:solidFill>
                  <a:schemeClr val="tx1"/>
                </a:solidFill>
              </a:rPr>
              <a:t> Task </a:t>
            </a:r>
            <a:r>
              <a:rPr lang="de-DE" dirty="0" err="1">
                <a:solidFill>
                  <a:schemeClr val="tx1"/>
                </a:solidFill>
              </a:rPr>
              <a:t>inbetween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Meanwhile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record</a:t>
            </a:r>
            <a:r>
              <a:rPr lang="de-DE" dirty="0">
                <a:solidFill>
                  <a:schemeClr val="tx1"/>
                </a:solidFill>
              </a:rPr>
              <a:t> IMU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62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TLSHAPE_TB_00000000000000000000000000000000_LeftEndCaps" hidden="1">
            <a:extLst>
              <a:ext uri="{FF2B5EF4-FFF2-40B4-BE49-F238E27FC236}">
                <a16:creationId xmlns:a16="http://schemas.microsoft.com/office/drawing/2014/main" id="{6F22B0B4-46B3-45C3-BFA3-652438A1E1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82" name="OTLSHAPE_TB_00000000000000000000000000000000_ScaleContainer">
            <a:extLst>
              <a:ext uri="{FF2B5EF4-FFF2-40B4-BE49-F238E27FC236}">
                <a16:creationId xmlns:a16="http://schemas.microsoft.com/office/drawing/2014/main" id="{404391B9-9E28-4601-B917-204957F4E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576" y="1028742"/>
            <a:ext cx="74676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TB_00000000000000000000000000000000_ElapsedTime">
            <a:extLst>
              <a:ext uri="{FF2B5EF4-FFF2-40B4-BE49-F238E27FC236}">
                <a16:creationId xmlns:a16="http://schemas.microsoft.com/office/drawing/2014/main" id="{7B982D0F-D8F1-429C-9962-44B18BCB63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5576" y="1028742"/>
            <a:ext cx="1768196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B_00000000000000000000000000000000_TodayMarkerShape">
            <a:extLst>
              <a:ext uri="{FF2B5EF4-FFF2-40B4-BE49-F238E27FC236}">
                <a16:creationId xmlns:a16="http://schemas.microsoft.com/office/drawing/2014/main" id="{C07F2964-C63B-4D04-BA5A-1F7FE166D6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91333" y="1409742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TodayMarkerText">
            <a:extLst>
              <a:ext uri="{FF2B5EF4-FFF2-40B4-BE49-F238E27FC236}">
                <a16:creationId xmlns:a16="http://schemas.microsoft.com/office/drawing/2014/main" id="{F00BF6AE-1A85-4C6D-9FAC-FD96F2B629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57739" y="1536742"/>
            <a:ext cx="381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12322671-7547-41A3-926A-80F4D85014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4176" y="112621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99BA1629-C1A3-4A11-9A79-791DE27F296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701893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2">
            <a:extLst>
              <a:ext uri="{FF2B5EF4-FFF2-40B4-BE49-F238E27FC236}">
                <a16:creationId xmlns:a16="http://schemas.microsoft.com/office/drawing/2014/main" id="{11B3D08C-D74B-47C7-A5B2-7AE719411B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65394" y="1126215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89" name="OTLSHAPE_TB_00000000000000000000000000000000_Separator2">
            <a:extLst>
              <a:ext uri="{FF2B5EF4-FFF2-40B4-BE49-F238E27FC236}">
                <a16:creationId xmlns:a16="http://schemas.microsoft.com/office/drawing/2014/main" id="{9A5DF5C3-66D3-4D1F-B479-A552ACED81D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542485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3">
            <a:extLst>
              <a:ext uri="{FF2B5EF4-FFF2-40B4-BE49-F238E27FC236}">
                <a16:creationId xmlns:a16="http://schemas.microsoft.com/office/drawing/2014/main" id="{996C228E-43C4-4EED-BEBC-D9E785A19E7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985" y="11262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 2019</a:t>
            </a:r>
          </a:p>
        </p:txBody>
      </p:sp>
      <p:cxnSp>
        <p:nvCxnSpPr>
          <p:cNvPr id="91" name="OTLSHAPE_TB_00000000000000000000000000000000_Separator3">
            <a:extLst>
              <a:ext uri="{FF2B5EF4-FFF2-40B4-BE49-F238E27FC236}">
                <a16:creationId xmlns:a16="http://schemas.microsoft.com/office/drawing/2014/main" id="{4010DB89-A1D6-4BB0-B2B8-3E52C2E2A41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383076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4">
            <a:extLst>
              <a:ext uri="{FF2B5EF4-FFF2-40B4-BE49-F238E27FC236}">
                <a16:creationId xmlns:a16="http://schemas.microsoft.com/office/drawing/2014/main" id="{AE79DCBF-CEF0-4C52-A72E-462B78CD84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46576" y="112621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3" name="OTLSHAPE_T_241b8aa9673e428aa7b0151c22771cbf_Shape">
            <a:extLst>
              <a:ext uri="{FF2B5EF4-FFF2-40B4-BE49-F238E27FC236}">
                <a16:creationId xmlns:a16="http://schemas.microsoft.com/office/drawing/2014/main" id="{43D23182-E1BF-46A6-8972-032F1062C1A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17546" y="2096516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241b8aa9673e428aa7b0151c22771cbf_ShapePercentage" hidden="1">
            <a:extLst>
              <a:ext uri="{FF2B5EF4-FFF2-40B4-BE49-F238E27FC236}">
                <a16:creationId xmlns:a16="http://schemas.microsoft.com/office/drawing/2014/main" id="{F0BA4081-1D48-4276-89A5-041C5090BD5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6435" y="32585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241b8aa9673e428aa7b0151c22771cbf_Duration" hidden="1">
            <a:extLst>
              <a:ext uri="{FF2B5EF4-FFF2-40B4-BE49-F238E27FC236}">
                <a16:creationId xmlns:a16="http://schemas.microsoft.com/office/drawing/2014/main" id="{DAAAB659-D81A-4E4A-A7E7-CF7FFFF0327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308800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96" name="OTLSHAPE_T_241b8aa9673e428aa7b0151c22771cbf_TextPercentage" hidden="1">
            <a:extLst>
              <a:ext uri="{FF2B5EF4-FFF2-40B4-BE49-F238E27FC236}">
                <a16:creationId xmlns:a16="http://schemas.microsoft.com/office/drawing/2014/main" id="{0A04E8E6-02CA-4CEA-8CA6-13FDA3DCE1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41b8aa9673e428aa7b0151c22771cbf_JoinedDate" hidden="1">
            <a:extLst>
              <a:ext uri="{FF2B5EF4-FFF2-40B4-BE49-F238E27FC236}">
                <a16:creationId xmlns:a16="http://schemas.microsoft.com/office/drawing/2014/main" id="{7EE33838-6E57-42A9-B64C-0DC60D23F7C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241b8aa9673e428aa7b0151c22771cbf_StartDate">
            <a:extLst>
              <a:ext uri="{FF2B5EF4-FFF2-40B4-BE49-F238E27FC236}">
                <a16:creationId xmlns:a16="http://schemas.microsoft.com/office/drawing/2014/main" id="{D15A8D59-0BC1-4075-9C7B-9FCAA7E75E6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7894" y="21206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11/6/2018</a:t>
            </a:r>
          </a:p>
        </p:txBody>
      </p:sp>
      <p:sp>
        <p:nvSpPr>
          <p:cNvPr id="99" name="OTLSHAPE_T_241b8aa9673e428aa7b0151c22771cbf_Title">
            <a:extLst>
              <a:ext uri="{FF2B5EF4-FFF2-40B4-BE49-F238E27FC236}">
                <a16:creationId xmlns:a16="http://schemas.microsoft.com/office/drawing/2014/main" id="{75E1FB0F-32D8-4E79-8AC5-316F05A9BF2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17546" y="19259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00" name="OTLSHAPE_T_241b8aa9673e428aa7b0151c22771cbf_EndDate">
            <a:extLst>
              <a:ext uri="{FF2B5EF4-FFF2-40B4-BE49-F238E27FC236}">
                <a16:creationId xmlns:a16="http://schemas.microsoft.com/office/drawing/2014/main" id="{9D6C6C44-2168-468C-95FA-EDEC4C7FC2D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43296" y="21206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1" name="OTLSHAPE_T_6c74a248dae946e1bd744b3e9aa4af80_Shape">
            <a:extLst>
              <a:ext uri="{FF2B5EF4-FFF2-40B4-BE49-F238E27FC236}">
                <a16:creationId xmlns:a16="http://schemas.microsoft.com/office/drawing/2014/main" id="{7FF74E99-694F-4953-BDC1-8FDEC83B211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33163" y="2363216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6c74a248dae946e1bd744b3e9aa4af80_ShapePercentage" hidden="1">
            <a:extLst>
              <a:ext uri="{FF2B5EF4-FFF2-40B4-BE49-F238E27FC236}">
                <a16:creationId xmlns:a16="http://schemas.microsoft.com/office/drawing/2014/main" id="{75A2C89B-98DA-4C23-8819-2DDA79E0F89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22052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6c74a248dae946e1bd744b3e9aa4af80_Duration" hidden="1">
            <a:extLst>
              <a:ext uri="{FF2B5EF4-FFF2-40B4-BE49-F238E27FC236}">
                <a16:creationId xmlns:a16="http://schemas.microsoft.com/office/drawing/2014/main" id="{CDC93A23-4F50-4D5C-9FAA-08A9976D261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35252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04" name="OTLSHAPE_T_6c74a248dae946e1bd744b3e9aa4af80_TextPercentage" hidden="1">
            <a:extLst>
              <a:ext uri="{FF2B5EF4-FFF2-40B4-BE49-F238E27FC236}">
                <a16:creationId xmlns:a16="http://schemas.microsoft.com/office/drawing/2014/main" id="{93BAA12E-3588-4B51-9296-7CF5E84CD6A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6c74a248dae946e1bd744b3e9aa4af80_JoinedDate" hidden="1">
            <a:extLst>
              <a:ext uri="{FF2B5EF4-FFF2-40B4-BE49-F238E27FC236}">
                <a16:creationId xmlns:a16="http://schemas.microsoft.com/office/drawing/2014/main" id="{BBBC3E0A-1B07-47CF-91E3-DC6D4E12DF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6c74a248dae946e1bd744b3e9aa4af80_StartDate">
            <a:extLst>
              <a:ext uri="{FF2B5EF4-FFF2-40B4-BE49-F238E27FC236}">
                <a16:creationId xmlns:a16="http://schemas.microsoft.com/office/drawing/2014/main" id="{DEE9CAAC-AE3E-4D80-B45B-430BD0CA752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69123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7" name="OTLSHAPE_T_6c74a248dae946e1bd744b3e9aa4af80_EndDate">
            <a:extLst>
              <a:ext uri="{FF2B5EF4-FFF2-40B4-BE49-F238E27FC236}">
                <a16:creationId xmlns:a16="http://schemas.microsoft.com/office/drawing/2014/main" id="{6ABBEC67-FCA7-443F-B5FA-D529123E95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574531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08" name="OTLSHAPE_T_6c74a248dae946e1bd744b3e9aa4af80_Title">
            <a:extLst>
              <a:ext uri="{FF2B5EF4-FFF2-40B4-BE49-F238E27FC236}">
                <a16:creationId xmlns:a16="http://schemas.microsoft.com/office/drawing/2014/main" id="{10816458-E0C0-4787-9573-E03C63FED98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711883" y="237955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Android App</a:t>
            </a:r>
          </a:p>
        </p:txBody>
      </p:sp>
      <p:sp>
        <p:nvSpPr>
          <p:cNvPr id="109" name="OTLSHAPE_T_0256c5d66c3343c7b3a691dbc86e4666_Shape">
            <a:extLst>
              <a:ext uri="{FF2B5EF4-FFF2-40B4-BE49-F238E27FC236}">
                <a16:creationId xmlns:a16="http://schemas.microsoft.com/office/drawing/2014/main" id="{D41243A4-84FB-4F88-B1C4-663C43BBB2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523772" y="2800434"/>
            <a:ext cx="838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0256c5d66c3343c7b3a691dbc86e4666_ShapePercentage" hidden="1">
            <a:extLst>
              <a:ext uri="{FF2B5EF4-FFF2-40B4-BE49-F238E27FC236}">
                <a16:creationId xmlns:a16="http://schemas.microsoft.com/office/drawing/2014/main" id="{FDBA0BF3-EBB9-499F-8930-5D06AA9E228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12661" y="3962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0256c5d66c3343c7b3a691dbc86e4666_Duration" hidden="1">
            <a:extLst>
              <a:ext uri="{FF2B5EF4-FFF2-40B4-BE49-F238E27FC236}">
                <a16:creationId xmlns:a16="http://schemas.microsoft.com/office/drawing/2014/main" id="{CA8FA54C-F99A-4983-970C-B8806C3BB0E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37919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14 Tage</a:t>
            </a:r>
          </a:p>
        </p:txBody>
      </p:sp>
      <p:sp>
        <p:nvSpPr>
          <p:cNvPr id="112" name="OTLSHAPE_T_0256c5d66c3343c7b3a691dbc86e4666_TextPercentage" hidden="1">
            <a:extLst>
              <a:ext uri="{FF2B5EF4-FFF2-40B4-BE49-F238E27FC236}">
                <a16:creationId xmlns:a16="http://schemas.microsoft.com/office/drawing/2014/main" id="{C60AF757-65CC-4BC9-96D4-84F19845BA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0256c5d66c3343c7b3a691dbc86e4666_JoinedDate" hidden="1">
            <a:extLst>
              <a:ext uri="{FF2B5EF4-FFF2-40B4-BE49-F238E27FC236}">
                <a16:creationId xmlns:a16="http://schemas.microsoft.com/office/drawing/2014/main" id="{22CD1218-11DF-4818-A0E5-C3628E45C5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0256c5d66c3343c7b3a691dbc86e4666_StartDate">
            <a:extLst>
              <a:ext uri="{FF2B5EF4-FFF2-40B4-BE49-F238E27FC236}">
                <a16:creationId xmlns:a16="http://schemas.microsoft.com/office/drawing/2014/main" id="{A29511D0-2EE1-45AB-AD31-54159FAB7BC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59731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11/28/2018</a:t>
            </a:r>
          </a:p>
        </p:txBody>
      </p:sp>
      <p:sp>
        <p:nvSpPr>
          <p:cNvPr id="115" name="OTLSHAPE_T_0256c5d66c3343c7b3a691dbc86e4666_Title">
            <a:extLst>
              <a:ext uri="{FF2B5EF4-FFF2-40B4-BE49-F238E27FC236}">
                <a16:creationId xmlns:a16="http://schemas.microsoft.com/office/drawing/2014/main" id="{C3A32D1F-9B47-420D-A02D-6D000CD41E0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23772" y="262991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Collection Study</a:t>
            </a:r>
          </a:p>
        </p:txBody>
      </p:sp>
      <p:sp>
        <p:nvSpPr>
          <p:cNvPr id="116" name="OTLSHAPE_T_0256c5d66c3343c7b3a691dbc86e4666_EndDate">
            <a:extLst>
              <a:ext uri="{FF2B5EF4-FFF2-40B4-BE49-F238E27FC236}">
                <a16:creationId xmlns:a16="http://schemas.microsoft.com/office/drawing/2014/main" id="{CA21058E-A2E6-425B-8DF6-A23448EC1EF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405766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17" name="OTLSHAPE_T_10c17eb064774a8dbe9bab09ccffac02_Shape">
            <a:extLst>
              <a:ext uri="{FF2B5EF4-FFF2-40B4-BE49-F238E27FC236}">
                <a16:creationId xmlns:a16="http://schemas.microsoft.com/office/drawing/2014/main" id="{CA32FCD3-EEBD-41B6-9412-445CA34C0C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295633" y="3067134"/>
            <a:ext cx="1727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10c17eb064774a8dbe9bab09ccffac02_ShapePercentage" hidden="1">
            <a:extLst>
              <a:ext uri="{FF2B5EF4-FFF2-40B4-BE49-F238E27FC236}">
                <a16:creationId xmlns:a16="http://schemas.microsoft.com/office/drawing/2014/main" id="{F7DAFD03-4610-44B6-8DEE-16DA1A98A8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84522" y="42291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10c17eb064774a8dbe9bab09ccffac02_Duration" hidden="1">
            <a:extLst>
              <a:ext uri="{FF2B5EF4-FFF2-40B4-BE49-F238E27FC236}">
                <a16:creationId xmlns:a16="http://schemas.microsoft.com/office/drawing/2014/main" id="{E8DCD519-43FF-4E3C-BD7B-A24DED9976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22914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120" name="OTLSHAPE_T_10c17eb064774a8dbe9bab09ccffac02_TextPercentage" hidden="1">
            <a:extLst>
              <a:ext uri="{FF2B5EF4-FFF2-40B4-BE49-F238E27FC236}">
                <a16:creationId xmlns:a16="http://schemas.microsoft.com/office/drawing/2014/main" id="{CAC8C6EA-F933-4F36-BD56-987713633B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10c17eb064774a8dbe9bab09ccffac02_JoinedDate" hidden="1">
            <a:extLst>
              <a:ext uri="{FF2B5EF4-FFF2-40B4-BE49-F238E27FC236}">
                <a16:creationId xmlns:a16="http://schemas.microsoft.com/office/drawing/2014/main" id="{2B4039EE-58EE-4EBF-A33C-CB0257BD08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10c17eb064774a8dbe9bab09ccffac02_StartDate">
            <a:extLst>
              <a:ext uri="{FF2B5EF4-FFF2-40B4-BE49-F238E27FC236}">
                <a16:creationId xmlns:a16="http://schemas.microsoft.com/office/drawing/2014/main" id="{066099FC-2DC2-4A7B-851A-9DAD1E41159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1592" y="30912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23" name="OTLSHAPE_T_10c17eb064774a8dbe9bab09ccffac02_EndDate">
            <a:extLst>
              <a:ext uri="{FF2B5EF4-FFF2-40B4-BE49-F238E27FC236}">
                <a16:creationId xmlns:a16="http://schemas.microsoft.com/office/drawing/2014/main" id="{D90095B8-8B1B-4E83-9957-402D6AD9659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68235" y="309122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24" name="OTLSHAPE_T_10c17eb064774a8dbe9bab09ccffac02_Title">
            <a:extLst>
              <a:ext uri="{FF2B5EF4-FFF2-40B4-BE49-F238E27FC236}">
                <a16:creationId xmlns:a16="http://schemas.microsoft.com/office/drawing/2014/main" id="{81A01E27-9F1E-47D8-88B4-21DD412E49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657276" y="30834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Network Training</a:t>
            </a:r>
          </a:p>
        </p:txBody>
      </p:sp>
      <p:sp>
        <p:nvSpPr>
          <p:cNvPr id="125" name="OTLSHAPE_T_952ec7098fa24621b6eba4ddb7888546_Shape">
            <a:extLst>
              <a:ext uri="{FF2B5EF4-FFF2-40B4-BE49-F238E27FC236}">
                <a16:creationId xmlns:a16="http://schemas.microsoft.com/office/drawing/2014/main" id="{BAD3121B-FC9B-48C5-8579-74BC0C37C3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958103" y="3504353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952ec7098fa24621b6eba4ddb7888546_ShapePercentage" hidden="1">
            <a:extLst>
              <a:ext uri="{FF2B5EF4-FFF2-40B4-BE49-F238E27FC236}">
                <a16:creationId xmlns:a16="http://schemas.microsoft.com/office/drawing/2014/main" id="{753E07DD-62F0-4FDE-92D3-8B5BDB44E84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46992" y="46663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52ec7098fa24621b6eba4ddb7888546_Duration" hidden="1">
            <a:extLst>
              <a:ext uri="{FF2B5EF4-FFF2-40B4-BE49-F238E27FC236}">
                <a16:creationId xmlns:a16="http://schemas.microsoft.com/office/drawing/2014/main" id="{B25DF142-DE97-4BB0-89A7-B07A48B3DE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49584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28" name="OTLSHAPE_T_952ec7098fa24621b6eba4ddb7888546_TextPercentage" hidden="1">
            <a:extLst>
              <a:ext uri="{FF2B5EF4-FFF2-40B4-BE49-F238E27FC236}">
                <a16:creationId xmlns:a16="http://schemas.microsoft.com/office/drawing/2014/main" id="{92F84BD1-EC9E-4018-8421-94CAD09A75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952ec7098fa24621b6eba4ddb7888546_JoinedDate" hidden="1">
            <a:extLst>
              <a:ext uri="{FF2B5EF4-FFF2-40B4-BE49-F238E27FC236}">
                <a16:creationId xmlns:a16="http://schemas.microsoft.com/office/drawing/2014/main" id="{86B57DBD-073A-4F85-92CF-EA88FFED247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952ec7098fa24621b6eba4ddb7888546_StartDate">
            <a:extLst>
              <a:ext uri="{FF2B5EF4-FFF2-40B4-BE49-F238E27FC236}">
                <a16:creationId xmlns:a16="http://schemas.microsoft.com/office/drawing/2014/main" id="{EAA5C272-55A2-464C-B093-7AB2347A87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422840" y="352844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31" name="OTLSHAPE_T_952ec7098fa24621b6eba4ddb7888546_Title">
            <a:extLst>
              <a:ext uri="{FF2B5EF4-FFF2-40B4-BE49-F238E27FC236}">
                <a16:creationId xmlns:a16="http://schemas.microsoft.com/office/drawing/2014/main" id="{53BF39B1-F9CE-4D7C-A861-E92970DD65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958103" y="333383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32" name="OTLSHAPE_T_952ec7098fa24621b6eba4ddb7888546_EndDate">
            <a:extLst>
              <a:ext uri="{FF2B5EF4-FFF2-40B4-BE49-F238E27FC236}">
                <a16:creationId xmlns:a16="http://schemas.microsoft.com/office/drawing/2014/main" id="{B43B3ECA-C62E-43ED-B7BB-D521E366AB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83853" y="35284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3" name="OTLSHAPE_T_ad3d35cf584a4accac4c40bcd3b76132_Shape">
            <a:extLst>
              <a:ext uri="{FF2B5EF4-FFF2-40B4-BE49-F238E27FC236}">
                <a16:creationId xmlns:a16="http://schemas.microsoft.com/office/drawing/2014/main" id="{BFA23B69-F0CB-4782-B11A-799CE3E4C0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373720" y="3771053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d3d35cf584a4accac4c40bcd3b76132_ShapePercentage" hidden="1">
            <a:extLst>
              <a:ext uri="{FF2B5EF4-FFF2-40B4-BE49-F238E27FC236}">
                <a16:creationId xmlns:a16="http://schemas.microsoft.com/office/drawing/2014/main" id="{F1D99AEB-E3CE-4417-95AC-4906DDC5721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462609" y="49330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ad3d35cf584a4accac4c40bcd3b76132_Duration" hidden="1">
            <a:extLst>
              <a:ext uri="{FF2B5EF4-FFF2-40B4-BE49-F238E27FC236}">
                <a16:creationId xmlns:a16="http://schemas.microsoft.com/office/drawing/2014/main" id="{9D0BE9CB-1A3A-4708-9A3E-0691C10DA7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3306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36" name="OTLSHAPE_T_ad3d35cf584a4accac4c40bcd3b76132_TextPercentage" hidden="1">
            <a:extLst>
              <a:ext uri="{FF2B5EF4-FFF2-40B4-BE49-F238E27FC236}">
                <a16:creationId xmlns:a16="http://schemas.microsoft.com/office/drawing/2014/main" id="{09750496-1092-4EA5-A735-75CDF824ACC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ad3d35cf584a4accac4c40bcd3b76132_JoinedDate" hidden="1">
            <a:extLst>
              <a:ext uri="{FF2B5EF4-FFF2-40B4-BE49-F238E27FC236}">
                <a16:creationId xmlns:a16="http://schemas.microsoft.com/office/drawing/2014/main" id="{1C321C0B-9B60-43CB-B46F-A0C8B373F2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d3d35cf584a4accac4c40bcd3b76132_StartDate">
            <a:extLst>
              <a:ext uri="{FF2B5EF4-FFF2-40B4-BE49-F238E27FC236}">
                <a16:creationId xmlns:a16="http://schemas.microsoft.com/office/drawing/2014/main" id="{37D3670B-1E11-4087-AC5E-FA97E8F6C73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77406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9" name="OTLSHAPE_T_ad3d35cf584a4accac4c40bcd3b76132_EndDate">
            <a:extLst>
              <a:ext uri="{FF2B5EF4-FFF2-40B4-BE49-F238E27FC236}">
                <a16:creationId xmlns:a16="http://schemas.microsoft.com/office/drawing/2014/main" id="{940DE1F3-C47B-42F6-BD66-3E7D50E4320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1508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0" name="OTLSHAPE_T_ad3d35cf584a4accac4c40bcd3b76132_Title">
            <a:extLst>
              <a:ext uri="{FF2B5EF4-FFF2-40B4-BE49-F238E27FC236}">
                <a16:creationId xmlns:a16="http://schemas.microsoft.com/office/drawing/2014/main" id="{94886409-22E7-4C9D-8A2E-66C7058FA12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5855" y="378739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141" name="OTLSHAPE_T_663abe002fcd43c0a568302357335b21_Shape">
            <a:extLst>
              <a:ext uri="{FF2B5EF4-FFF2-40B4-BE49-F238E27FC236}">
                <a16:creationId xmlns:a16="http://schemas.microsoft.com/office/drawing/2014/main" id="{018C9417-46B6-4A94-8706-D56D4CCA6F9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4955" y="4208272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663abe002fcd43c0a568302357335b21_ShapePercentage" hidden="1">
            <a:extLst>
              <a:ext uri="{FF2B5EF4-FFF2-40B4-BE49-F238E27FC236}">
                <a16:creationId xmlns:a16="http://schemas.microsoft.com/office/drawing/2014/main" id="{E699D18A-5897-4CD2-9F3C-2FD96080F04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93844" y="53702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663abe002fcd43c0a568302357335b21_Duration" hidden="1">
            <a:extLst>
              <a:ext uri="{FF2B5EF4-FFF2-40B4-BE49-F238E27FC236}">
                <a16:creationId xmlns:a16="http://schemas.microsoft.com/office/drawing/2014/main" id="{E758A596-186E-40D4-9886-709323D20E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997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44" name="OTLSHAPE_T_663abe002fcd43c0a568302357335b21_TextPercentage" hidden="1">
            <a:extLst>
              <a:ext uri="{FF2B5EF4-FFF2-40B4-BE49-F238E27FC236}">
                <a16:creationId xmlns:a16="http://schemas.microsoft.com/office/drawing/2014/main" id="{76C52684-6AE7-4F3D-892D-B3C59FAF6CA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663abe002fcd43c0a568302357335b21_JoinedDate" hidden="1">
            <a:extLst>
              <a:ext uri="{FF2B5EF4-FFF2-40B4-BE49-F238E27FC236}">
                <a16:creationId xmlns:a16="http://schemas.microsoft.com/office/drawing/2014/main" id="{979D0D9C-875A-4942-A9BF-39D857D1FFF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663abe002fcd43c0a568302357335b21_StartDate">
            <a:extLst>
              <a:ext uri="{FF2B5EF4-FFF2-40B4-BE49-F238E27FC236}">
                <a16:creationId xmlns:a16="http://schemas.microsoft.com/office/drawing/2014/main" id="{4A655751-3E73-4601-92B1-0ABF43DD85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05303" y="423235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7" name="OTLSHAPE_T_663abe002fcd43c0a568302357335b21_Title">
            <a:extLst>
              <a:ext uri="{FF2B5EF4-FFF2-40B4-BE49-F238E27FC236}">
                <a16:creationId xmlns:a16="http://schemas.microsoft.com/office/drawing/2014/main" id="{FC34665C-A832-4ED4-B6E7-DF20210D2AC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04955" y="4037753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Paper Revision</a:t>
            </a:r>
          </a:p>
        </p:txBody>
      </p:sp>
      <p:sp>
        <p:nvSpPr>
          <p:cNvPr id="148" name="OTLSHAPE_T_663abe002fcd43c0a568302357335b21_EndDate">
            <a:extLst>
              <a:ext uri="{FF2B5EF4-FFF2-40B4-BE49-F238E27FC236}">
                <a16:creationId xmlns:a16="http://schemas.microsoft.com/office/drawing/2014/main" id="{8189182F-B571-41F7-B4DE-597933E3A9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730705" y="42323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49" name="OTLSHAPE_T_984ccc173b084d56a7bd26d9ab2f3419_Shape">
            <a:extLst>
              <a:ext uri="{FF2B5EF4-FFF2-40B4-BE49-F238E27FC236}">
                <a16:creationId xmlns:a16="http://schemas.microsoft.com/office/drawing/2014/main" id="{D5B946FA-8D9B-416D-86BF-C32DF8EE18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64398" y="4474972"/>
            <a:ext cx="4216400" cy="203200"/>
          </a:xfrm>
          <a:prstGeom prst="roundRect">
            <a:avLst>
              <a:gd name="adj" fmla="val 100000"/>
            </a:avLst>
          </a:prstGeom>
          <a:solidFill>
            <a:srgbClr val="10BBBE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4ccc173b084d56a7bd26d9ab2f3419_ShapePercentage" hidden="1">
            <a:extLst>
              <a:ext uri="{FF2B5EF4-FFF2-40B4-BE49-F238E27FC236}">
                <a16:creationId xmlns:a16="http://schemas.microsoft.com/office/drawing/2014/main" id="{7820217E-5032-49DE-9B3A-C36D2F1D7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553287" y="56369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984ccc173b084d56a7bd26d9ab2f3419_Duration" hidden="1">
            <a:extLst>
              <a:ext uri="{FF2B5EF4-FFF2-40B4-BE49-F238E27FC236}">
                <a16:creationId xmlns:a16="http://schemas.microsoft.com/office/drawing/2014/main" id="{25159903-40D3-486A-AC84-783A8CAA04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63698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71 Tage</a:t>
            </a:r>
          </a:p>
        </p:txBody>
      </p:sp>
      <p:sp>
        <p:nvSpPr>
          <p:cNvPr id="152" name="OTLSHAPE_T_984ccc173b084d56a7bd26d9ab2f3419_TextPercentage" hidden="1">
            <a:extLst>
              <a:ext uri="{FF2B5EF4-FFF2-40B4-BE49-F238E27FC236}">
                <a16:creationId xmlns:a16="http://schemas.microsoft.com/office/drawing/2014/main" id="{905045D6-BDFB-44E9-8AF9-18F0222DA39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984ccc173b084d56a7bd26d9ab2f3419_JoinedDate" hidden="1">
            <a:extLst>
              <a:ext uri="{FF2B5EF4-FFF2-40B4-BE49-F238E27FC236}">
                <a16:creationId xmlns:a16="http://schemas.microsoft.com/office/drawing/2014/main" id="{341006C4-E590-4165-8E46-B2C5DA381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984ccc173b084d56a7bd26d9ab2f3419_StartDate">
            <a:extLst>
              <a:ext uri="{FF2B5EF4-FFF2-40B4-BE49-F238E27FC236}">
                <a16:creationId xmlns:a16="http://schemas.microsoft.com/office/drawing/2014/main" id="{45AB0184-83D4-4305-B729-5DA0979304C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00358" y="449905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55" name="OTLSHAPE_T_984ccc173b084d56a7bd26d9ab2f3419_EndDate">
            <a:extLst>
              <a:ext uri="{FF2B5EF4-FFF2-40B4-BE49-F238E27FC236}">
                <a16:creationId xmlns:a16="http://schemas.microsoft.com/office/drawing/2014/main" id="{09692D23-02D3-44F4-ACDC-6B183F7079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730705" y="44990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56" name="OTLSHAPE_T_984ccc173b084d56a7bd26d9ab2f3419_Title">
            <a:extLst>
              <a:ext uri="{FF2B5EF4-FFF2-40B4-BE49-F238E27FC236}">
                <a16:creationId xmlns:a16="http://schemas.microsoft.com/office/drawing/2014/main" id="{01B060CF-5D39-4207-8A89-B0C7257BBF7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73731" y="449131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Writing Paper</a:t>
            </a:r>
          </a:p>
        </p:txBody>
      </p:sp>
      <p:sp>
        <p:nvSpPr>
          <p:cNvPr id="157" name="Foliennummernplatzhalter 2">
            <a:extLst>
              <a:ext uri="{FF2B5EF4-FFF2-40B4-BE49-F238E27FC236}">
                <a16:creationId xmlns:a16="http://schemas.microsoft.com/office/drawing/2014/main" id="{1EFEBD0C-7F77-49A6-8C5E-DBB55E5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80" y="4785996"/>
            <a:ext cx="2709301" cy="320544"/>
          </a:xfrm>
        </p:spPr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161" name="Titel 3">
            <a:extLst>
              <a:ext uri="{FF2B5EF4-FFF2-40B4-BE49-F238E27FC236}">
                <a16:creationId xmlns:a16="http://schemas.microsoft.com/office/drawing/2014/main" id="{9B70BFFF-289D-4563-B907-33A1E9621E9B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6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6125A-D820-4793-ACEE-0B2749A6A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7E293D-B68C-40CD-961F-E948121EE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1" y="0"/>
            <a:ext cx="2857500" cy="5143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938D0509-178F-456F-846D-B22B4925D71A}"/>
              </a:ext>
            </a:extLst>
          </p:cNvPr>
          <p:cNvSpPr/>
          <p:nvPr/>
        </p:nvSpPr>
        <p:spPr>
          <a:xfrm>
            <a:off x="251520" y="179007"/>
            <a:ext cx="2232248" cy="66455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3600" dirty="0">
                <a:solidFill>
                  <a:srgbClr val="137CBE"/>
                </a:solidFill>
                <a:latin typeface="Segoe UI Light (Überschriften)"/>
              </a:rPr>
              <a:t>Questions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1A294A-8AFC-4BEE-86F0-524FB1C6E89C}"/>
              </a:ext>
            </a:extLst>
          </p:cNvPr>
          <p:cNvSpPr/>
          <p:nvPr/>
        </p:nvSpPr>
        <p:spPr>
          <a:xfrm>
            <a:off x="5730085" y="-164554"/>
            <a:ext cx="3506511" cy="58326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Can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take the S3 Mini away?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Are n x m </a:t>
            </a:r>
            <a:r>
              <a:rPr lang="de-DE" dirty="0" err="1">
                <a:solidFill>
                  <a:schemeClr val="tx1"/>
                </a:solidFill>
              </a:rPr>
              <a:t>touches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sufficient</a:t>
            </a:r>
            <a:r>
              <a:rPr lang="de-DE" dirty="0">
                <a:solidFill>
                  <a:schemeClr val="tx1"/>
                </a:solidFill>
              </a:rPr>
              <a:t>?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e.g. a 10 x 15 </a:t>
            </a:r>
            <a:r>
              <a:rPr lang="de-DE" dirty="0" err="1">
                <a:solidFill>
                  <a:schemeClr val="tx1"/>
                </a:solidFill>
              </a:rPr>
              <a:t>grid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writing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paper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which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shall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137CBE"/>
              </a:buClr>
            </a:pP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DA5E361-1873-4ECD-8756-2D8E710002F4}"/>
              </a:ext>
            </a:extLst>
          </p:cNvPr>
          <p:cNvCxnSpPr/>
          <p:nvPr/>
        </p:nvCxnSpPr>
        <p:spPr>
          <a:xfrm>
            <a:off x="5715000" y="0"/>
            <a:ext cx="0" cy="514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yMCwiRyI6MTMxLCJCIjoxMz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E3Mi4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ktMDItMDVUMjM6NTk6MDAiLCJGb3JtYXQiOiJNTU0iLCJUeXBlIjoyLCJBdXRvRGF0ZVJhbmdlIjp0cnVlLCJXb3JraW5nRGF5cyI6MTI3LCJUb2RheU1hcmtlclRleHQiOiJIZXV0ZSIsIkF1dG9TY2FsZVR5cGUiOnRydWV9LCJNaWxlc3RvbmVzIjpbXSwiVGFza3MiOlt7IiRpZCI6IjEyOCIsIkdyb3VwTmFtZSI6bnVsbCwiU3RhcnREYXRlIjoiMjAxOC0xMS0wNlQwMDowMDowMFoiLCJFbmREYXRlIjoiMjAxOC0xMS0xM1QyMzo1OTowMFo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xOSwiRyI6MTI0LCJCIjoxOTB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I0MWI4YWE5LTY3M2UtNDI4YS1hN2IwLTE1MWMyMjc3MWNiZiIsIkltcG9ydElkIjpudWxsLCJUaXRsZSI6IkRpc2N1c3Npb24iLCJOb3RlIjpudWxsLCJIeXBlcmxpbmsiOm51bGwsIklzQ2hhbmdlZCI6ZmFsc2UsIklzTmV3IjpmYWxzZX0seyIkaWQiOiIxNjMiLCJHcm91cE5hbWUiOm51bGwsIlN0YXJ0RGF0ZSI6IjIwMTgtMTEtMTNUMDA6MDA6MDBaIiwiRW5kRGF0ZSI6IjIwMTgtMTEtMjd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TksIkciOjEyNCwiQiI6MTk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x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Yzc0YTI0OC1kYWU5LTQ2ZTEtYmQ3NC00YjNlOWFhNGFmODAiLCJJbXBvcnRJZCI6bnVsbCwiVGl0bGUiOiJBbmRyb2lkIEFwcCIsIk5vdGUiOm51bGwsIkh5cGVybGluayI6bnVsbCwiSXNDaGFuZ2VkIjpmYWxzZSwiSXNOZXciOmZhbHNlfSx7IiRpZCI6IjE5OCIsIkdyb3VwTmFtZSI6bnVsbCwiU3RhcnREYXRlIjoiMjAxOC0xMS0yOFQwMDowMDowMFoiLCJFbmREYXRlIjoiMjAxOC0xMi0xM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OSwiRyI6MTI0LCJCIjoxOTB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E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AyNTZjNWQ2LTZjMzMtNDNjNy1iM2E2LTkxZGJjODZlNDY2NiIsIkltcG9ydElkIjpudWxsLCJUaXRsZSI6IkRhdGEgQ29sbGVjdGlvbiBTdHVkeSIsIk5vdGUiOm51bGwsIkh5cGVybGluayI6bnVsbCwiSXNDaGFuZ2VkIjpmYWxzZSwiSXNOZXciOmZhbHNlfSx7IiRpZCI6IjIzMyIsIkdyb3VwTmFtZSI6bnVsbCwiU3RhcnREYXRlIjoiMjAxOC0xMi0xMVQwMDowMDowMFoiLCJFbmREYXRlIjoiMjAxOS0wMS0w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OSwiRyI6MTI0LCJCIjoxOTB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E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EwYzE3ZWIwLTY0NzctNGE4ZC1iZTliLWFiMDljY2ZmYWMwMiIsIkltcG9ydElkIjpudWxsLCJUaXRsZSI6Ik5ldHdvcmsgVHJhaW5pbmciLCJOb3RlIjpudWxsLCJIeXBlcmxpbmsiOm51bGwsIklzQ2hhbmdlZCI6ZmFsc2UsIklzTmV3IjpmYWxzZX0seyIkaWQiOiIyNjgiLCJHcm91cE5hbWUiOm51bGwsIlN0YXJ0RGF0ZSI6IjIwMTktMDEtMDhUMDA6MDA6MDBaIiwiRW5kRGF0ZSI6IjIwMTktMDEtMTV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MTksIkciOjEyNCwiQiI6MTk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NTJlYzcwOS04ZmEyLTQ2MjEtYjZlYi1hNGRkYjc4ODg1NDYiLCJJbXBvcnRJZCI6bnVsbCwiVGl0bGUiOiJEaXNjdXNzaW9uIiwiTm90ZSI6bnVsbCwiSHlwZXJsaW5rIjpudWxsLCJJc0NoYW5nZWQiOmZhbHNlLCJJc05ldyI6ZmFsc2V9LHsiJGlkIjoiMzAzIiwiR3JvdXBOYW1lIjpudWxsLCJTdGFydERhdGUiOiIyMDE5LTAxLTE1VDAwOjAwOjAwWiIsIkVuZERhdGUiOiIyMDE5LTAxLTI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5LCJHIjoxMjQsIkIiOjE5MH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YWQzZDM1Y2YtNTg0YS00YWNjLWFjNGMtNDBiY2QzYjc2MTMyIiwiSW1wb3J0SWQiOm51bGwsIlRpdGxlIjoiRXZhbHVhdGlvbiIsIk5vdGUiOm51bGwsIkh5cGVybGluayI6bnVsbCwiSXNDaGFuZ2VkIjpmYWxzZSwiSXNOZXciOmZhbHNlfSx7IiRpZCI6IjMzOCIsIkdyb3VwTmFtZSI6bnVsbCwiU3RhcnREYXRlIjoiMjAxOS0wMS0yOVQwMDowMDowMFoiLCJFbmREYXRlIjoiMjAxOS0wMi0wN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OSwiRyI6MTI0LCJCIjoxOTB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Y2M2FiZTAwLTJmY2QtNDNjMC1hNTY4LTMwMjM1NzMzNWIyMSIsIkltcG9ydElkIjpudWxsLCJUaXRsZSI6IlBhcGVyIFJldmlzaW9uIiwiTm90ZSI6bnVsbCwiSHlwZXJsaW5rIjpudWxsLCJJc0NoYW5nZWQiOmZhbHNlLCJJc05ldyI6ZmFsc2V9LHsiJGlkIjoiMzczIiwiR3JvdXBOYW1lIjpudWxsLCJTdGFydERhdGUiOiIyMDE4LTExLTI3VDAwOjAwOjAwWiIsIkVuZERhdGUiOiIyMDE5LTAyLTA1VDIzOjU5OjAwWiIsIlBlcmNlbnRhZ2VDb21wbGV0ZSI6bnVsbCwiU3R5bGUiOnsiJGlkIjoiMzc0IiwiU2hhcGUiOjI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E2LCJHIjoxODcsIkIiOjE5MH19LCJJc1Zpc2libGUiOnRydWUsIldpZHRoIjowLjAsIkhlaWdodCI6MTYuMCwiQm9yZGVyU3R5bGUiOnsiJGlkIjoiMzk0IiwiTGluZUNvbG9yIjp7IiRpZCI6IjM5NSIsIiR0eXBlIjoiTkxSRS5Db21tb24uRG9tLlNvbGlkQ29sb3JCcnVzaCwgTkxSRS5Db21tb24iLCJDb2xvciI6eyIkaWQiOiIzOTYiLCJBIjoyNTUsIlIiOjI1NSwiRyI6MCwiQiI6MH19LCJMaW5lV2VpZ2h0IjowLjAsIkxpbmVUeXBlIjowLCJQYXJlbnRTdHlsZSI6bnVsbH0sIlBhcmVudFN0eWxlIjpudWxsfSwiVGl0bGVTdHlsZSI6eyIkaWQiOiIzOTciLCJGb250U2V0dGluZ3MiOnsiJGlkIjoiMzk4IiwiRm9udFNpemUiOjExLCJGb250TmFtZSI6IkNhbGlicmkiLCJJc0JvbGQiOnRydWUsIklzSXRhbGljIjpmYWxzZSwiSXNVbmRlcmxpbmVkIjpmYWxzZSwiUGFyZW50U3R5bGUiOm51bGx9LCJBdXRvU2l6ZSI6MCwiRm9yZWdyb3VuZCI6eyIkaWQiOiIzOTkiLCJDb2xvciI6eyIkcmVmIjoiMTE0In19LCJNYXhXaWR0aCI6OTYwLjAsIk1heEhlaWdodCI6IkluZmluaXR5IiwiU21hcnRGb3JlZ3JvdW5kSXNBY3RpdmUiOmZhbHNlLCJIb3Jpem9udGFsQWxpZ25tZW50Ijox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ExNyJ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xMCwiRm9udE5hbWUiOiJDYWxpYnJpIiwiSXNCb2xkIjpmYWxzZSwiSXNJdGFsaWMiOmZhbHNlLCJJc1VuZGVybGluZWQiOmZhbHNlLCJQYXJlbnRTdHlsZSI6bnVsbH0sIkF1dG9TaXplIjowLCJGb3JlZ3JvdW5kIjp7IiRpZCI6IjQwNSIsIkNvbG9yIjp7IiRyZWYiOiIxMjEifX0sIk1heFdpZHRoIjoyMDAuMCwiTWF4SGVpZ2h0IjoiSW5maW5pdHkiLCJTbWFydEZvcmVncm91bmRJc0FjdGl2ZSI6ZmFsc2UsIkhvcml6b250YWxBbGlnbm1lbnQiOjAsIlZlcnRpY2FsQWxpZ25tZW50IjowLCJTbWFydEZvcmVncm91bmQiOm51bGwsIkJhY2tncm91bmRGaWxsVHlwZSI6MCwiTWFyZ2luIjp7IiRpZCI6IjQwNiIsIlRvcCI6MCwiTGVmdCI6MCwiUmlnaHQiOjAsIkJvdHRvbSI6MH0sIlBhZGRpbmciOnsiJGlkIjoiNDA3IiwiVG9wIjowLCJMZWZ0IjowLCJSaWdodCI6MCwiQm90dG9tIjowfSwiQmFja2dyb3VuZCI6eyIkcmVmIjoiMTI0In0sIklzVmlzaWJsZSI6dHJ1ZSwiV2lkdGgiOjAuMCwiSGVpZ2h0IjowLjAsIkJvcmRlclN0eWxlIjp7IiRpZCI6IjQwOCIsIkxpbmVDb2xvciI6bnVsbCwiTGluZVdlaWdodCI6MC4wLCJMaW5lVHlwZSI6MCwiUGFyZW50U3R5bGUiOm51bGx9LCJQYXJlbnRTdHlsZSI6bnVsbH0sIkRhdGVGb3JtYXQiOnsiJGlkIjoiNDA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kifSwiSWQiOiI5ODRjY2MxNy0zYjA4LTRkNTYtYTdiZC0yNmQ5YWIyZjM0MTkiLCJJbXBvcnRJZCI6bnVsbCwiVGl0bGUiOiJXcml0aW5nIFBhcGVyIiwiTm90ZSI6bnVsbCwiSHlwZXJsaW5rIjpudWxsLCJJc0NoYW5nZWQiOmZhbHNlLCJJc05ldyI6ZmFsc2V9XSwiTXNQcm9qZWN0SXRlbXNUcmVlIjp7IiRpZCI6IjQxMCIsIlJvb3QiOnsiSW1wb3J0SWQiOm51bGwsIklzSW1wb3J0ZWQiOmZhbHNlLCJDaGlsZHJlbiI6W119fSwiTWV0YWRhdGEiOnsiJGlkIjoiNDExIiwiUmVjZW50Q29sb3JzQ29sbGVjdGlvbiI6IltdIn0sIlNldHRpbmdzIjp7IiRpZCI6IjQxMiIsIkltcGFPcHRpb25zIjp7IiRpZCI6IjQxMy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E0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155</Words>
  <Application>Microsoft Office PowerPoint</Application>
  <PresentationFormat>Bildschirmpräsentation (16:9)</PresentationFormat>
  <Paragraphs>82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Light (Überschriften)</vt:lpstr>
      <vt:lpstr>Wingdings</vt:lpstr>
      <vt:lpstr>praesentationsvorlage_blanco1</vt:lpstr>
      <vt:lpstr>Simple Touch Prediction  With Built-In IMUs Intermediate Presentation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Benedict Steuerlein</cp:lastModifiedBy>
  <cp:revision>88</cp:revision>
  <dcterms:created xsi:type="dcterms:W3CDTF">2013-01-17T10:32:59Z</dcterms:created>
  <dcterms:modified xsi:type="dcterms:W3CDTF">2018-11-27T10:54:22Z</dcterms:modified>
</cp:coreProperties>
</file>