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3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2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5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9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4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B09F-D0FB-4880-A19D-05F94A7F49A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F426-F340-4903-B966-8A39B5DB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6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04" y="780094"/>
            <a:ext cx="7697336" cy="54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3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Ling, Webber</dc:creator>
  <cp:lastModifiedBy>Ling, Webber</cp:lastModifiedBy>
  <cp:revision>1</cp:revision>
  <dcterms:created xsi:type="dcterms:W3CDTF">2020-07-15T02:01:49Z</dcterms:created>
  <dcterms:modified xsi:type="dcterms:W3CDTF">2020-07-15T02:04:35Z</dcterms:modified>
</cp:coreProperties>
</file>