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173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90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0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14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7726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92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75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25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12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88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58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599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9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31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86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6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38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3982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docs" TargetMode="External"/><Relationship Id="rId2" Type="http://schemas.openxmlformats.org/officeDocument/2006/relationships/hyperlink" Target="https://github.com/python273/vk_api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etbootstrap.com/" TargetMode="External"/><Relationship Id="rId4" Type="http://schemas.openxmlformats.org/officeDocument/2006/relationships/hyperlink" Target="https://developer.mozilla.org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78398"/>
            <a:ext cx="7315200" cy="1825096"/>
          </a:xfrm>
        </p:spPr>
        <p:txBody>
          <a:bodyPr>
            <a:normAutofit fontScale="90000"/>
          </a:bodyPr>
          <a:lstStyle/>
          <a:p>
            <a:pPr algn="ctr"/>
            <a:r>
              <a:rPr dirty="0" err="1"/>
              <a:t>Создание</a:t>
            </a:r>
            <a:r>
              <a:rPr dirty="0"/>
              <a:t> </a:t>
            </a:r>
            <a:r>
              <a:rPr dirty="0" err="1"/>
              <a:t>приложения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переадресации</a:t>
            </a:r>
            <a:r>
              <a:rPr dirty="0"/>
              <a:t> </a:t>
            </a:r>
            <a:r>
              <a:rPr dirty="0" err="1"/>
              <a:t>сообщений</a:t>
            </a:r>
            <a:r>
              <a:rPr dirty="0"/>
              <a:t> в </a:t>
            </a:r>
            <a:r>
              <a:rPr dirty="0" err="1"/>
              <a:t>мессенджерах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263778"/>
            <a:ext cx="7315200" cy="1101164"/>
          </a:xfrm>
        </p:spPr>
        <p:txBody>
          <a:bodyPr>
            <a:normAutofit fontScale="85000" lnSpcReduction="20000"/>
          </a:bodyPr>
          <a:lstStyle/>
          <a:p>
            <a:r>
              <a:rPr lang="ru-RU" sz="1600" dirty="0"/>
              <a:t>М.С. Бекетов </a:t>
            </a:r>
          </a:p>
          <a:p>
            <a:r>
              <a:rPr lang="ru-RU" sz="1600" dirty="0"/>
              <a:t>Д.А. Зверьков</a:t>
            </a:r>
          </a:p>
          <a:p>
            <a:r>
              <a:rPr lang="ru-RU" sz="1600" dirty="0"/>
              <a:t>Е.А. Баннов</a:t>
            </a:r>
          </a:p>
          <a:p>
            <a:r>
              <a:rPr lang="ru-RU" sz="1600" dirty="0"/>
              <a:t>М.А. Дедусь</a:t>
            </a:r>
            <a:endParaRPr sz="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Стилизация сайта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 err="1"/>
              <a:t>Светлая</a:t>
            </a:r>
            <a:r>
              <a:rPr dirty="0"/>
              <a:t> и </a:t>
            </a:r>
            <a:r>
              <a:rPr dirty="0" err="1"/>
              <a:t>тёмная</a:t>
            </a:r>
            <a:r>
              <a:rPr dirty="0"/>
              <a:t> </a:t>
            </a:r>
            <a:r>
              <a:rPr dirty="0" err="1"/>
              <a:t>темы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 err="1"/>
              <a:t>Адаптивный</a:t>
            </a:r>
            <a:r>
              <a:rPr dirty="0"/>
              <a:t> </a:t>
            </a:r>
            <a:r>
              <a:rPr dirty="0" err="1"/>
              <a:t>дизайн</a:t>
            </a:r>
            <a:r>
              <a:rPr dirty="0"/>
              <a:t> (Bootstrap).</a:t>
            </a:r>
          </a:p>
          <a:p>
            <a:pPr marL="0" indent="0">
              <a:buNone/>
            </a:pPr>
            <a:r>
              <a:rPr dirty="0" err="1"/>
              <a:t>Компоненты</a:t>
            </a:r>
            <a:r>
              <a:rPr dirty="0"/>
              <a:t>: </a:t>
            </a:r>
            <a:r>
              <a:rPr dirty="0" err="1"/>
              <a:t>формы</a:t>
            </a:r>
            <a:r>
              <a:rPr dirty="0"/>
              <a:t>, </a:t>
            </a:r>
            <a:r>
              <a:rPr dirty="0" err="1"/>
              <a:t>навигация</a:t>
            </a:r>
            <a:r>
              <a:rPr dirty="0"/>
              <a:t>, </a:t>
            </a:r>
            <a:r>
              <a:rPr dirty="0" err="1"/>
              <a:t>карточки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Шифрование данных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 err="1"/>
              <a:t>Алгоритм</a:t>
            </a:r>
            <a:r>
              <a:rPr dirty="0"/>
              <a:t>: AES-256-GCM</a:t>
            </a:r>
          </a:p>
          <a:p>
            <a:pPr marL="0" indent="0">
              <a:buNone/>
            </a:pPr>
            <a:r>
              <a:rPr dirty="0" err="1"/>
              <a:t>Безопасность</a:t>
            </a:r>
            <a:r>
              <a:rPr dirty="0"/>
              <a:t> и </a:t>
            </a:r>
            <a:r>
              <a:rPr dirty="0" err="1"/>
              <a:t>аутентификация</a:t>
            </a:r>
            <a:endParaRPr dirty="0"/>
          </a:p>
          <a:p>
            <a:pPr marL="0" indent="0">
              <a:buNone/>
            </a:pPr>
            <a:r>
              <a:rPr dirty="0" err="1"/>
              <a:t>Библиотека</a:t>
            </a:r>
            <a:r>
              <a:rPr dirty="0"/>
              <a:t>: cryptography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Заключение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 err="1"/>
              <a:t>Реализована</a:t>
            </a:r>
            <a:r>
              <a:rPr dirty="0"/>
              <a:t> </a:t>
            </a:r>
            <a:r>
              <a:rPr dirty="0" err="1"/>
              <a:t>двусторонняя</a:t>
            </a:r>
            <a:r>
              <a:rPr dirty="0"/>
              <a:t> </a:t>
            </a:r>
            <a:r>
              <a:rPr dirty="0" err="1"/>
              <a:t>переадресация</a:t>
            </a:r>
            <a:r>
              <a:rPr dirty="0"/>
              <a:t> </a:t>
            </a:r>
            <a:r>
              <a:rPr dirty="0" err="1"/>
              <a:t>сообщений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 err="1"/>
              <a:t>Надёжная</a:t>
            </a:r>
            <a:r>
              <a:rPr dirty="0"/>
              <a:t> </a:t>
            </a:r>
            <a:r>
              <a:rPr dirty="0" err="1"/>
              <a:t>архитектура</a:t>
            </a:r>
            <a:r>
              <a:rPr dirty="0"/>
              <a:t>, </a:t>
            </a:r>
            <a:r>
              <a:rPr dirty="0" err="1"/>
              <a:t>безопасность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 err="1"/>
              <a:t>Готовность</a:t>
            </a:r>
            <a:r>
              <a:rPr dirty="0"/>
              <a:t> к </a:t>
            </a:r>
            <a:r>
              <a:rPr dirty="0" err="1"/>
              <a:t>расширению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источники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indent="0" algn="just">
              <a:buNone/>
            </a:pP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Telegram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API. Официальная документация. URL: https://core.telegram.org/bots/api (дата обращения: 29.05.2025).</a:t>
            </a:r>
          </a:p>
          <a:p>
            <a:pPr indent="0" algn="just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VK API. Документация для разработчиков. URL: https://dev.vk.com/api (дата обращения: 29.05.2025).</a:t>
            </a:r>
          </a:p>
          <a:p>
            <a:pPr indent="0" algn="just"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Aiogram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—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Асинхронный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Telegram Bot Framework.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URL: https://docs.aiogram.dev (дата обращения: 29.05.2025).</a:t>
            </a:r>
          </a:p>
          <a:p>
            <a:pPr indent="0" algn="just"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Vk_api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— Python wrapper for VK API.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URL: </a:t>
            </a:r>
            <a:r>
              <a:rPr lang="ru-RU" sz="1800" u="none" strike="noStrike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https://github.com/python273/vk</a:t>
            </a:r>
            <a:r>
              <a:rPr lang="ru-RU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_</a:t>
            </a:r>
            <a:r>
              <a:rPr lang="ru-RU" sz="1800" u="none" strike="noStrike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api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(дата обращения: 29.05.2025).</a:t>
            </a:r>
          </a:p>
          <a:p>
            <a:pPr indent="0" algn="just"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SQLAlchemy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— The Python SQL Toolkit and ORM.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URL: https://docs.sqlalchemy.org (дата обращения: 29.05.2025).</a:t>
            </a:r>
          </a:p>
          <a:p>
            <a:pPr indent="0" algn="just">
              <a:buNone/>
            </a:pP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PostgreSQL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Официальная документация. URL: </a:t>
            </a:r>
            <a:r>
              <a:rPr lang="ru-RU" sz="1800" u="none" strike="noStrike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https://www.postgresql.org/docs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(дата обращения: 29.05.2025).</a:t>
            </a:r>
          </a:p>
          <a:p>
            <a:pPr indent="0" algn="just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Cryptography — Python cryptography library. URL: https://cryptography.io/en/latest/ (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дата обращения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29.05.2025).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MDN Web Docs. HTML, CSS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JavaScript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справочник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URL: </a:t>
            </a:r>
            <a:r>
              <a:rPr lang="ru-RU" sz="1800" u="none" strike="noStrike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https://developer.mozilla.org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(дата обращения: 29.05.2025).</a:t>
            </a:r>
          </a:p>
          <a:p>
            <a:pPr indent="0" algn="just">
              <a:buNone/>
            </a:pP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Bootstrap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Документация CSS-фреймворка. URL: </a:t>
            </a:r>
            <a:r>
              <a:rPr lang="ru-RU" sz="1800" u="none" strike="noStrike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https://getbootstrap.com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(дата обращения: 29.05.2025).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591248"/>
            <a:ext cx="7955280" cy="167550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sz="6000" dirty="0" err="1"/>
              <a:t>Спасибо</a:t>
            </a:r>
            <a:r>
              <a:rPr sz="6000" dirty="0"/>
              <a:t> </a:t>
            </a:r>
            <a:r>
              <a:rPr sz="6000" dirty="0" err="1"/>
              <a:t>за</a:t>
            </a:r>
            <a:r>
              <a:rPr sz="6000" dirty="0"/>
              <a:t> </a:t>
            </a:r>
            <a:r>
              <a:rPr sz="6000" dirty="0" err="1"/>
              <a:t>внимание</a:t>
            </a:r>
            <a:r>
              <a:rPr sz="6000" dirty="0"/>
              <a:t>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Актуальность проекта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 err="1"/>
              <a:t>Современные</a:t>
            </a:r>
            <a:r>
              <a:rPr dirty="0"/>
              <a:t> </a:t>
            </a:r>
            <a:r>
              <a:rPr dirty="0" err="1"/>
              <a:t>пользователи</a:t>
            </a:r>
            <a:r>
              <a:rPr dirty="0"/>
              <a:t> </a:t>
            </a:r>
            <a:r>
              <a:rPr dirty="0" err="1"/>
              <a:t>вынуждены</a:t>
            </a:r>
            <a:r>
              <a:rPr dirty="0"/>
              <a:t> </a:t>
            </a:r>
            <a:r>
              <a:rPr dirty="0" err="1"/>
              <a:t>использовать</a:t>
            </a:r>
            <a:r>
              <a:rPr dirty="0"/>
              <a:t> </a:t>
            </a:r>
            <a:r>
              <a:rPr dirty="0" err="1"/>
              <a:t>множество</a:t>
            </a:r>
            <a:r>
              <a:rPr dirty="0"/>
              <a:t> </a:t>
            </a:r>
            <a:r>
              <a:rPr dirty="0" err="1"/>
              <a:t>мессенджеров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 err="1"/>
              <a:t>Переключение</a:t>
            </a:r>
            <a:r>
              <a:rPr dirty="0"/>
              <a:t> </a:t>
            </a:r>
            <a:r>
              <a:rPr dirty="0" err="1"/>
              <a:t>между</a:t>
            </a:r>
            <a:r>
              <a:rPr dirty="0"/>
              <a:t> </a:t>
            </a:r>
            <a:r>
              <a:rPr dirty="0" err="1"/>
              <a:t>ними</a:t>
            </a:r>
            <a:r>
              <a:rPr dirty="0"/>
              <a:t> </a:t>
            </a:r>
            <a:r>
              <a:rPr dirty="0" err="1"/>
              <a:t>создаёт</a:t>
            </a:r>
            <a:r>
              <a:rPr dirty="0"/>
              <a:t> </a:t>
            </a:r>
            <a:r>
              <a:rPr dirty="0" err="1"/>
              <a:t>неудобства</a:t>
            </a:r>
            <a:r>
              <a:rPr dirty="0"/>
              <a:t> и </a:t>
            </a:r>
            <a:r>
              <a:rPr dirty="0" err="1"/>
              <a:t>путаницу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 err="1"/>
              <a:t>Цель</a:t>
            </a:r>
            <a:r>
              <a:rPr dirty="0"/>
              <a:t> — </a:t>
            </a:r>
            <a:r>
              <a:rPr dirty="0" err="1"/>
              <a:t>объединить</a:t>
            </a:r>
            <a:r>
              <a:rPr dirty="0"/>
              <a:t> </a:t>
            </a:r>
            <a:r>
              <a:rPr dirty="0" err="1"/>
              <a:t>коммуникации</a:t>
            </a:r>
            <a:r>
              <a:rPr dirty="0"/>
              <a:t> в </a:t>
            </a:r>
            <a:r>
              <a:rPr dirty="0" err="1"/>
              <a:t>одном</a:t>
            </a:r>
            <a:r>
              <a:rPr dirty="0"/>
              <a:t> </a:t>
            </a:r>
            <a:r>
              <a:rPr dirty="0" err="1"/>
              <a:t>привычном</a:t>
            </a:r>
            <a:r>
              <a:rPr dirty="0"/>
              <a:t> </a:t>
            </a:r>
            <a:r>
              <a:rPr dirty="0" err="1"/>
              <a:t>мессенджере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Цель и задачи проекта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 err="1"/>
              <a:t>Цель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 err="1"/>
              <a:t>Разработка</a:t>
            </a:r>
            <a:r>
              <a:rPr dirty="0"/>
              <a:t> </a:t>
            </a:r>
            <a:r>
              <a:rPr dirty="0" err="1"/>
              <a:t>серверного</a:t>
            </a:r>
            <a:r>
              <a:rPr dirty="0"/>
              <a:t> </a:t>
            </a:r>
            <a:r>
              <a:rPr dirty="0" err="1"/>
              <a:t>приложения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переадресации</a:t>
            </a:r>
            <a:r>
              <a:rPr dirty="0"/>
              <a:t> </a:t>
            </a:r>
            <a:r>
              <a:rPr dirty="0" err="1"/>
              <a:t>сообщений</a:t>
            </a:r>
            <a:r>
              <a:rPr dirty="0"/>
              <a:t>.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 err="1"/>
              <a:t>Задачи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Выбор</a:t>
            </a:r>
            <a:r>
              <a:rPr dirty="0"/>
              <a:t> </a:t>
            </a:r>
            <a:r>
              <a:rPr dirty="0" err="1"/>
              <a:t>архитектуры</a:t>
            </a:r>
            <a:endParaRPr dirty="0"/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Реализация</a:t>
            </a:r>
            <a:r>
              <a:rPr dirty="0"/>
              <a:t> </a:t>
            </a:r>
            <a:r>
              <a:rPr dirty="0" err="1"/>
              <a:t>серверной</a:t>
            </a:r>
            <a:r>
              <a:rPr dirty="0"/>
              <a:t> </a:t>
            </a:r>
            <a:r>
              <a:rPr dirty="0" err="1"/>
              <a:t>логики</a:t>
            </a:r>
            <a:endParaRPr dirty="0"/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Разработка</a:t>
            </a:r>
            <a:r>
              <a:rPr dirty="0"/>
              <a:t> </a:t>
            </a:r>
            <a:r>
              <a:rPr dirty="0" err="1"/>
              <a:t>веб-интерфейса</a:t>
            </a:r>
            <a:endParaRPr dirty="0"/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Шифрование</a:t>
            </a:r>
            <a:r>
              <a:rPr dirty="0"/>
              <a:t> </a:t>
            </a:r>
            <a:r>
              <a:rPr dirty="0" err="1"/>
              <a:t>пользовательских</a:t>
            </a:r>
            <a:r>
              <a:rPr dirty="0"/>
              <a:t> </a:t>
            </a:r>
            <a:r>
              <a:rPr dirty="0" err="1"/>
              <a:t>данных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Структура приложения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 err="1"/>
              <a:t>Кроссплатформенность</a:t>
            </a:r>
            <a:r>
              <a:rPr dirty="0"/>
              <a:t> </a:t>
            </a:r>
            <a:r>
              <a:rPr dirty="0" err="1"/>
              <a:t>без</a:t>
            </a:r>
            <a:r>
              <a:rPr dirty="0"/>
              <a:t> </a:t>
            </a:r>
            <a:r>
              <a:rPr dirty="0" err="1"/>
              <a:t>установки</a:t>
            </a:r>
            <a:r>
              <a:rPr dirty="0"/>
              <a:t> </a:t>
            </a:r>
            <a:r>
              <a:rPr dirty="0" err="1"/>
              <a:t>стороннего</a:t>
            </a:r>
            <a:r>
              <a:rPr dirty="0"/>
              <a:t> ПО.</a:t>
            </a:r>
          </a:p>
          <a:p>
            <a:pPr marL="0" indent="0">
              <a:buNone/>
            </a:pPr>
            <a:r>
              <a:rPr dirty="0" err="1"/>
              <a:t>Серверная</a:t>
            </a:r>
            <a:r>
              <a:rPr dirty="0"/>
              <a:t> </a:t>
            </a:r>
            <a:r>
              <a:rPr dirty="0" err="1"/>
              <a:t>реализация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 err="1"/>
              <a:t>Использование</a:t>
            </a:r>
            <a:r>
              <a:rPr dirty="0"/>
              <a:t> </a:t>
            </a:r>
            <a:r>
              <a:rPr dirty="0" err="1"/>
              <a:t>userbot’ов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отправки</a:t>
            </a:r>
            <a:r>
              <a:rPr dirty="0"/>
              <a:t> </a:t>
            </a:r>
            <a:r>
              <a:rPr dirty="0" err="1"/>
              <a:t>сообщений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База данных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 err="1"/>
              <a:t>Хранение</a:t>
            </a:r>
            <a:r>
              <a:rPr dirty="0"/>
              <a:t> </a:t>
            </a:r>
            <a:r>
              <a:rPr dirty="0" err="1"/>
              <a:t>токенов</a:t>
            </a:r>
            <a:r>
              <a:rPr dirty="0"/>
              <a:t> и </a:t>
            </a:r>
            <a:r>
              <a:rPr dirty="0" err="1"/>
              <a:t>связей</a:t>
            </a:r>
            <a:r>
              <a:rPr dirty="0"/>
              <a:t> </a:t>
            </a:r>
            <a:r>
              <a:rPr dirty="0" err="1"/>
              <a:t>между</a:t>
            </a:r>
            <a:r>
              <a:rPr dirty="0"/>
              <a:t> </a:t>
            </a:r>
            <a:r>
              <a:rPr dirty="0" err="1"/>
              <a:t>пользователями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 err="1"/>
              <a:t>Используемая</a:t>
            </a:r>
            <a:r>
              <a:rPr dirty="0"/>
              <a:t> СУБД: PostgreSQL.</a:t>
            </a:r>
          </a:p>
          <a:p>
            <a:pPr marL="0" indent="0">
              <a:buNone/>
            </a:pPr>
            <a:r>
              <a:rPr dirty="0" err="1"/>
              <a:t>Модель</a:t>
            </a:r>
            <a:r>
              <a:rPr dirty="0"/>
              <a:t> с </a:t>
            </a:r>
            <a:r>
              <a:rPr dirty="0" err="1"/>
              <a:t>двумя</a:t>
            </a:r>
            <a:r>
              <a:rPr dirty="0"/>
              <a:t> </a:t>
            </a:r>
            <a:r>
              <a:rPr dirty="0" err="1"/>
              <a:t>связанными</a:t>
            </a:r>
            <a:r>
              <a:rPr dirty="0"/>
              <a:t> </a:t>
            </a:r>
            <a:r>
              <a:rPr dirty="0" err="1"/>
              <a:t>таблицами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Серверное приложение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 err="1"/>
              <a:t>Язык</a:t>
            </a:r>
            <a:r>
              <a:rPr dirty="0"/>
              <a:t>: Python</a:t>
            </a:r>
          </a:p>
          <a:p>
            <a:pPr marL="0" indent="0">
              <a:buNone/>
            </a:pPr>
            <a:r>
              <a:rPr dirty="0" err="1"/>
              <a:t>Библиотеки</a:t>
            </a:r>
            <a:r>
              <a:rPr dirty="0"/>
              <a:t>: </a:t>
            </a:r>
            <a:r>
              <a:rPr dirty="0" err="1"/>
              <a:t>aiogram</a:t>
            </a:r>
            <a:r>
              <a:rPr dirty="0"/>
              <a:t>, </a:t>
            </a:r>
            <a:r>
              <a:rPr dirty="0" err="1"/>
              <a:t>vk_api</a:t>
            </a:r>
            <a:r>
              <a:rPr dirty="0"/>
              <a:t>, </a:t>
            </a:r>
            <a:r>
              <a:rPr dirty="0" err="1"/>
              <a:t>SQLAlchemy</a:t>
            </a:r>
            <a:endParaRPr dirty="0"/>
          </a:p>
          <a:p>
            <a:pPr marL="0" indent="0">
              <a:buNone/>
            </a:pPr>
            <a:r>
              <a:rPr dirty="0" err="1"/>
              <a:t>Асинхронная</a:t>
            </a:r>
            <a:r>
              <a:rPr dirty="0"/>
              <a:t> </a:t>
            </a:r>
            <a:r>
              <a:rPr dirty="0" err="1"/>
              <a:t>архитектура</a:t>
            </a:r>
            <a:endParaRPr dirty="0"/>
          </a:p>
          <a:p>
            <a:pPr marL="0" indent="0">
              <a:buNone/>
            </a:pPr>
            <a:r>
              <a:rPr dirty="0" err="1"/>
              <a:t>Двусторонняя</a:t>
            </a:r>
            <a:r>
              <a:rPr dirty="0"/>
              <a:t> </a:t>
            </a:r>
            <a:r>
              <a:rPr dirty="0" err="1"/>
              <a:t>переадресация</a:t>
            </a:r>
            <a:r>
              <a:rPr dirty="0"/>
              <a:t> </a:t>
            </a:r>
            <a:r>
              <a:rPr dirty="0" err="1"/>
              <a:t>сообщений</a:t>
            </a:r>
            <a:r>
              <a:rPr dirty="0"/>
              <a:t> (Telegram ↔ </a:t>
            </a:r>
            <a:r>
              <a:rPr dirty="0" err="1"/>
              <a:t>ВКонтакте</a:t>
            </a:r>
            <a:r>
              <a:rPr dirty="0"/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Работа с медиафайлами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 err="1"/>
              <a:t>Фото</a:t>
            </a:r>
            <a:r>
              <a:rPr dirty="0"/>
              <a:t> и </a:t>
            </a:r>
            <a:r>
              <a:rPr dirty="0" err="1"/>
              <a:t>голосовые</a:t>
            </a:r>
            <a:r>
              <a:rPr dirty="0"/>
              <a:t> </a:t>
            </a:r>
            <a:r>
              <a:rPr dirty="0" err="1"/>
              <a:t>сообщения</a:t>
            </a:r>
            <a:r>
              <a:rPr dirty="0"/>
              <a:t> </a:t>
            </a:r>
            <a:r>
              <a:rPr dirty="0" err="1"/>
              <a:t>поддерживаются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 err="1"/>
              <a:t>Перекодировка</a:t>
            </a:r>
            <a:r>
              <a:rPr dirty="0"/>
              <a:t>, </a:t>
            </a:r>
            <a:r>
              <a:rPr dirty="0" err="1"/>
              <a:t>временное</a:t>
            </a:r>
            <a:r>
              <a:rPr dirty="0"/>
              <a:t> </a:t>
            </a:r>
            <a:r>
              <a:rPr dirty="0" err="1"/>
              <a:t>хранение</a:t>
            </a:r>
            <a:r>
              <a:rPr dirty="0"/>
              <a:t> и </a:t>
            </a:r>
            <a:r>
              <a:rPr dirty="0" err="1"/>
              <a:t>отправка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Обработка ошибок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 err="1"/>
              <a:t>Логирование</a:t>
            </a:r>
            <a:r>
              <a:rPr dirty="0"/>
              <a:t> </a:t>
            </a:r>
            <a:r>
              <a:rPr dirty="0" err="1"/>
              <a:t>ошибок</a:t>
            </a:r>
            <a:r>
              <a:rPr dirty="0"/>
              <a:t> </a:t>
            </a:r>
            <a:r>
              <a:rPr dirty="0" err="1"/>
              <a:t>без</a:t>
            </a:r>
            <a:r>
              <a:rPr dirty="0"/>
              <a:t> </a:t>
            </a:r>
            <a:r>
              <a:rPr dirty="0" err="1"/>
              <a:t>остановки</a:t>
            </a:r>
            <a:r>
              <a:rPr dirty="0"/>
              <a:t> </a:t>
            </a:r>
            <a:r>
              <a:rPr dirty="0" err="1"/>
              <a:t>сервера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 err="1"/>
              <a:t>Подробные</a:t>
            </a:r>
            <a:r>
              <a:rPr dirty="0"/>
              <a:t> </a:t>
            </a:r>
            <a:r>
              <a:rPr dirty="0" err="1"/>
              <a:t>сообщения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отладки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Веб-сайт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 err="1"/>
              <a:t>Регистрация</a:t>
            </a:r>
            <a:r>
              <a:rPr dirty="0"/>
              <a:t>, </a:t>
            </a:r>
            <a:r>
              <a:rPr dirty="0" err="1"/>
              <a:t>вход</a:t>
            </a:r>
            <a:r>
              <a:rPr dirty="0"/>
              <a:t>, </a:t>
            </a:r>
            <a:r>
              <a:rPr dirty="0" err="1"/>
              <a:t>подключение</a:t>
            </a:r>
            <a:r>
              <a:rPr dirty="0"/>
              <a:t> </a:t>
            </a:r>
            <a:r>
              <a:rPr dirty="0" err="1"/>
              <a:t>токенов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 err="1"/>
              <a:t>Личный</a:t>
            </a:r>
            <a:r>
              <a:rPr dirty="0"/>
              <a:t> </a:t>
            </a:r>
            <a:r>
              <a:rPr dirty="0" err="1"/>
              <a:t>кабинет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 err="1"/>
              <a:t>Переключение</a:t>
            </a:r>
            <a:r>
              <a:rPr dirty="0"/>
              <a:t> </a:t>
            </a:r>
            <a:r>
              <a:rPr dirty="0" err="1"/>
              <a:t>темы</a:t>
            </a:r>
            <a:r>
              <a:rPr dirty="0"/>
              <a:t> </a:t>
            </a:r>
            <a:r>
              <a:rPr dirty="0" err="1"/>
              <a:t>интерфейса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14</TotalTime>
  <Words>453</Words>
  <Application>Microsoft Office PowerPoint</Application>
  <PresentationFormat>Экран (4:3)</PresentationFormat>
  <Paragraphs>64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Times New Roman</vt:lpstr>
      <vt:lpstr>След самолета</vt:lpstr>
      <vt:lpstr>Создание приложения для переадресации сообщений в мессенджерах</vt:lpstr>
      <vt:lpstr>Актуальность проекта</vt:lpstr>
      <vt:lpstr>Цель и задачи проекта</vt:lpstr>
      <vt:lpstr>Структура приложения</vt:lpstr>
      <vt:lpstr>База данных</vt:lpstr>
      <vt:lpstr>Серверное приложение</vt:lpstr>
      <vt:lpstr>Работа с медиафайлами</vt:lpstr>
      <vt:lpstr>Обработка ошибок</vt:lpstr>
      <vt:lpstr>Веб-сайт</vt:lpstr>
      <vt:lpstr>Стилизация сайта</vt:lpstr>
      <vt:lpstr>Шифрование данных</vt:lpstr>
      <vt:lpstr>Заключение</vt:lpstr>
      <vt:lpstr>источники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приложения для переадресации сообщений в мессенджерах</dc:title>
  <dc:subject/>
  <dc:creator/>
  <cp:keywords/>
  <dc:description>generated using python-pptx</dc:description>
  <cp:lastModifiedBy>Tolya Huligan</cp:lastModifiedBy>
  <cp:revision>3</cp:revision>
  <dcterms:created xsi:type="dcterms:W3CDTF">2013-01-27T09:14:16Z</dcterms:created>
  <dcterms:modified xsi:type="dcterms:W3CDTF">2025-05-29T08:21:05Z</dcterms:modified>
  <cp:category/>
</cp:coreProperties>
</file>