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324" r:id="rId3"/>
    <p:sldId id="288" r:id="rId4"/>
    <p:sldId id="318" r:id="rId5"/>
    <p:sldId id="328" r:id="rId6"/>
    <p:sldId id="325" r:id="rId7"/>
    <p:sldId id="329" r:id="rId8"/>
    <p:sldId id="326" r:id="rId9"/>
    <p:sldId id="330" r:id="rId10"/>
    <p:sldId id="327" r:id="rId11"/>
    <p:sldId id="331" r:id="rId12"/>
    <p:sldId id="308" r:id="rId13"/>
    <p:sldId id="309" r:id="rId14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3D"/>
    <a:srgbClr val="AF9061"/>
    <a:srgbClr val="272123"/>
    <a:srgbClr val="FDA800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72" autoAdjust="0"/>
  </p:normalViewPr>
  <p:slideViewPr>
    <p:cSldViewPr>
      <p:cViewPr varScale="1">
        <p:scale>
          <a:sx n="60" d="100"/>
          <a:sy n="60" d="100"/>
        </p:scale>
        <p:origin x="38" y="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  <a:lvl2pPr>
              <a:defRPr b="0" i="0">
                <a:latin typeface="나눔고딕" pitchFamily="2" charset="-127"/>
                <a:ea typeface="나눔고딕" pitchFamily="2" charset="-127"/>
              </a:defRPr>
            </a:lvl2pPr>
            <a:lvl3pPr>
              <a:defRPr b="0" i="0">
                <a:latin typeface="나눔고딕" pitchFamily="2" charset="-127"/>
                <a:ea typeface="나눔고딕" pitchFamily="2" charset="-127"/>
              </a:defRPr>
            </a:lvl3pPr>
            <a:lvl4pPr>
              <a:defRPr b="0" i="0">
                <a:latin typeface="나눔고딕" pitchFamily="2" charset="-127"/>
                <a:ea typeface="나눔고딕" pitchFamily="2" charset="-127"/>
              </a:defRPr>
            </a:lvl4pPr>
            <a:lvl5pPr>
              <a:defRPr b="0" i="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  <a:lvl2pPr>
              <a:defRPr b="0" i="0">
                <a:latin typeface="나눔고딕" pitchFamily="2" charset="-127"/>
                <a:ea typeface="나눔고딕" pitchFamily="2" charset="-127"/>
              </a:defRPr>
            </a:lvl2pPr>
            <a:lvl3pPr>
              <a:defRPr b="0" i="0">
                <a:latin typeface="나눔고딕" pitchFamily="2" charset="-127"/>
                <a:ea typeface="나눔고딕" pitchFamily="2" charset="-127"/>
              </a:defRPr>
            </a:lvl3pPr>
            <a:lvl4pPr>
              <a:defRPr b="0" i="0">
                <a:latin typeface="나눔고딕" pitchFamily="2" charset="-127"/>
                <a:ea typeface="나눔고딕" pitchFamily="2" charset="-127"/>
              </a:defRPr>
            </a:lvl4pPr>
            <a:lvl5pPr>
              <a:defRPr b="0" i="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  <a:lvl2pPr>
              <a:defRPr b="0" i="0">
                <a:latin typeface="나눔고딕" pitchFamily="2" charset="-127"/>
                <a:ea typeface="나눔고딕" pitchFamily="2" charset="-127"/>
              </a:defRPr>
            </a:lvl2pPr>
            <a:lvl3pPr>
              <a:defRPr b="0" i="0">
                <a:latin typeface="나눔고딕" pitchFamily="2" charset="-127"/>
                <a:ea typeface="나눔고딕" pitchFamily="2" charset="-127"/>
              </a:defRPr>
            </a:lvl3pPr>
            <a:lvl4pPr>
              <a:defRPr b="0" i="0">
                <a:latin typeface="나눔고딕" pitchFamily="2" charset="-127"/>
                <a:ea typeface="나눔고딕" pitchFamily="2" charset="-127"/>
              </a:defRPr>
            </a:lvl4pPr>
            <a:lvl5pPr>
              <a:defRPr b="0" i="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4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20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8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8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4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20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8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8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0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18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6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6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0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18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6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6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8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24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20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20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설계 발표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47864" y="2659558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827" y="2659558"/>
            <a:ext cx="246434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20180637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신예찬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20200158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김미령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20200370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김혜진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20200639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신승미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경로 탐색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E6F7DD-652F-75FB-0B7C-458A48EC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0" y="1205218"/>
            <a:ext cx="7751443" cy="694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C50147-CE9A-2283-62CD-A17D0615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20" y="1994386"/>
            <a:ext cx="3895783" cy="4756626"/>
          </a:xfrm>
          <a:prstGeom prst="rect">
            <a:avLst/>
          </a:prstGeom>
        </p:spPr>
      </p:pic>
      <p:pic>
        <p:nvPicPr>
          <p:cNvPr id="19" name="그림 18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0C69B0A-CAE8-BD26-FA55-0774849F0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90" y="106988"/>
            <a:ext cx="2289566" cy="24579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26D79D-3DF5-0E67-4943-BFF6F804C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98" y="1100160"/>
            <a:ext cx="2417289" cy="24579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2BD62C-E08F-2BEB-1FF8-F834D6D23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166" y="2792717"/>
            <a:ext cx="3022814" cy="39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경로 탐색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B5F83-A5EC-3DB9-435C-9D16F91F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6" y="1215508"/>
            <a:ext cx="6463116" cy="55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C99B8F-A559-7D62-AF55-387DDEB08736}"/>
              </a:ext>
            </a:extLst>
          </p:cNvPr>
          <p:cNvSpPr txBox="1"/>
          <p:nvPr/>
        </p:nvSpPr>
        <p:spPr>
          <a:xfrm>
            <a:off x="825041" y="106988"/>
            <a:ext cx="201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Design Class Diagram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BAECE1-10E4-C357-1AD4-014C636BD50A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E9B3844-DB2B-2A6B-8999-CBC01A0D994C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F7F1B-A2E8-4B64-F574-C76D84C8F52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4587-18F3-D5F1-1D76-F31E5383F57A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41F17-4BBD-128A-FAAC-561D3437B25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9E99421-5C18-F9E9-C04D-EE564490C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682595"/>
            <a:ext cx="5112565" cy="60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488" y="2517140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Thank you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H="1">
            <a:off x="3319007" y="4077072"/>
            <a:ext cx="2376264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4967" y="4293096"/>
            <a:ext cx="246434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20180637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신예찬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20200158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김미령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20200370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김혜진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20200639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신승미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7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FAC97-2D85-CB20-A231-ABB771BB7262}"/>
              </a:ext>
            </a:extLst>
          </p:cNvPr>
          <p:cNvSpPr txBox="1"/>
          <p:nvPr/>
        </p:nvSpPr>
        <p:spPr>
          <a:xfrm>
            <a:off x="2905488" y="1958856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Index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F2C2DE-99B1-66F8-27E3-301A93B610AA}"/>
              </a:ext>
            </a:extLst>
          </p:cNvPr>
          <p:cNvCxnSpPr>
            <a:cxnSpLocks/>
          </p:cNvCxnSpPr>
          <p:nvPr/>
        </p:nvCxnSpPr>
        <p:spPr>
          <a:xfrm flipH="1">
            <a:off x="3383868" y="3140968"/>
            <a:ext cx="2376264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21F47-FBBD-7C75-CDFD-A5CD79E5BCDF}"/>
              </a:ext>
            </a:extLst>
          </p:cNvPr>
          <p:cNvSpPr txBox="1"/>
          <p:nvPr/>
        </p:nvSpPr>
        <p:spPr>
          <a:xfrm>
            <a:off x="3437874" y="3414734"/>
            <a:ext cx="2268252" cy="89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UI directory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구조 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설계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Design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180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1" y="106988"/>
            <a:ext cx="15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UI directory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구조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057B5B-8170-5A1E-2F8B-6B4FEA0B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/>
          <a:stretch/>
        </p:blipFill>
        <p:spPr bwMode="auto">
          <a:xfrm>
            <a:off x="957874" y="882386"/>
            <a:ext cx="5535649" cy="391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B6B6581-12CA-CB5E-83FC-42B9CC45B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77072"/>
            <a:ext cx="4536503" cy="2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5737C01-C131-7D3B-3584-E59DCD0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04" y="3097256"/>
            <a:ext cx="5339360" cy="32817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266C52-047C-74B2-8D3B-7553CBE3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83" y="1259885"/>
            <a:ext cx="6986763" cy="60839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실시간 도착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8E0AAD-96F0-2A25-38E8-838B69DCE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86" y="677869"/>
            <a:ext cx="1713859" cy="344629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1C2C6C9-6353-81F7-A511-E30AD19929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54" y="2778001"/>
            <a:ext cx="1970539" cy="2599787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80FD12F-F008-9869-5188-7C2FA503F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2" y="5465695"/>
            <a:ext cx="2310541" cy="12326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79D194-9C1C-189A-FC4D-4BE4EC5E65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728" y="2008996"/>
            <a:ext cx="5343480" cy="8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실시간 도착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7F262F-7D9E-DF64-9055-4FC98492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1" y="1251366"/>
            <a:ext cx="6184517" cy="53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9BD716-B3D1-BC30-1EA2-2729240D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28" y="1144428"/>
            <a:ext cx="7649155" cy="74604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실시간 위치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1650DA-7C0E-EB94-F859-235388CA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01621"/>
            <a:ext cx="2490433" cy="151222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10C2CFD-4FE9-A393-DFEB-333E95C92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020385"/>
            <a:ext cx="2490433" cy="19668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A99D1A-3620-DDE1-84E9-DD68E278A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90241"/>
            <a:ext cx="2490434" cy="15423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6CC72-EDC1-B1CC-CC49-21B8722AA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728" y="2085009"/>
            <a:ext cx="5263036" cy="44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실시간 위치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FF7F5-40FB-5BAF-4107-3CBBB618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27" y="1216687"/>
            <a:ext cx="5991551" cy="55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주변 정류장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877F5F-F31D-E654-8067-B82DAEE6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27" y="1196752"/>
            <a:ext cx="7791749" cy="696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E1D3CC-EE89-5651-2F90-4AA1C54B1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26" y="2031743"/>
            <a:ext cx="3831309" cy="45618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4CE900-2650-2EDE-4E85-8C478A7C2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97" y="2230553"/>
            <a:ext cx="2169763" cy="43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E7E566-6659-8EE6-78AE-E52C57B7C78C}"/>
              </a:ext>
            </a:extLst>
          </p:cNvPr>
          <p:cNvSpPr txBox="1"/>
          <p:nvPr/>
        </p:nvSpPr>
        <p:spPr>
          <a:xfrm>
            <a:off x="825042" y="106988"/>
            <a:ext cx="55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B9A2-2B91-49B4-CCF7-C4AACC7AD5FE}"/>
              </a:ext>
            </a:extLst>
          </p:cNvPr>
          <p:cNvSpPr txBox="1"/>
          <p:nvPr/>
        </p:nvSpPr>
        <p:spPr>
          <a:xfrm>
            <a:off x="1043606" y="805874"/>
            <a:ext cx="604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주변 정류장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8F8230-8467-A047-2DBA-E645928B5E6C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D9B58178-DEDC-50EF-75D2-538CFC2BA19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D6902-6A8E-449C-B3CB-761B2272BA87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6456-1D22-70E8-154D-061751F9CDC0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8D7CF-6D11-9F10-3B1D-6652BCBF4F1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3E2BC6-E7DE-D156-2167-953E9F51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6" y="1220940"/>
            <a:ext cx="5698787" cy="53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112</Words>
  <Application>Microsoft Office PowerPoint</Application>
  <PresentationFormat>화면 슬라이드 쇼(4:3)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Yoon 윤고딕 520_TT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 미령</cp:lastModifiedBy>
  <cp:revision>121</cp:revision>
  <dcterms:created xsi:type="dcterms:W3CDTF">2013-09-05T09:43:46Z</dcterms:created>
  <dcterms:modified xsi:type="dcterms:W3CDTF">2023-04-05T06:00:36Z</dcterms:modified>
</cp:coreProperties>
</file>