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8" r:id="rId2"/>
    <p:sldId id="324" r:id="rId3"/>
    <p:sldId id="343" r:id="rId4"/>
    <p:sldId id="345" r:id="rId5"/>
    <p:sldId id="308" r:id="rId6"/>
    <p:sldId id="326" r:id="rId7"/>
    <p:sldId id="325" r:id="rId8"/>
    <p:sldId id="329" r:id="rId9"/>
    <p:sldId id="348" r:id="rId10"/>
    <p:sldId id="347" r:id="rId11"/>
    <p:sldId id="337" r:id="rId12"/>
    <p:sldId id="351" r:id="rId13"/>
    <p:sldId id="352" r:id="rId14"/>
    <p:sldId id="338" r:id="rId15"/>
    <p:sldId id="309" r:id="rId16"/>
  </p:sldIdLst>
  <p:sldSz cx="9144000" cy="6858000" type="screen4x3"/>
  <p:notesSz cx="6858000" cy="9144000"/>
  <p:embeddedFontLst>
    <p:embeddedFont>
      <p:font typeface="Yoon 윤고딕 520_TT" panose="020B0604020202020204" charset="-127"/>
      <p:regular r:id="rId18"/>
    </p:embeddedFont>
    <p:embeddedFont>
      <p:font typeface="나눔고딕" panose="020D0604000000000000" pitchFamily="34" charset="-127"/>
      <p:regular r:id="rId19"/>
      <p:bold r:id="rId20"/>
    </p:embeddedFont>
    <p:embeddedFont>
      <p:font typeface="맑은 고딕" panose="020B0503020000020004" pitchFamily="34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3D"/>
    <a:srgbClr val="AF9061"/>
    <a:srgbClr val="272123"/>
    <a:srgbClr val="FDA800"/>
    <a:srgbClr val="F22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316A4-2A6D-4339-AEBB-6C1DAABC8BD8}" v="529" dt="2023-06-07T06:15:3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3" autoAdjust="0"/>
    <p:restoredTop sz="87647" autoAdjust="0"/>
  </p:normalViewPr>
  <p:slideViewPr>
    <p:cSldViewPr>
      <p:cViewPr varScale="1">
        <p:scale>
          <a:sx n="100" d="100"/>
          <a:sy n="100" d="100"/>
        </p:scale>
        <p:origin x="1512" y="30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예찬" userId="5819362b-90eb-445d-8608-5556156e0eef" providerId="ADAL" clId="{C08316A4-2A6D-4339-AEBB-6C1DAABC8BD8}"/>
    <pc:docChg chg="undo custSel addSld delSld modSld sldOrd">
      <pc:chgData name="신예찬" userId="5819362b-90eb-445d-8608-5556156e0eef" providerId="ADAL" clId="{C08316A4-2A6D-4339-AEBB-6C1DAABC8BD8}" dt="2023-06-07T08:08:21.991" v="4176" actId="1076"/>
      <pc:docMkLst>
        <pc:docMk/>
      </pc:docMkLst>
      <pc:sldChg chg="modSp mod">
        <pc:chgData name="신예찬" userId="5819362b-90eb-445d-8608-5556156e0eef" providerId="ADAL" clId="{C08316A4-2A6D-4339-AEBB-6C1DAABC8BD8}" dt="2023-06-06T10:37:32.011" v="1385"/>
        <pc:sldMkLst>
          <pc:docMk/>
          <pc:sldMk cId="855986350" sldId="278"/>
        </pc:sldMkLst>
        <pc:spChg chg="mod">
          <ac:chgData name="신예찬" userId="5819362b-90eb-445d-8608-5556156e0eef" providerId="ADAL" clId="{C08316A4-2A6D-4339-AEBB-6C1DAABC8BD8}" dt="2023-06-06T10:37:32.011" v="1385"/>
          <ac:spMkLst>
            <pc:docMk/>
            <pc:sldMk cId="855986350" sldId="278"/>
            <ac:spMk id="4" creationId="{00000000-0000-0000-0000-000000000000}"/>
          </ac:spMkLst>
        </pc:spChg>
      </pc:sldChg>
      <pc:sldChg chg="addSp delSp modSp del mod">
        <pc:chgData name="신예찬" userId="5819362b-90eb-445d-8608-5556156e0eef" providerId="ADAL" clId="{C08316A4-2A6D-4339-AEBB-6C1DAABC8BD8}" dt="2023-06-06T07:45:00.564" v="1260" actId="47"/>
        <pc:sldMkLst>
          <pc:docMk/>
          <pc:sldMk cId="852585107" sldId="288"/>
        </pc:sldMkLst>
        <pc:spChg chg="del">
          <ac:chgData name="신예찬" userId="5819362b-90eb-445d-8608-5556156e0eef" providerId="ADAL" clId="{C08316A4-2A6D-4339-AEBB-6C1DAABC8BD8}" dt="2023-05-29T11:34:58.345" v="255" actId="478"/>
          <ac:spMkLst>
            <pc:docMk/>
            <pc:sldMk cId="852585107" sldId="288"/>
            <ac:spMk id="2" creationId="{30B038AF-DC3D-76E9-125A-9E5B10F33766}"/>
          </ac:spMkLst>
        </pc:spChg>
        <pc:spChg chg="add mod">
          <ac:chgData name="신예찬" userId="5819362b-90eb-445d-8608-5556156e0eef" providerId="ADAL" clId="{C08316A4-2A6D-4339-AEBB-6C1DAABC8BD8}" dt="2023-06-05T07:12:26.708" v="987" actId="1036"/>
          <ac:spMkLst>
            <pc:docMk/>
            <pc:sldMk cId="852585107" sldId="288"/>
            <ac:spMk id="2" creationId="{D90BA6CD-F18D-162F-2A43-77AFE8B81CEE}"/>
          </ac:spMkLst>
        </pc:spChg>
        <pc:spChg chg="add del mod">
          <ac:chgData name="신예찬" userId="5819362b-90eb-445d-8608-5556156e0eef" providerId="ADAL" clId="{C08316A4-2A6D-4339-AEBB-6C1DAABC8BD8}" dt="2023-06-06T07:39:10.940" v="1198"/>
          <ac:spMkLst>
            <pc:docMk/>
            <pc:sldMk cId="852585107" sldId="288"/>
            <ac:spMk id="3" creationId="{D2E102BC-B499-2B62-7BAF-99E78C85BA3D}"/>
          </ac:spMkLst>
        </pc:spChg>
        <pc:spChg chg="add del mod">
          <ac:chgData name="신예찬" userId="5819362b-90eb-445d-8608-5556156e0eef" providerId="ADAL" clId="{C08316A4-2A6D-4339-AEBB-6C1DAABC8BD8}" dt="2023-06-06T07:44:34.885" v="1259" actId="1076"/>
          <ac:spMkLst>
            <pc:docMk/>
            <pc:sldMk cId="852585107" sldId="288"/>
            <ac:spMk id="4" creationId="{8B97E990-D621-A389-FF20-3115CBB0C0FE}"/>
          </ac:spMkLst>
        </pc:spChg>
        <pc:spChg chg="del">
          <ac:chgData name="신예찬" userId="5819362b-90eb-445d-8608-5556156e0eef" providerId="ADAL" clId="{C08316A4-2A6D-4339-AEBB-6C1DAABC8BD8}" dt="2023-05-31T05:09:07.724" v="325" actId="478"/>
          <ac:spMkLst>
            <pc:docMk/>
            <pc:sldMk cId="852585107" sldId="288"/>
            <ac:spMk id="4" creationId="{BC67D78E-A3AE-BFED-6319-E0B1C6C97847}"/>
          </ac:spMkLst>
        </pc:spChg>
        <pc:spChg chg="mod">
          <ac:chgData name="신예찬" userId="5819362b-90eb-445d-8608-5556156e0eef" providerId="ADAL" clId="{C08316A4-2A6D-4339-AEBB-6C1DAABC8BD8}" dt="2023-06-05T07:09:34.672" v="953"/>
          <ac:spMkLst>
            <pc:docMk/>
            <pc:sldMk cId="852585107" sldId="288"/>
            <ac:spMk id="18" creationId="{00000000-0000-0000-0000-000000000000}"/>
          </ac:spMkLst>
        </pc:spChg>
        <pc:picChg chg="add del mod">
          <ac:chgData name="신예찬" userId="5819362b-90eb-445d-8608-5556156e0eef" providerId="ADAL" clId="{C08316A4-2A6D-4339-AEBB-6C1DAABC8BD8}" dt="2023-05-31T05:14:58.610" v="338" actId="21"/>
          <ac:picMkLst>
            <pc:docMk/>
            <pc:sldMk cId="852585107" sldId="288"/>
            <ac:picMk id="3" creationId="{453E053B-1B4F-C8D7-FAA7-FF06D171F3C4}"/>
          </ac:picMkLst>
        </pc:picChg>
        <pc:picChg chg="add del mod modCrop">
          <ac:chgData name="신예찬" userId="5819362b-90eb-445d-8608-5556156e0eef" providerId="ADAL" clId="{C08316A4-2A6D-4339-AEBB-6C1DAABC8BD8}" dt="2023-05-31T05:15:41.510" v="343" actId="478"/>
          <ac:picMkLst>
            <pc:docMk/>
            <pc:sldMk cId="852585107" sldId="288"/>
            <ac:picMk id="4" creationId="{EA57DD15-D356-BAA7-85C1-854763F3701E}"/>
          </ac:picMkLst>
        </pc:picChg>
        <pc:picChg chg="add mod">
          <ac:chgData name="신예찬" userId="5819362b-90eb-445d-8608-5556156e0eef" providerId="ADAL" clId="{C08316A4-2A6D-4339-AEBB-6C1DAABC8BD8}" dt="2023-06-06T07:42:24" v="1214" actId="1076"/>
          <ac:picMkLst>
            <pc:docMk/>
            <pc:sldMk cId="852585107" sldId="288"/>
            <ac:picMk id="6" creationId="{B8D03C95-A38C-261A-B933-1A05C776809E}"/>
          </ac:picMkLst>
        </pc:picChg>
        <pc:picChg chg="add del mod">
          <ac:chgData name="신예찬" userId="5819362b-90eb-445d-8608-5556156e0eef" providerId="ADAL" clId="{C08316A4-2A6D-4339-AEBB-6C1DAABC8BD8}" dt="2023-05-31T05:14:46.425" v="335" actId="478"/>
          <ac:picMkLst>
            <pc:docMk/>
            <pc:sldMk cId="852585107" sldId="288"/>
            <ac:picMk id="2050" creationId="{D668DC9C-D817-AAEF-32D5-D66112783FC8}"/>
          </ac:picMkLst>
        </pc:picChg>
      </pc:sldChg>
      <pc:sldChg chg="addSp delSp modSp del mod">
        <pc:chgData name="신예찬" userId="5819362b-90eb-445d-8608-5556156e0eef" providerId="ADAL" clId="{C08316A4-2A6D-4339-AEBB-6C1DAABC8BD8}" dt="2023-05-29T11:34:29.262" v="243" actId="47"/>
        <pc:sldMkLst>
          <pc:docMk/>
          <pc:sldMk cId="345455843" sldId="289"/>
        </pc:sldMkLst>
        <pc:spChg chg="add del mod">
          <ac:chgData name="신예찬" userId="5819362b-90eb-445d-8608-5556156e0eef" providerId="ADAL" clId="{C08316A4-2A6D-4339-AEBB-6C1DAABC8BD8}" dt="2023-05-25T14:48:23.561" v="200" actId="6549"/>
          <ac:spMkLst>
            <pc:docMk/>
            <pc:sldMk cId="345455843" sldId="289"/>
            <ac:spMk id="7" creationId="{F0C4B9A2-2B91-49B4-CCF7-C4AACC7AD5FE}"/>
          </ac:spMkLst>
        </pc:spChg>
        <pc:picChg chg="del mod">
          <ac:chgData name="신예찬" userId="5819362b-90eb-445d-8608-5556156e0eef" providerId="ADAL" clId="{C08316A4-2A6D-4339-AEBB-6C1DAABC8BD8}" dt="2023-05-25T14:48:17.729" v="196" actId="478"/>
          <ac:picMkLst>
            <pc:docMk/>
            <pc:sldMk cId="345455843" sldId="289"/>
            <ac:picMk id="6" creationId="{2778D88B-65EF-5E51-FEB9-C66D3C647420}"/>
          </ac:picMkLst>
        </pc:picChg>
      </pc:sldChg>
      <pc:sldChg chg="addSp delSp modSp mod">
        <pc:chgData name="신예찬" userId="5819362b-90eb-445d-8608-5556156e0eef" providerId="ADAL" clId="{C08316A4-2A6D-4339-AEBB-6C1DAABC8BD8}" dt="2023-06-06T14:53:36.304" v="3313" actId="1076"/>
        <pc:sldMkLst>
          <pc:docMk/>
          <pc:sldMk cId="2905687636" sldId="308"/>
        </pc:sldMkLst>
        <pc:spChg chg="del">
          <ac:chgData name="신예찬" userId="5819362b-90eb-445d-8608-5556156e0eef" providerId="ADAL" clId="{C08316A4-2A6D-4339-AEBB-6C1DAABC8BD8}" dt="2023-05-30T10:14:15.833" v="264" actId="478"/>
          <ac:spMkLst>
            <pc:docMk/>
            <pc:sldMk cId="2905687636" sldId="308"/>
            <ac:spMk id="2" creationId="{2BC99B8F-A559-7D62-AF55-387DDEB08736}"/>
          </ac:spMkLst>
        </pc:spChg>
        <pc:spChg chg="add mod">
          <ac:chgData name="신예찬" userId="5819362b-90eb-445d-8608-5556156e0eef" providerId="ADAL" clId="{C08316A4-2A6D-4339-AEBB-6C1DAABC8BD8}" dt="2023-06-06T14:53:28.539" v="3312" actId="164"/>
          <ac:spMkLst>
            <pc:docMk/>
            <pc:sldMk cId="2905687636" sldId="308"/>
            <ac:spMk id="2" creationId="{71032407-1BB4-28DC-6644-9B3CA5DB1021}"/>
          </ac:spMkLst>
        </pc:spChg>
        <pc:spChg chg="del">
          <ac:chgData name="신예찬" userId="5819362b-90eb-445d-8608-5556156e0eef" providerId="ADAL" clId="{C08316A4-2A6D-4339-AEBB-6C1DAABC8BD8}" dt="2023-05-31T08:11:11.296" v="742" actId="478"/>
          <ac:spMkLst>
            <pc:docMk/>
            <pc:sldMk cId="2905687636" sldId="308"/>
            <ac:spMk id="3" creationId="{96BAECE1-10E4-C357-1AD4-014C636BD50A}"/>
          </ac:spMkLst>
        </pc:spChg>
        <pc:spChg chg="add mod">
          <ac:chgData name="신예찬" userId="5819362b-90eb-445d-8608-5556156e0eef" providerId="ADAL" clId="{C08316A4-2A6D-4339-AEBB-6C1DAABC8BD8}" dt="2023-06-05T07:12:42.025" v="998"/>
          <ac:spMkLst>
            <pc:docMk/>
            <pc:sldMk cId="2905687636" sldId="308"/>
            <ac:spMk id="3" creationId="{9C6358E9-A152-26AF-CB13-817B83176D4B}"/>
          </ac:spMkLst>
        </pc:spChg>
        <pc:spChg chg="del">
          <ac:chgData name="신예찬" userId="5819362b-90eb-445d-8608-5556156e0eef" providerId="ADAL" clId="{C08316A4-2A6D-4339-AEBB-6C1DAABC8BD8}" dt="2023-05-31T08:11:12.337" v="743" actId="478"/>
          <ac:spMkLst>
            <pc:docMk/>
            <pc:sldMk cId="2905687636" sldId="308"/>
            <ac:spMk id="6" creationId="{FE9B3844-DB2B-2A6B-8999-CBC01A0D994C}"/>
          </ac:spMkLst>
        </pc:spChg>
        <pc:spChg chg="del">
          <ac:chgData name="신예찬" userId="5819362b-90eb-445d-8608-5556156e0eef" providerId="ADAL" clId="{C08316A4-2A6D-4339-AEBB-6C1DAABC8BD8}" dt="2023-05-31T08:11:10.358" v="741" actId="478"/>
          <ac:spMkLst>
            <pc:docMk/>
            <pc:sldMk cId="2905687636" sldId="308"/>
            <ac:spMk id="8" creationId="{EB514587-18F3-D5F1-1D76-F31E5383F57A}"/>
          </ac:spMkLst>
        </pc:spChg>
        <pc:spChg chg="add mod">
          <ac:chgData name="신예찬" userId="5819362b-90eb-445d-8608-5556156e0eef" providerId="ADAL" clId="{C08316A4-2A6D-4339-AEBB-6C1DAABC8BD8}" dt="2023-05-30T10:14:17.582" v="265"/>
          <ac:spMkLst>
            <pc:docMk/>
            <pc:sldMk cId="2905687636" sldId="308"/>
            <ac:spMk id="9" creationId="{CB5B6A74-7A36-0C07-3C89-F5D7AE1C982A}"/>
          </ac:spMkLst>
        </pc:spChg>
        <pc:spChg chg="add mod">
          <ac:chgData name="신예찬" userId="5819362b-90eb-445d-8608-5556156e0eef" providerId="ADAL" clId="{C08316A4-2A6D-4339-AEBB-6C1DAABC8BD8}" dt="2023-06-06T14:53:28.539" v="3312" actId="164"/>
          <ac:spMkLst>
            <pc:docMk/>
            <pc:sldMk cId="2905687636" sldId="308"/>
            <ac:spMk id="10" creationId="{8BB9D448-81F5-8083-4406-55529C8BAD59}"/>
          </ac:spMkLst>
        </pc:spChg>
        <pc:spChg chg="add mod">
          <ac:chgData name="신예찬" userId="5819362b-90eb-445d-8608-5556156e0eef" providerId="ADAL" clId="{C08316A4-2A6D-4339-AEBB-6C1DAABC8BD8}" dt="2023-06-06T14:17:37.595" v="2705" actId="20577"/>
          <ac:spMkLst>
            <pc:docMk/>
            <pc:sldMk cId="2905687636" sldId="308"/>
            <ac:spMk id="12" creationId="{09BE005B-7C05-3DE5-4CE1-0C1D1865C7D4}"/>
          </ac:spMkLst>
        </pc:spChg>
        <pc:spChg chg="del mod">
          <ac:chgData name="신예찬" userId="5819362b-90eb-445d-8608-5556156e0eef" providerId="ADAL" clId="{C08316A4-2A6D-4339-AEBB-6C1DAABC8BD8}" dt="2023-05-29T11:34:36.408" v="248" actId="478"/>
          <ac:spMkLst>
            <pc:docMk/>
            <pc:sldMk cId="2905687636" sldId="308"/>
            <ac:spMk id="12" creationId="{379898F3-59AE-F11E-C98F-2923CF69402B}"/>
          </ac:spMkLst>
        </pc:spChg>
        <pc:spChg chg="add del">
          <ac:chgData name="신예찬" userId="5819362b-90eb-445d-8608-5556156e0eef" providerId="ADAL" clId="{C08316A4-2A6D-4339-AEBB-6C1DAABC8BD8}" dt="2023-05-31T04:59:14.688" v="272"/>
          <ac:spMkLst>
            <pc:docMk/>
            <pc:sldMk cId="2905687636" sldId="308"/>
            <ac:spMk id="12" creationId="{80C73C46-468C-6960-629D-9F40796AB29A}"/>
          </ac:spMkLst>
        </pc:spChg>
        <pc:spChg chg="add del">
          <ac:chgData name="신예찬" userId="5819362b-90eb-445d-8608-5556156e0eef" providerId="ADAL" clId="{C08316A4-2A6D-4339-AEBB-6C1DAABC8BD8}" dt="2023-05-31T04:59:18.058" v="274"/>
          <ac:spMkLst>
            <pc:docMk/>
            <pc:sldMk cId="2905687636" sldId="308"/>
            <ac:spMk id="13" creationId="{A5166DEB-6C8F-EBFD-E830-AE3F829FB4B4}"/>
          </ac:spMkLst>
        </pc:spChg>
        <pc:spChg chg="add del mod">
          <ac:chgData name="신예찬" userId="5819362b-90eb-445d-8608-5556156e0eef" providerId="ADAL" clId="{C08316A4-2A6D-4339-AEBB-6C1DAABC8BD8}" dt="2023-05-31T08:10:19.298" v="720"/>
          <ac:spMkLst>
            <pc:docMk/>
            <pc:sldMk cId="2905687636" sldId="308"/>
            <ac:spMk id="13" creationId="{C4616256-234D-EF9A-5404-5783F64A8BBB}"/>
          </ac:spMkLst>
        </pc:spChg>
        <pc:spChg chg="add mod">
          <ac:chgData name="신예찬" userId="5819362b-90eb-445d-8608-5556156e0eef" providerId="ADAL" clId="{C08316A4-2A6D-4339-AEBB-6C1DAABC8BD8}" dt="2023-05-31T08:10:39.990" v="738" actId="1038"/>
          <ac:spMkLst>
            <pc:docMk/>
            <pc:sldMk cId="2905687636" sldId="308"/>
            <ac:spMk id="14" creationId="{0048DDC7-3F78-CA37-9B1B-231A5FD13764}"/>
          </ac:spMkLst>
        </pc:spChg>
        <pc:spChg chg="add del">
          <ac:chgData name="신예찬" userId="5819362b-90eb-445d-8608-5556156e0eef" providerId="ADAL" clId="{C08316A4-2A6D-4339-AEBB-6C1DAABC8BD8}" dt="2023-05-31T04:59:19.883" v="276"/>
          <ac:spMkLst>
            <pc:docMk/>
            <pc:sldMk cId="2905687636" sldId="308"/>
            <ac:spMk id="14" creationId="{D834695E-9BA4-6409-B926-7A63ABF0B721}"/>
          </ac:spMkLst>
        </pc:spChg>
        <pc:spChg chg="add mod">
          <ac:chgData name="신예찬" userId="5819362b-90eb-445d-8608-5556156e0eef" providerId="ADAL" clId="{C08316A4-2A6D-4339-AEBB-6C1DAABC8BD8}" dt="2023-05-31T08:10:39.990" v="738" actId="1038"/>
          <ac:spMkLst>
            <pc:docMk/>
            <pc:sldMk cId="2905687636" sldId="308"/>
            <ac:spMk id="15" creationId="{883C866A-A538-1DF6-8BCF-A9411B3249C2}"/>
          </ac:spMkLst>
        </pc:spChg>
        <pc:spChg chg="add del mod">
          <ac:chgData name="신예찬" userId="5819362b-90eb-445d-8608-5556156e0eef" providerId="ADAL" clId="{C08316A4-2A6D-4339-AEBB-6C1DAABC8BD8}" dt="2023-05-31T04:59:29.480" v="280"/>
          <ac:spMkLst>
            <pc:docMk/>
            <pc:sldMk cId="2905687636" sldId="308"/>
            <ac:spMk id="15" creationId="{BCDE1294-FADB-EFDC-8686-397BBA25F73F}"/>
          </ac:spMkLst>
        </pc:spChg>
        <pc:spChg chg="add mod">
          <ac:chgData name="신예찬" userId="5819362b-90eb-445d-8608-5556156e0eef" providerId="ADAL" clId="{C08316A4-2A6D-4339-AEBB-6C1DAABC8BD8}" dt="2023-05-31T08:10:39.990" v="738" actId="1038"/>
          <ac:spMkLst>
            <pc:docMk/>
            <pc:sldMk cId="2905687636" sldId="308"/>
            <ac:spMk id="16" creationId="{58E28597-AFB1-81E0-FDA1-12E07CBABFC2}"/>
          </ac:spMkLst>
        </pc:spChg>
        <pc:spChg chg="add mod">
          <ac:chgData name="신예찬" userId="5819362b-90eb-445d-8608-5556156e0eef" providerId="ADAL" clId="{C08316A4-2A6D-4339-AEBB-6C1DAABC8BD8}" dt="2023-05-31T08:10:58.865" v="739"/>
          <ac:spMkLst>
            <pc:docMk/>
            <pc:sldMk cId="2905687636" sldId="308"/>
            <ac:spMk id="17" creationId="{0F461E23-816C-B575-BC1D-E649B1FB7294}"/>
          </ac:spMkLst>
        </pc:spChg>
        <pc:spChg chg="add mod">
          <ac:chgData name="신예찬" userId="5819362b-90eb-445d-8608-5556156e0eef" providerId="ADAL" clId="{C08316A4-2A6D-4339-AEBB-6C1DAABC8BD8}" dt="2023-05-31T08:10:58.865" v="739"/>
          <ac:spMkLst>
            <pc:docMk/>
            <pc:sldMk cId="2905687636" sldId="308"/>
            <ac:spMk id="18" creationId="{A7513E37-01D4-A809-8B35-01D98E727E4A}"/>
          </ac:spMkLst>
        </pc:spChg>
        <pc:spChg chg="add mod">
          <ac:chgData name="신예찬" userId="5819362b-90eb-445d-8608-5556156e0eef" providerId="ADAL" clId="{C08316A4-2A6D-4339-AEBB-6C1DAABC8BD8}" dt="2023-06-06T14:53:28.539" v="3312" actId="164"/>
          <ac:spMkLst>
            <pc:docMk/>
            <pc:sldMk cId="2905687636" sldId="308"/>
            <ac:spMk id="19" creationId="{B2C0DD3B-BF95-ACB0-6358-8C3F57AA9AFE}"/>
          </ac:spMkLst>
        </pc:spChg>
        <pc:spChg chg="add mod">
          <ac:chgData name="신예찬" userId="5819362b-90eb-445d-8608-5556156e0eef" providerId="ADAL" clId="{C08316A4-2A6D-4339-AEBB-6C1DAABC8BD8}" dt="2023-05-31T08:10:58.865" v="739"/>
          <ac:spMkLst>
            <pc:docMk/>
            <pc:sldMk cId="2905687636" sldId="308"/>
            <ac:spMk id="20" creationId="{9274779E-EB39-60A9-39CB-568B848CACAE}"/>
          </ac:spMkLst>
        </pc:spChg>
        <pc:spChg chg="add del mod">
          <ac:chgData name="신예찬" userId="5819362b-90eb-445d-8608-5556156e0eef" providerId="ADAL" clId="{C08316A4-2A6D-4339-AEBB-6C1DAABC8BD8}" dt="2023-05-31T08:11:08.019" v="740" actId="478"/>
          <ac:spMkLst>
            <pc:docMk/>
            <pc:sldMk cId="2905687636" sldId="308"/>
            <ac:spMk id="21" creationId="{8F612D35-2C5D-7A7B-8452-44DE795505E1}"/>
          </ac:spMkLst>
        </pc:spChg>
        <pc:spChg chg="add mod">
          <ac:chgData name="신예찬" userId="5819362b-90eb-445d-8608-5556156e0eef" providerId="ADAL" clId="{C08316A4-2A6D-4339-AEBB-6C1DAABC8BD8}" dt="2023-05-31T08:10:58.865" v="739"/>
          <ac:spMkLst>
            <pc:docMk/>
            <pc:sldMk cId="2905687636" sldId="308"/>
            <ac:spMk id="22" creationId="{DE3B79E9-B1DA-AF6D-0BC5-1396AA70B2DC}"/>
          </ac:spMkLst>
        </pc:spChg>
        <pc:spChg chg="add del mod">
          <ac:chgData name="신예찬" userId="5819362b-90eb-445d-8608-5556156e0eef" providerId="ADAL" clId="{C08316A4-2A6D-4339-AEBB-6C1DAABC8BD8}" dt="2023-05-31T08:11:23.828" v="745" actId="478"/>
          <ac:spMkLst>
            <pc:docMk/>
            <pc:sldMk cId="2905687636" sldId="308"/>
            <ac:spMk id="23" creationId="{6FD5B538-7E91-1900-B783-40681BB465C2}"/>
          </ac:spMkLst>
        </pc:spChg>
        <pc:spChg chg="add mod">
          <ac:chgData name="신예찬" userId="5819362b-90eb-445d-8608-5556156e0eef" providerId="ADAL" clId="{C08316A4-2A6D-4339-AEBB-6C1DAABC8BD8}" dt="2023-05-31T08:11:15.905" v="744"/>
          <ac:spMkLst>
            <pc:docMk/>
            <pc:sldMk cId="2905687636" sldId="308"/>
            <ac:spMk id="24" creationId="{A92D16ED-D500-50C0-F3E5-CAEA431FE18C}"/>
          </ac:spMkLst>
        </pc:spChg>
        <pc:grpChg chg="add mod">
          <ac:chgData name="신예찬" userId="5819362b-90eb-445d-8608-5556156e0eef" providerId="ADAL" clId="{C08316A4-2A6D-4339-AEBB-6C1DAABC8BD8}" dt="2023-06-06T14:53:36.304" v="3313" actId="1076"/>
          <ac:grpSpMkLst>
            <pc:docMk/>
            <pc:sldMk cId="2905687636" sldId="308"/>
            <ac:grpSpMk id="6" creationId="{23427285-68DE-A8BC-8E12-84DCA8D35BF6}"/>
          </ac:grpSpMkLst>
        </pc:grpChg>
        <pc:picChg chg="del">
          <ac:chgData name="신예찬" userId="5819362b-90eb-445d-8608-5556156e0eef" providerId="ADAL" clId="{C08316A4-2A6D-4339-AEBB-6C1DAABC8BD8}" dt="2023-05-25T14:48:34.720" v="204" actId="478"/>
          <ac:picMkLst>
            <pc:docMk/>
            <pc:sldMk cId="2905687636" sldId="308"/>
            <ac:picMk id="13" creationId="{BB1A0708-3787-5567-0AEC-42C3559DF5B6}"/>
          </ac:picMkLst>
        </pc:picChg>
        <pc:cxnChg chg="add del mod">
          <ac:chgData name="신예찬" userId="5819362b-90eb-445d-8608-5556156e0eef" providerId="ADAL" clId="{C08316A4-2A6D-4339-AEBB-6C1DAABC8BD8}" dt="2023-05-31T05:05:47.769" v="314" actId="478"/>
          <ac:cxnSpMkLst>
            <pc:docMk/>
            <pc:sldMk cId="2905687636" sldId="308"/>
            <ac:cxnSpMk id="17" creationId="{59BAFE76-6658-A6A0-D99D-CF85056BE0B6}"/>
          </ac:cxnSpMkLst>
        </pc:cxnChg>
      </pc:sldChg>
      <pc:sldChg chg="addSp delSp modSp add del mod delAnim modAnim">
        <pc:chgData name="신예찬" userId="5819362b-90eb-445d-8608-5556156e0eef" providerId="ADAL" clId="{C08316A4-2A6D-4339-AEBB-6C1DAABC8BD8}" dt="2023-06-06T11:22:51.824" v="1572" actId="47"/>
        <pc:sldMkLst>
          <pc:docMk/>
          <pc:sldMk cId="425803127" sldId="310"/>
        </pc:sldMkLst>
        <pc:spChg chg="add del mod">
          <ac:chgData name="신예찬" userId="5819362b-90eb-445d-8608-5556156e0eef" providerId="ADAL" clId="{C08316A4-2A6D-4339-AEBB-6C1DAABC8BD8}" dt="2023-06-05T07:10:46.400" v="960"/>
          <ac:spMkLst>
            <pc:docMk/>
            <pc:sldMk cId="425803127" sldId="310"/>
            <ac:spMk id="2" creationId="{AFED8D8C-ABFE-28AD-4FA4-1627A2A49D41}"/>
          </ac:spMkLst>
        </pc:spChg>
        <pc:spChg chg="del mod">
          <ac:chgData name="신예찬" userId="5819362b-90eb-445d-8608-5556156e0eef" providerId="ADAL" clId="{C08316A4-2A6D-4339-AEBB-6C1DAABC8BD8}" dt="2023-06-06T10:54:45.297" v="1491" actId="478"/>
          <ac:spMkLst>
            <pc:docMk/>
            <pc:sldMk cId="425803127" sldId="310"/>
            <ac:spMk id="2" creationId="{C5D73849-640D-14F3-34F1-91B82C0DF3D6}"/>
          </ac:spMkLst>
        </pc:spChg>
        <pc:spChg chg="del">
          <ac:chgData name="신예찬" userId="5819362b-90eb-445d-8608-5556156e0eef" providerId="ADAL" clId="{C08316A4-2A6D-4339-AEBB-6C1DAABC8BD8}" dt="2023-05-29T11:34:56.001" v="254" actId="478"/>
          <ac:spMkLst>
            <pc:docMk/>
            <pc:sldMk cId="425803127" sldId="310"/>
            <ac:spMk id="2" creationId="{D58A5781-A15F-4716-6E24-FCDDFC565D20}"/>
          </ac:spMkLst>
        </pc:spChg>
        <pc:spChg chg="add del mod">
          <ac:chgData name="신예찬" userId="5819362b-90eb-445d-8608-5556156e0eef" providerId="ADAL" clId="{C08316A4-2A6D-4339-AEBB-6C1DAABC8BD8}" dt="2023-06-05T07:10:46.789" v="961" actId="478"/>
          <ac:spMkLst>
            <pc:docMk/>
            <pc:sldMk cId="425803127" sldId="310"/>
            <ac:spMk id="3" creationId="{B250A873-B4AC-3C77-7609-69D2943FC03F}"/>
          </ac:spMkLst>
        </pc:spChg>
        <pc:spChg chg="del">
          <ac:chgData name="신예찬" userId="5819362b-90eb-445d-8608-5556156e0eef" providerId="ADAL" clId="{C08316A4-2A6D-4339-AEBB-6C1DAABC8BD8}" dt="2023-06-06T10:54:45.297" v="1491" actId="478"/>
          <ac:spMkLst>
            <pc:docMk/>
            <pc:sldMk cId="425803127" sldId="310"/>
            <ac:spMk id="4" creationId="{BC67D78E-A3AE-BFED-6319-E0B1C6C97847}"/>
          </ac:spMkLst>
        </pc:spChg>
        <pc:spChg chg="add mod">
          <ac:chgData name="신예찬" userId="5819362b-90eb-445d-8608-5556156e0eef" providerId="ADAL" clId="{C08316A4-2A6D-4339-AEBB-6C1DAABC8BD8}" dt="2023-06-06T11:08:56.740" v="1537" actId="120"/>
          <ac:spMkLst>
            <pc:docMk/>
            <pc:sldMk cId="425803127" sldId="310"/>
            <ac:spMk id="5" creationId="{A29E553A-7F16-4ED5-DDA9-4FCDB5E8D263}"/>
          </ac:spMkLst>
        </pc:spChg>
        <pc:spChg chg="add mod">
          <ac:chgData name="신예찬" userId="5819362b-90eb-445d-8608-5556156e0eef" providerId="ADAL" clId="{C08316A4-2A6D-4339-AEBB-6C1DAABC8BD8}" dt="2023-06-05T07:12:35.573" v="990"/>
          <ac:spMkLst>
            <pc:docMk/>
            <pc:sldMk cId="425803127" sldId="310"/>
            <ac:spMk id="6" creationId="{5D4ECDB7-8DAE-8800-3AE1-C2EE48B57A7D}"/>
          </ac:spMkLst>
        </pc:spChg>
        <pc:spChg chg="del mod">
          <ac:chgData name="신예찬" userId="5819362b-90eb-445d-8608-5556156e0eef" providerId="ADAL" clId="{C08316A4-2A6D-4339-AEBB-6C1DAABC8BD8}" dt="2023-05-25T14:42:24.628" v="187" actId="478"/>
          <ac:spMkLst>
            <pc:docMk/>
            <pc:sldMk cId="425803127" sldId="310"/>
            <ac:spMk id="18" creationId="{00000000-0000-0000-0000-000000000000}"/>
          </ac:spMkLst>
        </pc:spChg>
        <pc:picChg chg="add del mod">
          <ac:chgData name="신예찬" userId="5819362b-90eb-445d-8608-5556156e0eef" providerId="ADAL" clId="{C08316A4-2A6D-4339-AEBB-6C1DAABC8BD8}" dt="2023-06-06T11:18:23.341" v="1548" actId="478"/>
          <ac:picMkLst>
            <pc:docMk/>
            <pc:sldMk cId="425803127" sldId="310"/>
            <ac:picMk id="3" creationId="{035AA23D-59FC-6C8D-854C-D499E4ADD1ED}"/>
          </ac:picMkLst>
        </pc:picChg>
        <pc:picChg chg="add del mod">
          <ac:chgData name="신예찬" userId="5819362b-90eb-445d-8608-5556156e0eef" providerId="ADAL" clId="{C08316A4-2A6D-4339-AEBB-6C1DAABC8BD8}" dt="2023-05-31T07:44:06.674" v="467" actId="478"/>
          <ac:picMkLst>
            <pc:docMk/>
            <pc:sldMk cId="425803127" sldId="310"/>
            <ac:picMk id="5" creationId="{E90FDCB2-3270-3932-1AF6-747F90D3E56A}"/>
          </ac:picMkLst>
        </pc:picChg>
        <pc:picChg chg="add del mod">
          <ac:chgData name="신예찬" userId="5819362b-90eb-445d-8608-5556156e0eef" providerId="ADAL" clId="{C08316A4-2A6D-4339-AEBB-6C1DAABC8BD8}" dt="2023-06-06T10:54:45.297" v="1491" actId="478"/>
          <ac:picMkLst>
            <pc:docMk/>
            <pc:sldMk cId="425803127" sldId="310"/>
            <ac:picMk id="7" creationId="{1005BCD3-5B5E-CC7A-DA74-7A0E8F8ADF2F}"/>
          </ac:picMkLst>
        </pc:picChg>
        <pc:picChg chg="add mod">
          <ac:chgData name="신예찬" userId="5819362b-90eb-445d-8608-5556156e0eef" providerId="ADAL" clId="{C08316A4-2A6D-4339-AEBB-6C1DAABC8BD8}" dt="2023-06-06T11:18:23.740" v="1549"/>
          <ac:picMkLst>
            <pc:docMk/>
            <pc:sldMk cId="425803127" sldId="310"/>
            <ac:picMk id="8" creationId="{81217DA1-79F1-F990-5E8C-00B7C2F4ABF1}"/>
          </ac:picMkLst>
        </pc:picChg>
        <pc:picChg chg="add mod">
          <ac:chgData name="신예찬" userId="5819362b-90eb-445d-8608-5556156e0eef" providerId="ADAL" clId="{C08316A4-2A6D-4339-AEBB-6C1DAABC8BD8}" dt="2023-06-06T11:18:23.740" v="1549"/>
          <ac:picMkLst>
            <pc:docMk/>
            <pc:sldMk cId="425803127" sldId="310"/>
            <ac:picMk id="10" creationId="{45366411-844F-DB7E-2F5B-9D9F5AC3558A}"/>
          </ac:picMkLst>
        </pc:picChg>
      </pc:sldChg>
      <pc:sldChg chg="add del">
        <pc:chgData name="신예찬" userId="5819362b-90eb-445d-8608-5556156e0eef" providerId="ADAL" clId="{C08316A4-2A6D-4339-AEBB-6C1DAABC8BD8}" dt="2023-06-06T10:54:56.907" v="1500" actId="47"/>
        <pc:sldMkLst>
          <pc:docMk/>
          <pc:sldMk cId="1330379382" sldId="311"/>
        </pc:sldMkLst>
      </pc:sldChg>
      <pc:sldChg chg="addSp delSp modSp mod ord">
        <pc:chgData name="신예찬" userId="5819362b-90eb-445d-8608-5556156e0eef" providerId="ADAL" clId="{C08316A4-2A6D-4339-AEBB-6C1DAABC8BD8}" dt="2023-06-05T07:12:38.232" v="993"/>
        <pc:sldMkLst>
          <pc:docMk/>
          <pc:sldMk cId="1575014187" sldId="311"/>
        </pc:sldMkLst>
        <pc:spChg chg="del">
          <ac:chgData name="신예찬" userId="5819362b-90eb-445d-8608-5556156e0eef" providerId="ADAL" clId="{C08316A4-2A6D-4339-AEBB-6C1DAABC8BD8}" dt="2023-05-29T11:34:51.043" v="253" actId="478"/>
          <ac:spMkLst>
            <pc:docMk/>
            <pc:sldMk cId="1575014187" sldId="311"/>
            <ac:spMk id="2" creationId="{0D311215-7A65-2D7A-319D-4C66777B5354}"/>
          </ac:spMkLst>
        </pc:spChg>
        <pc:spChg chg="add mod">
          <ac:chgData name="신예찬" userId="5819362b-90eb-445d-8608-5556156e0eef" providerId="ADAL" clId="{C08316A4-2A6D-4339-AEBB-6C1DAABC8BD8}" dt="2023-06-05T07:10:57.584" v="968"/>
          <ac:spMkLst>
            <pc:docMk/>
            <pc:sldMk cId="1575014187" sldId="311"/>
            <ac:spMk id="2" creationId="{40864914-82C5-BA8C-7A86-5CA65F298752}"/>
          </ac:spMkLst>
        </pc:spChg>
        <pc:spChg chg="add del mod">
          <ac:chgData name="신예찬" userId="5819362b-90eb-445d-8608-5556156e0eef" providerId="ADAL" clId="{C08316A4-2A6D-4339-AEBB-6C1DAABC8BD8}" dt="2023-06-05T07:10:57.415" v="967" actId="478"/>
          <ac:spMkLst>
            <pc:docMk/>
            <pc:sldMk cId="1575014187" sldId="311"/>
            <ac:spMk id="3" creationId="{7DBCDBFD-08E7-EACC-B1A8-9BD73614AF66}"/>
          </ac:spMkLst>
        </pc:spChg>
        <pc:spChg chg="add mod">
          <ac:chgData name="신예찬" userId="5819362b-90eb-445d-8608-5556156e0eef" providerId="ADAL" clId="{C08316A4-2A6D-4339-AEBB-6C1DAABC8BD8}" dt="2023-06-05T07:12:38.232" v="993"/>
          <ac:spMkLst>
            <pc:docMk/>
            <pc:sldMk cId="1575014187" sldId="311"/>
            <ac:spMk id="6" creationId="{F1ECF7A2-8C5C-D11C-E8B9-AB6687D8D94D}"/>
          </ac:spMkLst>
        </pc:spChg>
        <pc:spChg chg="del">
          <ac:chgData name="신예찬" userId="5819362b-90eb-445d-8608-5556156e0eef" providerId="ADAL" clId="{C08316A4-2A6D-4339-AEBB-6C1DAABC8BD8}" dt="2023-05-25T14:42:27.861" v="189" actId="478"/>
          <ac:spMkLst>
            <pc:docMk/>
            <pc:sldMk cId="1575014187" sldId="311"/>
            <ac:spMk id="18" creationId="{00000000-0000-0000-0000-000000000000}"/>
          </ac:spMkLst>
        </pc:spChg>
        <pc:picChg chg="add mod">
          <ac:chgData name="신예찬" userId="5819362b-90eb-445d-8608-5556156e0eef" providerId="ADAL" clId="{C08316A4-2A6D-4339-AEBB-6C1DAABC8BD8}" dt="2023-05-31T08:19:01.830" v="812" actId="1076"/>
          <ac:picMkLst>
            <pc:docMk/>
            <pc:sldMk cId="1575014187" sldId="311"/>
            <ac:picMk id="5" creationId="{3A3A3F1E-F1E0-FF11-F359-A41DB546DF62}"/>
          </ac:picMkLst>
        </pc:picChg>
        <pc:picChg chg="add del mod">
          <ac:chgData name="신예찬" userId="5819362b-90eb-445d-8608-5556156e0eef" providerId="ADAL" clId="{C08316A4-2A6D-4339-AEBB-6C1DAABC8BD8}" dt="2023-05-31T07:43:21.275" v="458" actId="478"/>
          <ac:picMkLst>
            <pc:docMk/>
            <pc:sldMk cId="1575014187" sldId="311"/>
            <ac:picMk id="5" creationId="{641A4572-9791-3FA7-4C5D-C1F729D80F9E}"/>
          </ac:picMkLst>
        </pc:picChg>
        <pc:picChg chg="add del mod">
          <ac:chgData name="신예찬" userId="5819362b-90eb-445d-8608-5556156e0eef" providerId="ADAL" clId="{C08316A4-2A6D-4339-AEBB-6C1DAABC8BD8}" dt="2023-05-31T07:58:14.185" v="543" actId="478"/>
          <ac:picMkLst>
            <pc:docMk/>
            <pc:sldMk cId="1575014187" sldId="311"/>
            <ac:picMk id="7" creationId="{5A7655EB-5BA7-E91A-E4C5-7EBE145EC35A}"/>
          </ac:picMkLst>
        </pc:picChg>
      </pc:sldChg>
      <pc:sldChg chg="addSp delSp modSp del mod">
        <pc:chgData name="신예찬" userId="5819362b-90eb-445d-8608-5556156e0eef" providerId="ADAL" clId="{C08316A4-2A6D-4339-AEBB-6C1DAABC8BD8}" dt="2023-05-31T08:00:04.429" v="607" actId="47"/>
        <pc:sldMkLst>
          <pc:docMk/>
          <pc:sldMk cId="270261320" sldId="313"/>
        </pc:sldMkLst>
        <pc:spChg chg="del">
          <ac:chgData name="신예찬" userId="5819362b-90eb-445d-8608-5556156e0eef" providerId="ADAL" clId="{C08316A4-2A6D-4339-AEBB-6C1DAABC8BD8}" dt="2023-05-29T11:34:48.608" v="252" actId="478"/>
          <ac:spMkLst>
            <pc:docMk/>
            <pc:sldMk cId="270261320" sldId="313"/>
            <ac:spMk id="2" creationId="{230D0450-D50A-27B8-4DFB-314D7367404F}"/>
          </ac:spMkLst>
        </pc:spChg>
        <pc:spChg chg="add mod">
          <ac:chgData name="신예찬" userId="5819362b-90eb-445d-8608-5556156e0eef" providerId="ADAL" clId="{C08316A4-2A6D-4339-AEBB-6C1DAABC8BD8}" dt="2023-05-25T14:42:30.872" v="192"/>
          <ac:spMkLst>
            <pc:docMk/>
            <pc:sldMk cId="270261320" sldId="313"/>
            <ac:spMk id="3" creationId="{F2559557-C1A0-8BB4-F999-C98A79169179}"/>
          </ac:spMkLst>
        </pc:spChg>
        <pc:spChg chg="del">
          <ac:chgData name="신예찬" userId="5819362b-90eb-445d-8608-5556156e0eef" providerId="ADAL" clId="{C08316A4-2A6D-4339-AEBB-6C1DAABC8BD8}" dt="2023-05-25T14:42:30.672" v="191" actId="478"/>
          <ac:spMkLst>
            <pc:docMk/>
            <pc:sldMk cId="270261320" sldId="313"/>
            <ac:spMk id="18" creationId="{00000000-0000-0000-0000-000000000000}"/>
          </ac:spMkLst>
        </pc:spChg>
        <pc:picChg chg="add del mod">
          <ac:chgData name="신예찬" userId="5819362b-90eb-445d-8608-5556156e0eef" providerId="ADAL" clId="{C08316A4-2A6D-4339-AEBB-6C1DAABC8BD8}" dt="2023-05-31T07:58:04.487" v="541" actId="478"/>
          <ac:picMkLst>
            <pc:docMk/>
            <pc:sldMk cId="270261320" sldId="313"/>
            <ac:picMk id="5" creationId="{4FB6EA29-81C7-5389-43B2-B7AD8E34F6C6}"/>
          </ac:picMkLst>
        </pc:picChg>
        <pc:picChg chg="add del mod">
          <ac:chgData name="신예찬" userId="5819362b-90eb-445d-8608-5556156e0eef" providerId="ADAL" clId="{C08316A4-2A6D-4339-AEBB-6C1DAABC8BD8}" dt="2023-05-31T07:42:57.783" v="451" actId="478"/>
          <ac:picMkLst>
            <pc:docMk/>
            <pc:sldMk cId="270261320" sldId="313"/>
            <ac:picMk id="5" creationId="{6CFEDEC9-F1FF-F70C-6E76-4A3C3A53729A}"/>
          </ac:picMkLst>
        </pc:picChg>
        <pc:picChg chg="add del mod">
          <ac:chgData name="신예찬" userId="5819362b-90eb-445d-8608-5556156e0eef" providerId="ADAL" clId="{C08316A4-2A6D-4339-AEBB-6C1DAABC8BD8}" dt="2023-05-31T07:53:20.137" v="518" actId="478"/>
          <ac:picMkLst>
            <pc:docMk/>
            <pc:sldMk cId="270261320" sldId="313"/>
            <ac:picMk id="7" creationId="{A93DBD7C-6B04-CB57-C66B-0FD72212EA31}"/>
          </ac:picMkLst>
        </pc:picChg>
      </pc:sldChg>
      <pc:sldChg chg="addSp delSp modSp add del mod ord">
        <pc:chgData name="신예찬" userId="5819362b-90eb-445d-8608-5556156e0eef" providerId="ADAL" clId="{C08316A4-2A6D-4339-AEBB-6C1DAABC8BD8}" dt="2023-06-06T10:54:55.189" v="1497" actId="47"/>
        <pc:sldMkLst>
          <pc:docMk/>
          <pc:sldMk cId="2420460861" sldId="314"/>
        </pc:sldMkLst>
        <pc:spChg chg="del">
          <ac:chgData name="신예찬" userId="5819362b-90eb-445d-8608-5556156e0eef" providerId="ADAL" clId="{C08316A4-2A6D-4339-AEBB-6C1DAABC8BD8}" dt="2023-05-29T11:34:44.468" v="251" actId="478"/>
          <ac:spMkLst>
            <pc:docMk/>
            <pc:sldMk cId="2420460861" sldId="314"/>
            <ac:spMk id="2" creationId="{45A9C95C-7F24-7E1F-A423-28E47CE4684C}"/>
          </ac:spMkLst>
        </pc:spChg>
        <pc:spChg chg="add mod">
          <ac:chgData name="신예찬" userId="5819362b-90eb-445d-8608-5556156e0eef" providerId="ADAL" clId="{C08316A4-2A6D-4339-AEBB-6C1DAABC8BD8}" dt="2023-06-05T07:12:41.333" v="997"/>
          <ac:spMkLst>
            <pc:docMk/>
            <pc:sldMk cId="2420460861" sldId="314"/>
            <ac:spMk id="2" creationId="{80BCCF52-6260-3E7D-BCE5-222A0E8085C6}"/>
          </ac:spMkLst>
        </pc:spChg>
        <pc:spChg chg="add del mod">
          <ac:chgData name="신예찬" userId="5819362b-90eb-445d-8608-5556156e0eef" providerId="ADAL" clId="{C08316A4-2A6D-4339-AEBB-6C1DAABC8BD8}" dt="2023-06-05T07:17:36.980" v="1040" actId="478"/>
          <ac:spMkLst>
            <pc:docMk/>
            <pc:sldMk cId="2420460861" sldId="314"/>
            <ac:spMk id="3" creationId="{26547139-F128-0B35-933C-E46D4EC9DA0B}"/>
          </ac:spMkLst>
        </pc:spChg>
        <pc:spChg chg="mod">
          <ac:chgData name="신예찬" userId="5819362b-90eb-445d-8608-5556156e0eef" providerId="ADAL" clId="{C08316A4-2A6D-4339-AEBB-6C1DAABC8BD8}" dt="2023-05-31T08:31:43.813" v="865"/>
          <ac:spMkLst>
            <pc:docMk/>
            <pc:sldMk cId="2420460861" sldId="314"/>
            <ac:spMk id="4" creationId="{BC67D78E-A3AE-BFED-6319-E0B1C6C97847}"/>
          </ac:spMkLst>
        </pc:spChg>
        <pc:spChg chg="add mod">
          <ac:chgData name="신예찬" userId="5819362b-90eb-445d-8608-5556156e0eef" providerId="ADAL" clId="{C08316A4-2A6D-4339-AEBB-6C1DAABC8BD8}" dt="2023-06-05T07:17:37.318" v="1041"/>
          <ac:spMkLst>
            <pc:docMk/>
            <pc:sldMk cId="2420460861" sldId="314"/>
            <ac:spMk id="5" creationId="{4DF19A46-3472-EDA8-1BC8-A35FD17095C4}"/>
          </ac:spMkLst>
        </pc:spChg>
        <pc:spChg chg="del">
          <ac:chgData name="신예찬" userId="5819362b-90eb-445d-8608-5556156e0eef" providerId="ADAL" clId="{C08316A4-2A6D-4339-AEBB-6C1DAABC8BD8}" dt="2023-05-25T14:42:34.292" v="193" actId="478"/>
          <ac:spMkLst>
            <pc:docMk/>
            <pc:sldMk cId="2420460861" sldId="314"/>
            <ac:spMk id="18" creationId="{00000000-0000-0000-0000-000000000000}"/>
          </ac:spMkLst>
        </pc:spChg>
        <pc:picChg chg="add del mod">
          <ac:chgData name="신예찬" userId="5819362b-90eb-445d-8608-5556156e0eef" providerId="ADAL" clId="{C08316A4-2A6D-4339-AEBB-6C1DAABC8BD8}" dt="2023-05-31T07:52:20.637" v="511" actId="478"/>
          <ac:picMkLst>
            <pc:docMk/>
            <pc:sldMk cId="2420460861" sldId="314"/>
            <ac:picMk id="5" creationId="{677E9222-AAEE-A9BB-B6B5-2814E2C50F5D}"/>
          </ac:picMkLst>
        </pc:picChg>
        <pc:picChg chg="add del mod">
          <ac:chgData name="신예찬" userId="5819362b-90eb-445d-8608-5556156e0eef" providerId="ADAL" clId="{C08316A4-2A6D-4339-AEBB-6C1DAABC8BD8}" dt="2023-05-31T08:05:49.144" v="714" actId="478"/>
          <ac:picMkLst>
            <pc:docMk/>
            <pc:sldMk cId="2420460861" sldId="314"/>
            <ac:picMk id="6" creationId="{7C7BFDD5-E5DC-D2AC-A9DF-9FA37BB65A01}"/>
          </ac:picMkLst>
        </pc:picChg>
        <pc:picChg chg="add del">
          <ac:chgData name="신예찬" userId="5819362b-90eb-445d-8608-5556156e0eef" providerId="ADAL" clId="{C08316A4-2A6D-4339-AEBB-6C1DAABC8BD8}" dt="2023-05-31T08:30:45.921" v="848"/>
          <ac:picMkLst>
            <pc:docMk/>
            <pc:sldMk cId="2420460861" sldId="314"/>
            <ac:picMk id="2050" creationId="{6DDA7912-5AE7-0DBD-A9D2-694E4C3C345A}"/>
          </ac:picMkLst>
        </pc:picChg>
        <pc:picChg chg="add mod">
          <ac:chgData name="신예찬" userId="5819362b-90eb-445d-8608-5556156e0eef" providerId="ADAL" clId="{C08316A4-2A6D-4339-AEBB-6C1DAABC8BD8}" dt="2023-06-05T09:23:43.502" v="1184" actId="14100"/>
          <ac:picMkLst>
            <pc:docMk/>
            <pc:sldMk cId="2420460861" sldId="314"/>
            <ac:picMk id="2052" creationId="{97954799-6513-3AE1-BADE-8DA4ED3B8D60}"/>
          </ac:picMkLst>
        </pc:picChg>
      </pc:sldChg>
      <pc:sldChg chg="delSp del mod">
        <pc:chgData name="신예찬" userId="5819362b-90eb-445d-8608-5556156e0eef" providerId="ADAL" clId="{C08316A4-2A6D-4339-AEBB-6C1DAABC8BD8}" dt="2023-05-29T11:34:30.840" v="244" actId="47"/>
        <pc:sldMkLst>
          <pc:docMk/>
          <pc:sldMk cId="652720400" sldId="315"/>
        </pc:sldMkLst>
        <pc:picChg chg="del">
          <ac:chgData name="신예찬" userId="5819362b-90eb-445d-8608-5556156e0eef" providerId="ADAL" clId="{C08316A4-2A6D-4339-AEBB-6C1DAABC8BD8}" dt="2023-05-25T14:48:29.649" v="202" actId="478"/>
          <ac:picMkLst>
            <pc:docMk/>
            <pc:sldMk cId="652720400" sldId="315"/>
            <ac:picMk id="6" creationId="{AB9C1421-69EB-0EFC-B874-15B4125B971A}"/>
          </ac:picMkLst>
        </pc:picChg>
      </pc:sldChg>
      <pc:sldChg chg="delSp del mod">
        <pc:chgData name="신예찬" userId="5819362b-90eb-445d-8608-5556156e0eef" providerId="ADAL" clId="{C08316A4-2A6D-4339-AEBB-6C1DAABC8BD8}" dt="2023-05-29T11:34:31.757" v="245" actId="47"/>
        <pc:sldMkLst>
          <pc:docMk/>
          <pc:sldMk cId="2893343765" sldId="316"/>
        </pc:sldMkLst>
        <pc:picChg chg="del">
          <ac:chgData name="신예찬" userId="5819362b-90eb-445d-8608-5556156e0eef" providerId="ADAL" clId="{C08316A4-2A6D-4339-AEBB-6C1DAABC8BD8}" dt="2023-05-25T14:48:31.728" v="203" actId="478"/>
          <ac:picMkLst>
            <pc:docMk/>
            <pc:sldMk cId="2893343765" sldId="316"/>
            <ac:picMk id="6" creationId="{BD73EA63-788F-DEF0-4318-49B66BFED91F}"/>
          </ac:picMkLst>
        </pc:picChg>
      </pc:sldChg>
      <pc:sldChg chg="delSp del mod">
        <pc:chgData name="신예찬" userId="5819362b-90eb-445d-8608-5556156e0eef" providerId="ADAL" clId="{C08316A4-2A6D-4339-AEBB-6C1DAABC8BD8}" dt="2023-05-29T11:34:33.061" v="246" actId="47"/>
        <pc:sldMkLst>
          <pc:docMk/>
          <pc:sldMk cId="3832864211" sldId="317"/>
        </pc:sldMkLst>
        <pc:picChg chg="del">
          <ac:chgData name="신예찬" userId="5819362b-90eb-445d-8608-5556156e0eef" providerId="ADAL" clId="{C08316A4-2A6D-4339-AEBB-6C1DAABC8BD8}" dt="2023-05-25T14:48:27.994" v="201" actId="478"/>
          <ac:picMkLst>
            <pc:docMk/>
            <pc:sldMk cId="3832864211" sldId="317"/>
            <ac:picMk id="6" creationId="{A358EF0A-B535-9FDA-B357-5A7837C29DDD}"/>
          </ac:picMkLst>
        </pc:picChg>
      </pc:sldChg>
      <pc:sldChg chg="delSp modSp del mod">
        <pc:chgData name="신예찬" userId="5819362b-90eb-445d-8608-5556156e0eef" providerId="ADAL" clId="{C08316A4-2A6D-4339-AEBB-6C1DAABC8BD8}" dt="2023-05-31T05:25:46.100" v="396" actId="47"/>
        <pc:sldMkLst>
          <pc:docMk/>
          <pc:sldMk cId="3569037777" sldId="318"/>
        </pc:sldMkLst>
        <pc:spChg chg="mod">
          <ac:chgData name="신예찬" userId="5819362b-90eb-445d-8608-5556156e0eef" providerId="ADAL" clId="{C08316A4-2A6D-4339-AEBB-6C1DAABC8BD8}" dt="2023-05-29T10:25:08.941" v="233"/>
          <ac:spMkLst>
            <pc:docMk/>
            <pc:sldMk cId="3569037777" sldId="318"/>
            <ac:spMk id="2" creationId="{51E7E566-6659-8EE6-78AE-E52C57B7C78C}"/>
          </ac:spMkLst>
        </pc:spChg>
        <pc:spChg chg="del">
          <ac:chgData name="신예찬" userId="5819362b-90eb-445d-8608-5556156e0eef" providerId="ADAL" clId="{C08316A4-2A6D-4339-AEBB-6C1DAABC8BD8}" dt="2023-05-25T14:48:58.742" v="218" actId="478"/>
          <ac:spMkLst>
            <pc:docMk/>
            <pc:sldMk cId="3569037777" sldId="318"/>
            <ac:spMk id="7" creationId="{F0C4B9A2-2B91-49B4-CCF7-C4AACC7AD5FE}"/>
          </ac:spMkLst>
        </pc:spChg>
        <pc:spChg chg="del">
          <ac:chgData name="신예찬" userId="5819362b-90eb-445d-8608-5556156e0eef" providerId="ADAL" clId="{C08316A4-2A6D-4339-AEBB-6C1DAABC8BD8}" dt="2023-05-29T11:34:42.565" v="250" actId="478"/>
          <ac:spMkLst>
            <pc:docMk/>
            <pc:sldMk cId="3569037777" sldId="318"/>
            <ac:spMk id="17" creationId="{19AA1EEB-0349-B559-639A-A62B0880306E}"/>
          </ac:spMkLst>
        </pc:spChg>
        <pc:picChg chg="del mod">
          <ac:chgData name="신예찬" userId="5819362b-90eb-445d-8608-5556156e0eef" providerId="ADAL" clId="{C08316A4-2A6D-4339-AEBB-6C1DAABC8BD8}" dt="2023-05-25T14:48:56.640" v="217" actId="478"/>
          <ac:picMkLst>
            <pc:docMk/>
            <pc:sldMk cId="3569037777" sldId="318"/>
            <ac:picMk id="6" creationId="{3EC9C37F-D5F5-EA17-3DEA-BC3B6D57CCED}"/>
          </ac:picMkLst>
        </pc:picChg>
        <pc:picChg chg="del">
          <ac:chgData name="신예찬" userId="5819362b-90eb-445d-8608-5556156e0eef" providerId="ADAL" clId="{C08316A4-2A6D-4339-AEBB-6C1DAABC8BD8}" dt="2023-05-25T14:48:56.001" v="215" actId="478"/>
          <ac:picMkLst>
            <pc:docMk/>
            <pc:sldMk cId="3569037777" sldId="318"/>
            <ac:picMk id="11" creationId="{9B8FD868-0D6B-A62C-AECD-FA896A3C90E6}"/>
          </ac:picMkLst>
        </pc:picChg>
      </pc:sldChg>
      <pc:sldChg chg="delSp del mod">
        <pc:chgData name="신예찬" userId="5819362b-90eb-445d-8608-5556156e0eef" providerId="ADAL" clId="{C08316A4-2A6D-4339-AEBB-6C1DAABC8BD8}" dt="2023-05-29T11:34:18.894" v="241" actId="47"/>
        <pc:sldMkLst>
          <pc:docMk/>
          <pc:sldMk cId="2701281299" sldId="321"/>
        </pc:sldMkLst>
        <pc:spChg chg="del">
          <ac:chgData name="신예찬" userId="5819362b-90eb-445d-8608-5556156e0eef" providerId="ADAL" clId="{C08316A4-2A6D-4339-AEBB-6C1DAABC8BD8}" dt="2023-05-25T14:48:51.791" v="213" actId="478"/>
          <ac:spMkLst>
            <pc:docMk/>
            <pc:sldMk cId="2701281299" sldId="321"/>
            <ac:spMk id="7" creationId="{F0C4B9A2-2B91-49B4-CCF7-C4AACC7AD5FE}"/>
          </ac:spMkLst>
        </pc:spChg>
        <pc:picChg chg="del">
          <ac:chgData name="신예찬" userId="5819362b-90eb-445d-8608-5556156e0eef" providerId="ADAL" clId="{C08316A4-2A6D-4339-AEBB-6C1DAABC8BD8}" dt="2023-05-25T14:48:52.520" v="214" actId="478"/>
          <ac:picMkLst>
            <pc:docMk/>
            <pc:sldMk cId="2701281299" sldId="321"/>
            <ac:picMk id="8194" creationId="{91B69F2D-9284-13BD-7BEA-70913E1386F4}"/>
          </ac:picMkLst>
        </pc:picChg>
      </pc:sldChg>
      <pc:sldChg chg="addSp delSp modSp del mod">
        <pc:chgData name="신예찬" userId="5819362b-90eb-445d-8608-5556156e0eef" providerId="ADAL" clId="{C08316A4-2A6D-4339-AEBB-6C1DAABC8BD8}" dt="2023-05-31T05:16:09.049" v="349" actId="47"/>
        <pc:sldMkLst>
          <pc:docMk/>
          <pc:sldMk cId="3862315291" sldId="322"/>
        </pc:sldMkLst>
        <pc:spChg chg="del mod">
          <ac:chgData name="신예찬" userId="5819362b-90eb-445d-8608-5556156e0eef" providerId="ADAL" clId="{C08316A4-2A6D-4339-AEBB-6C1DAABC8BD8}" dt="2023-05-30T10:14:03.745" v="260" actId="478"/>
          <ac:spMkLst>
            <pc:docMk/>
            <pc:sldMk cId="3862315291" sldId="322"/>
            <ac:spMk id="2" creationId="{51E7E566-6659-8EE6-78AE-E52C57B7C78C}"/>
          </ac:spMkLst>
        </pc:spChg>
        <pc:spChg chg="add mod">
          <ac:chgData name="신예찬" userId="5819362b-90eb-445d-8608-5556156e0eef" providerId="ADAL" clId="{C08316A4-2A6D-4339-AEBB-6C1DAABC8BD8}" dt="2023-05-30T10:14:04.082" v="261"/>
          <ac:spMkLst>
            <pc:docMk/>
            <pc:sldMk cId="3862315291" sldId="322"/>
            <ac:spMk id="3" creationId="{F4BA770F-5241-B4A3-98F0-799D1982E598}"/>
          </ac:spMkLst>
        </pc:spChg>
        <pc:spChg chg="del">
          <ac:chgData name="신예찬" userId="5819362b-90eb-445d-8608-5556156e0eef" providerId="ADAL" clId="{C08316A4-2A6D-4339-AEBB-6C1DAABC8BD8}" dt="2023-05-25T14:48:47.397" v="211" actId="478"/>
          <ac:spMkLst>
            <pc:docMk/>
            <pc:sldMk cId="3862315291" sldId="322"/>
            <ac:spMk id="8" creationId="{CC4EE648-D4FF-6D66-1742-E2893046242B}"/>
          </ac:spMkLst>
        </pc:spChg>
        <pc:spChg chg="del">
          <ac:chgData name="신예찬" userId="5819362b-90eb-445d-8608-5556156e0eef" providerId="ADAL" clId="{C08316A4-2A6D-4339-AEBB-6C1DAABC8BD8}" dt="2023-05-29T11:34:40.193" v="249" actId="478"/>
          <ac:spMkLst>
            <pc:docMk/>
            <pc:sldMk cId="3862315291" sldId="322"/>
            <ac:spMk id="15" creationId="{4B13EB03-2FE0-F79C-5B1E-6A628D3AF3C6}"/>
          </ac:spMkLst>
        </pc:spChg>
        <pc:picChg chg="del">
          <ac:chgData name="신예찬" userId="5819362b-90eb-445d-8608-5556156e0eef" providerId="ADAL" clId="{C08316A4-2A6D-4339-AEBB-6C1DAABC8BD8}" dt="2023-05-25T14:48:47.832" v="212" actId="478"/>
          <ac:picMkLst>
            <pc:docMk/>
            <pc:sldMk cId="3862315291" sldId="322"/>
            <ac:picMk id="12290" creationId="{43B29435-2A86-70E7-7023-73A8A7FF8EA5}"/>
          </ac:picMkLst>
        </pc:picChg>
      </pc:sldChg>
      <pc:sldChg chg="addSp delSp modSp del mod">
        <pc:chgData name="신예찬" userId="5819362b-90eb-445d-8608-5556156e0eef" providerId="ADAL" clId="{C08316A4-2A6D-4339-AEBB-6C1DAABC8BD8}" dt="2023-05-31T05:16:06.838" v="348" actId="47"/>
        <pc:sldMkLst>
          <pc:docMk/>
          <pc:sldMk cId="232397206" sldId="323"/>
        </pc:sldMkLst>
        <pc:spChg chg="del mod">
          <ac:chgData name="신예찬" userId="5819362b-90eb-445d-8608-5556156e0eef" providerId="ADAL" clId="{C08316A4-2A6D-4339-AEBB-6C1DAABC8BD8}" dt="2023-05-30T10:14:07.594" v="262" actId="478"/>
          <ac:spMkLst>
            <pc:docMk/>
            <pc:sldMk cId="232397206" sldId="323"/>
            <ac:spMk id="2" creationId="{51E7E566-6659-8EE6-78AE-E52C57B7C78C}"/>
          </ac:spMkLst>
        </pc:spChg>
        <pc:spChg chg="add mod">
          <ac:chgData name="신예찬" userId="5819362b-90eb-445d-8608-5556156e0eef" providerId="ADAL" clId="{C08316A4-2A6D-4339-AEBB-6C1DAABC8BD8}" dt="2023-05-30T10:14:07.853" v="263"/>
          <ac:spMkLst>
            <pc:docMk/>
            <pc:sldMk cId="232397206" sldId="323"/>
            <ac:spMk id="3" creationId="{55CD4BE1-1C14-CC44-DBE9-D69B85235332}"/>
          </ac:spMkLst>
        </pc:spChg>
        <pc:spChg chg="del">
          <ac:chgData name="신예찬" userId="5819362b-90eb-445d-8608-5556156e0eef" providerId="ADAL" clId="{C08316A4-2A6D-4339-AEBB-6C1DAABC8BD8}" dt="2023-05-25T14:48:38.545" v="207" actId="478"/>
          <ac:spMkLst>
            <pc:docMk/>
            <pc:sldMk cId="232397206" sldId="323"/>
            <ac:spMk id="7" creationId="{F0C4B9A2-2B91-49B4-CCF7-C4AACC7AD5FE}"/>
          </ac:spMkLst>
        </pc:spChg>
        <pc:spChg chg="del">
          <ac:chgData name="신예찬" userId="5819362b-90eb-445d-8608-5556156e0eef" providerId="ADAL" clId="{C08316A4-2A6D-4339-AEBB-6C1DAABC8BD8}" dt="2023-05-29T11:34:25.301" v="242" actId="478"/>
          <ac:spMkLst>
            <pc:docMk/>
            <pc:sldMk cId="232397206" sldId="323"/>
            <ac:spMk id="18" creationId="{415D8044-5C98-DED4-CCFE-65042E908BBD}"/>
          </ac:spMkLst>
        </pc:spChg>
        <pc:picChg chg="del">
          <ac:chgData name="신예찬" userId="5819362b-90eb-445d-8608-5556156e0eef" providerId="ADAL" clId="{C08316A4-2A6D-4339-AEBB-6C1DAABC8BD8}" dt="2023-05-25T14:48:36.261" v="205" actId="478"/>
          <ac:picMkLst>
            <pc:docMk/>
            <pc:sldMk cId="232397206" sldId="323"/>
            <ac:picMk id="13" creationId="{E78ACD4E-93A7-8633-5B73-C36F0F6AB537}"/>
          </ac:picMkLst>
        </pc:picChg>
        <pc:picChg chg="del">
          <ac:chgData name="신예찬" userId="5819362b-90eb-445d-8608-5556156e0eef" providerId="ADAL" clId="{C08316A4-2A6D-4339-AEBB-6C1DAABC8BD8}" dt="2023-05-25T14:48:37.577" v="206" actId="478"/>
          <ac:picMkLst>
            <pc:docMk/>
            <pc:sldMk cId="232397206" sldId="323"/>
            <ac:picMk id="14" creationId="{823B16A2-3235-694A-74A8-B48615FD53A3}"/>
          </ac:picMkLst>
        </pc:picChg>
        <pc:picChg chg="add del">
          <ac:chgData name="신예찬" userId="5819362b-90eb-445d-8608-5556156e0eef" providerId="ADAL" clId="{C08316A4-2A6D-4339-AEBB-6C1DAABC8BD8}" dt="2023-05-25T14:48:45.693" v="210" actId="478"/>
          <ac:picMkLst>
            <pc:docMk/>
            <pc:sldMk cId="232397206" sldId="323"/>
            <ac:picMk id="16" creationId="{AE6DB09B-5AB6-6790-153A-2BCC2576CCAB}"/>
          </ac:picMkLst>
        </pc:picChg>
      </pc:sldChg>
      <pc:sldChg chg="modSp mod">
        <pc:chgData name="신예찬" userId="5819362b-90eb-445d-8608-5556156e0eef" providerId="ADAL" clId="{C08316A4-2A6D-4339-AEBB-6C1DAABC8BD8}" dt="2023-06-07T06:15:34.349" v="4165"/>
        <pc:sldMkLst>
          <pc:docMk/>
          <pc:sldMk cId="2018054292" sldId="324"/>
        </pc:sldMkLst>
        <pc:spChg chg="mod">
          <ac:chgData name="신예찬" userId="5819362b-90eb-445d-8608-5556156e0eef" providerId="ADAL" clId="{C08316A4-2A6D-4339-AEBB-6C1DAABC8BD8}" dt="2023-06-07T06:15:34.349" v="4165"/>
          <ac:spMkLst>
            <pc:docMk/>
            <pc:sldMk cId="2018054292" sldId="324"/>
            <ac:spMk id="5" creationId="{22A21F47-FBBD-7C75-CDFD-A5CD79E5BCDF}"/>
          </ac:spMkLst>
        </pc:spChg>
      </pc:sldChg>
      <pc:sldChg chg="addSp delSp modSp add mod">
        <pc:chgData name="신예찬" userId="5819362b-90eb-445d-8608-5556156e0eef" providerId="ADAL" clId="{C08316A4-2A6D-4339-AEBB-6C1DAABC8BD8}" dt="2023-06-06T14:17:49.932" v="2707"/>
        <pc:sldMkLst>
          <pc:docMk/>
          <pc:sldMk cId="2244940837" sldId="325"/>
        </pc:sldMkLst>
        <pc:spChg chg="add mod">
          <ac:chgData name="신예찬" userId="5819362b-90eb-445d-8608-5556156e0eef" providerId="ADAL" clId="{C08316A4-2A6D-4339-AEBB-6C1DAABC8BD8}" dt="2023-05-31T08:11:41.525" v="749"/>
          <ac:spMkLst>
            <pc:docMk/>
            <pc:sldMk cId="2244940837" sldId="325"/>
            <ac:spMk id="2" creationId="{489A590B-BA3D-716D-9BDD-FBDBDC9B6431}"/>
          </ac:spMkLst>
        </pc:spChg>
        <pc:spChg chg="del">
          <ac:chgData name="신예찬" userId="5819362b-90eb-445d-8608-5556156e0eef" providerId="ADAL" clId="{C08316A4-2A6D-4339-AEBB-6C1DAABC8BD8}" dt="2023-05-31T05:00:18.273" v="300" actId="478"/>
          <ac:spMkLst>
            <pc:docMk/>
            <pc:sldMk cId="2244940837" sldId="325"/>
            <ac:spMk id="2" creationId="{71032407-1BB4-28DC-6644-9B3CA5DB1021}"/>
          </ac:spMkLst>
        </pc:spChg>
        <pc:spChg chg="add mod">
          <ac:chgData name="신예찬" userId="5819362b-90eb-445d-8608-5556156e0eef" providerId="ADAL" clId="{C08316A4-2A6D-4339-AEBB-6C1DAABC8BD8}" dt="2023-06-05T07:12:43.450" v="1000"/>
          <ac:spMkLst>
            <pc:docMk/>
            <pc:sldMk cId="2244940837" sldId="325"/>
            <ac:spMk id="3" creationId="{27E05F23-F640-DBEC-BB46-0B03B23900E1}"/>
          </ac:spMkLst>
        </pc:spChg>
        <pc:spChg chg="del">
          <ac:chgData name="신예찬" userId="5819362b-90eb-445d-8608-5556156e0eef" providerId="ADAL" clId="{C08316A4-2A6D-4339-AEBB-6C1DAABC8BD8}" dt="2023-05-31T08:11:41.318" v="748" actId="478"/>
          <ac:spMkLst>
            <pc:docMk/>
            <pc:sldMk cId="2244940837" sldId="325"/>
            <ac:spMk id="3" creationId="{96BAECE1-10E4-C357-1AD4-014C636BD50A}"/>
          </ac:spMkLst>
        </pc:spChg>
        <pc:spChg chg="add mod">
          <ac:chgData name="신예찬" userId="5819362b-90eb-445d-8608-5556156e0eef" providerId="ADAL" clId="{C08316A4-2A6D-4339-AEBB-6C1DAABC8BD8}" dt="2023-06-06T14:17:49.932" v="2707"/>
          <ac:spMkLst>
            <pc:docMk/>
            <pc:sldMk cId="2244940837" sldId="325"/>
            <ac:spMk id="6" creationId="{7D354CDB-B6FE-3A2C-2DC6-0BD2EA4CBD5D}"/>
          </ac:spMkLst>
        </pc:spChg>
        <pc:spChg chg="del">
          <ac:chgData name="신예찬" userId="5819362b-90eb-445d-8608-5556156e0eef" providerId="ADAL" clId="{C08316A4-2A6D-4339-AEBB-6C1DAABC8BD8}" dt="2023-05-31T08:11:41.318" v="748" actId="478"/>
          <ac:spMkLst>
            <pc:docMk/>
            <pc:sldMk cId="2244940837" sldId="325"/>
            <ac:spMk id="6" creationId="{FE9B3844-DB2B-2A6B-8999-CBC01A0D994C}"/>
          </ac:spMkLst>
        </pc:spChg>
        <pc:spChg chg="del">
          <ac:chgData name="신예찬" userId="5819362b-90eb-445d-8608-5556156e0eef" providerId="ADAL" clId="{C08316A4-2A6D-4339-AEBB-6C1DAABC8BD8}" dt="2023-05-31T08:11:41.318" v="748" actId="478"/>
          <ac:spMkLst>
            <pc:docMk/>
            <pc:sldMk cId="2244940837" sldId="325"/>
            <ac:spMk id="7" creationId="{4CFF7F1B-A2E8-4B64-F574-C76D84C8F52B}"/>
          </ac:spMkLst>
        </pc:spChg>
        <pc:spChg chg="del">
          <ac:chgData name="신예찬" userId="5819362b-90eb-445d-8608-5556156e0eef" providerId="ADAL" clId="{C08316A4-2A6D-4339-AEBB-6C1DAABC8BD8}" dt="2023-05-31T08:11:41.318" v="748" actId="478"/>
          <ac:spMkLst>
            <pc:docMk/>
            <pc:sldMk cId="2244940837" sldId="325"/>
            <ac:spMk id="8" creationId="{EB514587-18F3-D5F1-1D76-F31E5383F57A}"/>
          </ac:spMkLst>
        </pc:spChg>
        <pc:spChg chg="add mod">
          <ac:chgData name="신예찬" userId="5819362b-90eb-445d-8608-5556156e0eef" providerId="ADAL" clId="{C08316A4-2A6D-4339-AEBB-6C1DAABC8BD8}" dt="2023-05-31T08:11:41.525" v="749"/>
          <ac:spMkLst>
            <pc:docMk/>
            <pc:sldMk cId="2244940837" sldId="325"/>
            <ac:spMk id="10" creationId="{54E04804-9828-3F25-12C5-CF4762416807}"/>
          </ac:spMkLst>
        </pc:spChg>
        <pc:spChg chg="del">
          <ac:chgData name="신예찬" userId="5819362b-90eb-445d-8608-5556156e0eef" providerId="ADAL" clId="{C08316A4-2A6D-4339-AEBB-6C1DAABC8BD8}" dt="2023-05-31T05:00:18.273" v="300" actId="478"/>
          <ac:spMkLst>
            <pc:docMk/>
            <pc:sldMk cId="2244940837" sldId="325"/>
            <ac:spMk id="10" creationId="{8BB9D448-81F5-8083-4406-55529C8BAD59}"/>
          </ac:spMkLst>
        </pc:spChg>
        <pc:spChg chg="del">
          <ac:chgData name="신예찬" userId="5819362b-90eb-445d-8608-5556156e0eef" providerId="ADAL" clId="{C08316A4-2A6D-4339-AEBB-6C1DAABC8BD8}" dt="2023-05-31T08:11:41.318" v="748" actId="478"/>
          <ac:spMkLst>
            <pc:docMk/>
            <pc:sldMk cId="2244940837" sldId="325"/>
            <ac:spMk id="11" creationId="{15141F17-4BBD-128A-FAAC-561D3437B25F}"/>
          </ac:spMkLst>
        </pc:spChg>
        <pc:spChg chg="add mod">
          <ac:chgData name="신예찬" userId="5819362b-90eb-445d-8608-5556156e0eef" providerId="ADAL" clId="{C08316A4-2A6D-4339-AEBB-6C1DAABC8BD8}" dt="2023-05-31T08:11:41.525" v="749"/>
          <ac:spMkLst>
            <pc:docMk/>
            <pc:sldMk cId="2244940837" sldId="325"/>
            <ac:spMk id="12" creationId="{E1AA200A-AA9D-A540-4885-A27884542905}"/>
          </ac:spMkLst>
        </pc:spChg>
        <pc:spChg chg="add mod">
          <ac:chgData name="신예찬" userId="5819362b-90eb-445d-8608-5556156e0eef" providerId="ADAL" clId="{C08316A4-2A6D-4339-AEBB-6C1DAABC8BD8}" dt="2023-05-31T08:11:41.525" v="749"/>
          <ac:spMkLst>
            <pc:docMk/>
            <pc:sldMk cId="2244940837" sldId="325"/>
            <ac:spMk id="13" creationId="{B4A28B4D-E793-9124-5F3F-CDC8E422FB43}"/>
          </ac:spMkLst>
        </pc:spChg>
        <pc:spChg chg="add mod">
          <ac:chgData name="신예찬" userId="5819362b-90eb-445d-8608-5556156e0eef" providerId="ADAL" clId="{C08316A4-2A6D-4339-AEBB-6C1DAABC8BD8}" dt="2023-05-31T08:11:41.525" v="749"/>
          <ac:spMkLst>
            <pc:docMk/>
            <pc:sldMk cId="2244940837" sldId="325"/>
            <ac:spMk id="14" creationId="{10A9FBBC-1E4B-2357-03BC-675D47E77230}"/>
          </ac:spMkLst>
        </pc:spChg>
        <pc:spChg chg="add mod">
          <ac:chgData name="신예찬" userId="5819362b-90eb-445d-8608-5556156e0eef" providerId="ADAL" clId="{C08316A4-2A6D-4339-AEBB-6C1DAABC8BD8}" dt="2023-05-31T08:11:41.525" v="749"/>
          <ac:spMkLst>
            <pc:docMk/>
            <pc:sldMk cId="2244940837" sldId="325"/>
            <ac:spMk id="16" creationId="{A382471C-1353-EE36-7B76-821DC19104C9}"/>
          </ac:spMkLst>
        </pc:spChg>
        <pc:spChg chg="add mod">
          <ac:chgData name="신예찬" userId="5819362b-90eb-445d-8608-5556156e0eef" providerId="ADAL" clId="{C08316A4-2A6D-4339-AEBB-6C1DAABC8BD8}" dt="2023-05-31T08:11:41.525" v="749"/>
          <ac:spMkLst>
            <pc:docMk/>
            <pc:sldMk cId="2244940837" sldId="325"/>
            <ac:spMk id="17" creationId="{6437A303-9A92-300F-4697-52972B00369A}"/>
          </ac:spMkLst>
        </pc:spChg>
        <pc:spChg chg="add mod">
          <ac:chgData name="신예찬" userId="5819362b-90eb-445d-8608-5556156e0eef" providerId="ADAL" clId="{C08316A4-2A6D-4339-AEBB-6C1DAABC8BD8}" dt="2023-05-31T08:11:41.525" v="749"/>
          <ac:spMkLst>
            <pc:docMk/>
            <pc:sldMk cId="2244940837" sldId="325"/>
            <ac:spMk id="18" creationId="{63695705-C1A6-FA22-8921-DC077528C32A}"/>
          </ac:spMkLst>
        </pc:spChg>
        <pc:spChg chg="add mod">
          <ac:chgData name="신예찬" userId="5819362b-90eb-445d-8608-5556156e0eef" providerId="ADAL" clId="{C08316A4-2A6D-4339-AEBB-6C1DAABC8BD8}" dt="2023-05-31T08:11:41.525" v="749"/>
          <ac:spMkLst>
            <pc:docMk/>
            <pc:sldMk cId="2244940837" sldId="325"/>
            <ac:spMk id="19" creationId="{781730F3-5C34-243A-FCCA-872EA6549B47}"/>
          </ac:spMkLst>
        </pc:spChg>
        <pc:spChg chg="add mod">
          <ac:chgData name="신예찬" userId="5819362b-90eb-445d-8608-5556156e0eef" providerId="ADAL" clId="{C08316A4-2A6D-4339-AEBB-6C1DAABC8BD8}" dt="2023-05-31T08:11:41.525" v="749"/>
          <ac:spMkLst>
            <pc:docMk/>
            <pc:sldMk cId="2244940837" sldId="325"/>
            <ac:spMk id="20" creationId="{657408EB-2392-1054-D939-063501667257}"/>
          </ac:spMkLst>
        </pc:spChg>
        <pc:picChg chg="add del">
          <ac:chgData name="신예찬" userId="5819362b-90eb-445d-8608-5556156e0eef" providerId="ADAL" clId="{C08316A4-2A6D-4339-AEBB-6C1DAABC8BD8}" dt="2023-05-31T05:01:04.777" v="302" actId="22"/>
          <ac:picMkLst>
            <pc:docMk/>
            <pc:sldMk cId="2244940837" sldId="325"/>
            <ac:picMk id="13" creationId="{1D9A7525-09BB-144F-B5C6-E84F78A28F2E}"/>
          </ac:picMkLst>
        </pc:picChg>
        <pc:picChg chg="add mod modCrop">
          <ac:chgData name="신예찬" userId="5819362b-90eb-445d-8608-5556156e0eef" providerId="ADAL" clId="{C08316A4-2A6D-4339-AEBB-6C1DAABC8BD8}" dt="2023-05-31T08:25:57.557" v="837" actId="1076"/>
          <ac:picMkLst>
            <pc:docMk/>
            <pc:sldMk cId="2244940837" sldId="325"/>
            <ac:picMk id="15" creationId="{633E76F1-651B-047F-B7A8-0D02232229D4}"/>
          </ac:picMkLst>
        </pc:picChg>
      </pc:sldChg>
      <pc:sldChg chg="addSp delSp modSp add mod ord">
        <pc:chgData name="신예찬" userId="5819362b-90eb-445d-8608-5556156e0eef" providerId="ADAL" clId="{C08316A4-2A6D-4339-AEBB-6C1DAABC8BD8}" dt="2023-06-06T15:35:02.866" v="3836" actId="20577"/>
        <pc:sldMkLst>
          <pc:docMk/>
          <pc:sldMk cId="1901784975" sldId="326"/>
        </pc:sldMkLst>
        <pc:spChg chg="add mod">
          <ac:chgData name="신예찬" userId="5819362b-90eb-445d-8608-5556156e0eef" providerId="ADAL" clId="{C08316A4-2A6D-4339-AEBB-6C1DAABC8BD8}" dt="2023-05-31T08:11:32.975" v="747"/>
          <ac:spMkLst>
            <pc:docMk/>
            <pc:sldMk cId="1901784975" sldId="326"/>
            <ac:spMk id="2" creationId="{5C7C7C28-FB19-0767-4A6B-A11E6114738B}"/>
          </ac:spMkLst>
        </pc:spChg>
        <pc:spChg chg="add mod">
          <ac:chgData name="신예찬" userId="5819362b-90eb-445d-8608-5556156e0eef" providerId="ADAL" clId="{C08316A4-2A6D-4339-AEBB-6C1DAABC8BD8}" dt="2023-06-05T07:12:42.756" v="999"/>
          <ac:spMkLst>
            <pc:docMk/>
            <pc:sldMk cId="1901784975" sldId="326"/>
            <ac:spMk id="3" creationId="{846ECDF0-C4EF-597E-1E8C-50E505698BFB}"/>
          </ac:spMkLst>
        </pc:spChg>
        <pc:spChg chg="del">
          <ac:chgData name="신예찬" userId="5819362b-90eb-445d-8608-5556156e0eef" providerId="ADAL" clId="{C08316A4-2A6D-4339-AEBB-6C1DAABC8BD8}" dt="2023-05-31T08:11:32.773" v="746" actId="478"/>
          <ac:spMkLst>
            <pc:docMk/>
            <pc:sldMk cId="1901784975" sldId="326"/>
            <ac:spMk id="3" creationId="{96BAECE1-10E4-C357-1AD4-014C636BD50A}"/>
          </ac:spMkLst>
        </pc:spChg>
        <pc:spChg chg="add mod">
          <ac:chgData name="신예찬" userId="5819362b-90eb-445d-8608-5556156e0eef" providerId="ADAL" clId="{C08316A4-2A6D-4339-AEBB-6C1DAABC8BD8}" dt="2023-06-06T14:17:46.082" v="2706"/>
          <ac:spMkLst>
            <pc:docMk/>
            <pc:sldMk cId="1901784975" sldId="326"/>
            <ac:spMk id="6" creationId="{C5DC9B6D-4A4B-BFEF-27ED-D32356FCC43E}"/>
          </ac:spMkLst>
        </pc:spChg>
        <pc:spChg chg="del">
          <ac:chgData name="신예찬" userId="5819362b-90eb-445d-8608-5556156e0eef" providerId="ADAL" clId="{C08316A4-2A6D-4339-AEBB-6C1DAABC8BD8}" dt="2023-05-31T08:11:32.773" v="746" actId="478"/>
          <ac:spMkLst>
            <pc:docMk/>
            <pc:sldMk cId="1901784975" sldId="326"/>
            <ac:spMk id="6" creationId="{FE9B3844-DB2B-2A6B-8999-CBC01A0D994C}"/>
          </ac:spMkLst>
        </pc:spChg>
        <pc:spChg chg="del">
          <ac:chgData name="신예찬" userId="5819362b-90eb-445d-8608-5556156e0eef" providerId="ADAL" clId="{C08316A4-2A6D-4339-AEBB-6C1DAABC8BD8}" dt="2023-05-31T08:11:32.773" v="746" actId="478"/>
          <ac:spMkLst>
            <pc:docMk/>
            <pc:sldMk cId="1901784975" sldId="326"/>
            <ac:spMk id="7" creationId="{4CFF7F1B-A2E8-4B64-F574-C76D84C8F52B}"/>
          </ac:spMkLst>
        </pc:spChg>
        <pc:spChg chg="add del mod">
          <ac:chgData name="신예찬" userId="5819362b-90eb-445d-8608-5556156e0eef" providerId="ADAL" clId="{C08316A4-2A6D-4339-AEBB-6C1DAABC8BD8}" dt="2023-06-06T15:24:45.121" v="3675" actId="478"/>
          <ac:spMkLst>
            <pc:docMk/>
            <pc:sldMk cId="1901784975" sldId="326"/>
            <ac:spMk id="7" creationId="{5E25022A-56D7-3060-A869-0E736F10DBD0}"/>
          </ac:spMkLst>
        </pc:spChg>
        <pc:spChg chg="add mod">
          <ac:chgData name="신예찬" userId="5819362b-90eb-445d-8608-5556156e0eef" providerId="ADAL" clId="{C08316A4-2A6D-4339-AEBB-6C1DAABC8BD8}" dt="2023-06-06T15:35:02.866" v="3836" actId="20577"/>
          <ac:spMkLst>
            <pc:docMk/>
            <pc:sldMk cId="1901784975" sldId="326"/>
            <ac:spMk id="8" creationId="{37CF46D0-66AC-F952-58CE-9F851311294C}"/>
          </ac:spMkLst>
        </pc:spChg>
        <pc:spChg chg="del">
          <ac:chgData name="신예찬" userId="5819362b-90eb-445d-8608-5556156e0eef" providerId="ADAL" clId="{C08316A4-2A6D-4339-AEBB-6C1DAABC8BD8}" dt="2023-05-31T08:11:32.773" v="746" actId="478"/>
          <ac:spMkLst>
            <pc:docMk/>
            <pc:sldMk cId="1901784975" sldId="326"/>
            <ac:spMk id="8" creationId="{EB514587-18F3-D5F1-1D76-F31E5383F57A}"/>
          </ac:spMkLst>
        </pc:spChg>
        <pc:spChg chg="del">
          <ac:chgData name="신예찬" userId="5819362b-90eb-445d-8608-5556156e0eef" providerId="ADAL" clId="{C08316A4-2A6D-4339-AEBB-6C1DAABC8BD8}" dt="2023-05-31T08:11:32.773" v="746" actId="478"/>
          <ac:spMkLst>
            <pc:docMk/>
            <pc:sldMk cId="1901784975" sldId="326"/>
            <ac:spMk id="11" creationId="{15141F17-4BBD-128A-FAAC-561D3437B25F}"/>
          </ac:spMkLst>
        </pc:spChg>
        <pc:spChg chg="add mod">
          <ac:chgData name="신예찬" userId="5819362b-90eb-445d-8608-5556156e0eef" providerId="ADAL" clId="{C08316A4-2A6D-4339-AEBB-6C1DAABC8BD8}" dt="2023-05-31T08:11:32.975" v="747"/>
          <ac:spMkLst>
            <pc:docMk/>
            <pc:sldMk cId="1901784975" sldId="326"/>
            <ac:spMk id="12" creationId="{A43026C5-BC27-3FCB-4FB5-99FF5B09705A}"/>
          </ac:spMkLst>
        </pc:spChg>
        <pc:spChg chg="add mod">
          <ac:chgData name="신예찬" userId="5819362b-90eb-445d-8608-5556156e0eef" providerId="ADAL" clId="{C08316A4-2A6D-4339-AEBB-6C1DAABC8BD8}" dt="2023-05-31T08:11:32.975" v="747"/>
          <ac:spMkLst>
            <pc:docMk/>
            <pc:sldMk cId="1901784975" sldId="326"/>
            <ac:spMk id="13" creationId="{935115C6-A7F6-FE65-9FBE-ABED191BD9FC}"/>
          </ac:spMkLst>
        </pc:spChg>
        <pc:spChg chg="add mod">
          <ac:chgData name="신예찬" userId="5819362b-90eb-445d-8608-5556156e0eef" providerId="ADAL" clId="{C08316A4-2A6D-4339-AEBB-6C1DAABC8BD8}" dt="2023-05-31T08:11:32.975" v="747"/>
          <ac:spMkLst>
            <pc:docMk/>
            <pc:sldMk cId="1901784975" sldId="326"/>
            <ac:spMk id="14" creationId="{C82C311B-37C1-1101-CDC2-BDCA0A128BA5}"/>
          </ac:spMkLst>
        </pc:spChg>
        <pc:spChg chg="add mod">
          <ac:chgData name="신예찬" userId="5819362b-90eb-445d-8608-5556156e0eef" providerId="ADAL" clId="{C08316A4-2A6D-4339-AEBB-6C1DAABC8BD8}" dt="2023-05-31T08:11:32.975" v="747"/>
          <ac:spMkLst>
            <pc:docMk/>
            <pc:sldMk cId="1901784975" sldId="326"/>
            <ac:spMk id="15" creationId="{3C3348D1-AB9A-8E0C-47F3-C7539B03A9DE}"/>
          </ac:spMkLst>
        </pc:spChg>
        <pc:spChg chg="add mod">
          <ac:chgData name="신예찬" userId="5819362b-90eb-445d-8608-5556156e0eef" providerId="ADAL" clId="{C08316A4-2A6D-4339-AEBB-6C1DAABC8BD8}" dt="2023-05-31T08:11:32.975" v="747"/>
          <ac:spMkLst>
            <pc:docMk/>
            <pc:sldMk cId="1901784975" sldId="326"/>
            <ac:spMk id="16" creationId="{B61F9154-DF9A-8692-A6FA-7F17ED745018}"/>
          </ac:spMkLst>
        </pc:spChg>
        <pc:spChg chg="add mod">
          <ac:chgData name="신예찬" userId="5819362b-90eb-445d-8608-5556156e0eef" providerId="ADAL" clId="{C08316A4-2A6D-4339-AEBB-6C1DAABC8BD8}" dt="2023-05-31T08:11:32.975" v="747"/>
          <ac:spMkLst>
            <pc:docMk/>
            <pc:sldMk cId="1901784975" sldId="326"/>
            <ac:spMk id="17" creationId="{74E8414E-B34C-B9C3-C19C-CEB91AB1A423}"/>
          </ac:spMkLst>
        </pc:spChg>
        <pc:spChg chg="add mod">
          <ac:chgData name="신예찬" userId="5819362b-90eb-445d-8608-5556156e0eef" providerId="ADAL" clId="{C08316A4-2A6D-4339-AEBB-6C1DAABC8BD8}" dt="2023-05-31T08:11:32.975" v="747"/>
          <ac:spMkLst>
            <pc:docMk/>
            <pc:sldMk cId="1901784975" sldId="326"/>
            <ac:spMk id="18" creationId="{9B3A72E6-70C6-8B09-926C-3A9D0D0E66DF}"/>
          </ac:spMkLst>
        </pc:spChg>
        <pc:spChg chg="add mod">
          <ac:chgData name="신예찬" userId="5819362b-90eb-445d-8608-5556156e0eef" providerId="ADAL" clId="{C08316A4-2A6D-4339-AEBB-6C1DAABC8BD8}" dt="2023-05-31T08:11:32.975" v="747"/>
          <ac:spMkLst>
            <pc:docMk/>
            <pc:sldMk cId="1901784975" sldId="326"/>
            <ac:spMk id="19" creationId="{DB54CB4D-1336-9E03-5AF2-9AA395CAD701}"/>
          </ac:spMkLst>
        </pc:spChg>
        <pc:spChg chg="add mod">
          <ac:chgData name="신예찬" userId="5819362b-90eb-445d-8608-5556156e0eef" providerId="ADAL" clId="{C08316A4-2A6D-4339-AEBB-6C1DAABC8BD8}" dt="2023-05-31T08:11:32.975" v="747"/>
          <ac:spMkLst>
            <pc:docMk/>
            <pc:sldMk cId="1901784975" sldId="326"/>
            <ac:spMk id="20" creationId="{87743B56-A372-0018-7C90-49559A2B63FB}"/>
          </ac:spMkLst>
        </pc:spChg>
        <pc:picChg chg="add mod modCrop">
          <ac:chgData name="신예찬" userId="5819362b-90eb-445d-8608-5556156e0eef" providerId="ADAL" clId="{C08316A4-2A6D-4339-AEBB-6C1DAABC8BD8}" dt="2023-06-06T14:58:59.721" v="3330" actId="1076"/>
          <ac:picMkLst>
            <pc:docMk/>
            <pc:sldMk cId="1901784975" sldId="326"/>
            <ac:picMk id="10" creationId="{6F22DFEC-808C-2690-B911-E2630F7C09C6}"/>
          </ac:picMkLst>
        </pc:picChg>
        <pc:picChg chg="add del">
          <ac:chgData name="신예찬" userId="5819362b-90eb-445d-8608-5556156e0eef" providerId="ADAL" clId="{C08316A4-2A6D-4339-AEBB-6C1DAABC8BD8}" dt="2023-05-31T05:10:56.092" v="331" actId="22"/>
          <ac:picMkLst>
            <pc:docMk/>
            <pc:sldMk cId="1901784975" sldId="326"/>
            <ac:picMk id="10" creationId="{B810F867-4D74-8F6A-BDCE-86B1F5DB4680}"/>
          </ac:picMkLst>
        </pc:picChg>
        <pc:picChg chg="add del mod">
          <ac:chgData name="신예찬" userId="5819362b-90eb-445d-8608-5556156e0eef" providerId="ADAL" clId="{C08316A4-2A6D-4339-AEBB-6C1DAABC8BD8}" dt="2023-05-31T05:25:02.204" v="391" actId="478"/>
          <ac:picMkLst>
            <pc:docMk/>
            <pc:sldMk cId="1901784975" sldId="326"/>
            <ac:picMk id="13" creationId="{8CCB67A4-90CA-BFF4-8F7C-43B8A0A550FB}"/>
          </ac:picMkLst>
        </pc:picChg>
        <pc:picChg chg="del">
          <ac:chgData name="신예찬" userId="5819362b-90eb-445d-8608-5556156e0eef" providerId="ADAL" clId="{C08316A4-2A6D-4339-AEBB-6C1DAABC8BD8}" dt="2023-05-31T05:02:05.792" v="311" actId="478"/>
          <ac:picMkLst>
            <pc:docMk/>
            <pc:sldMk cId="1901784975" sldId="326"/>
            <ac:picMk id="15" creationId="{633E76F1-651B-047F-B7A8-0D02232229D4}"/>
          </ac:picMkLst>
        </pc:picChg>
      </pc:sldChg>
      <pc:sldChg chg="addSp delSp modSp add del mod ord">
        <pc:chgData name="신예찬" userId="5819362b-90eb-445d-8608-5556156e0eef" providerId="ADAL" clId="{C08316A4-2A6D-4339-AEBB-6C1DAABC8BD8}" dt="2023-06-06T10:47:10.592" v="1485" actId="47"/>
        <pc:sldMkLst>
          <pc:docMk/>
          <pc:sldMk cId="116831640" sldId="327"/>
        </pc:sldMkLst>
        <pc:spChg chg="add mod">
          <ac:chgData name="신예찬" userId="5819362b-90eb-445d-8608-5556156e0eef" providerId="ADAL" clId="{C08316A4-2A6D-4339-AEBB-6C1DAABC8BD8}" dt="2023-06-05T07:10:42.670" v="958"/>
          <ac:spMkLst>
            <pc:docMk/>
            <pc:sldMk cId="116831640" sldId="327"/>
            <ac:spMk id="2" creationId="{95C020A4-500E-CC63-B895-C30F1451D96E}"/>
          </ac:spMkLst>
        </pc:spChg>
        <pc:spChg chg="add mod">
          <ac:chgData name="신예찬" userId="5819362b-90eb-445d-8608-5556156e0eef" providerId="ADAL" clId="{C08316A4-2A6D-4339-AEBB-6C1DAABC8BD8}" dt="2023-06-05T07:12:34.257" v="989"/>
          <ac:spMkLst>
            <pc:docMk/>
            <pc:sldMk cId="116831640" sldId="327"/>
            <ac:spMk id="3" creationId="{B8CAB1DE-0462-9EBE-4A02-9273DA083118}"/>
          </ac:spMkLst>
        </pc:spChg>
        <pc:spChg chg="del mod">
          <ac:chgData name="신예찬" userId="5819362b-90eb-445d-8608-5556156e0eef" providerId="ADAL" clId="{C08316A4-2A6D-4339-AEBB-6C1DAABC8BD8}" dt="2023-06-06T10:43:15.227" v="1401" actId="478"/>
          <ac:spMkLst>
            <pc:docMk/>
            <pc:sldMk cId="116831640" sldId="327"/>
            <ac:spMk id="4" creationId="{BC67D78E-A3AE-BFED-6319-E0B1C6C97847}"/>
          </ac:spMkLst>
        </pc:spChg>
        <pc:spChg chg="add del mod">
          <ac:chgData name="신예찬" userId="5819362b-90eb-445d-8608-5556156e0eef" providerId="ADAL" clId="{C08316A4-2A6D-4339-AEBB-6C1DAABC8BD8}" dt="2023-06-06T10:45:13.880" v="1428"/>
          <ac:spMkLst>
            <pc:docMk/>
            <pc:sldMk cId="116831640" sldId="327"/>
            <ac:spMk id="8" creationId="{1698821D-8E1F-9B6E-0E68-00ACC4BDEB68}"/>
          </ac:spMkLst>
        </pc:spChg>
        <pc:spChg chg="add del">
          <ac:chgData name="신예찬" userId="5819362b-90eb-445d-8608-5556156e0eef" providerId="ADAL" clId="{C08316A4-2A6D-4339-AEBB-6C1DAABC8BD8}" dt="2023-06-06T10:45:16.774" v="1429" actId="478"/>
          <ac:spMkLst>
            <pc:docMk/>
            <pc:sldMk cId="116831640" sldId="327"/>
            <ac:spMk id="9" creationId="{00000000-0000-0000-0000-000000000000}"/>
          </ac:spMkLst>
        </pc:spChg>
        <pc:spChg chg="add del mod">
          <ac:chgData name="신예찬" userId="5819362b-90eb-445d-8608-5556156e0eef" providerId="ADAL" clId="{C08316A4-2A6D-4339-AEBB-6C1DAABC8BD8}" dt="2023-06-06T10:45:10.678" v="1427"/>
          <ac:spMkLst>
            <pc:docMk/>
            <pc:sldMk cId="116831640" sldId="327"/>
            <ac:spMk id="10" creationId="{E18C0C34-C87E-BB45-1B45-D445F5A64A30}"/>
          </ac:spMkLst>
        </pc:spChg>
        <pc:spChg chg="add del mod">
          <ac:chgData name="신예찬" userId="5819362b-90eb-445d-8608-5556156e0eef" providerId="ADAL" clId="{C08316A4-2A6D-4339-AEBB-6C1DAABC8BD8}" dt="2023-06-06T10:44:56.883" v="1422"/>
          <ac:spMkLst>
            <pc:docMk/>
            <pc:sldMk cId="116831640" sldId="327"/>
            <ac:spMk id="11" creationId="{07AF1B58-2C67-9F6F-8129-225DCC6DD1D6}"/>
          </ac:spMkLst>
        </pc:spChg>
        <pc:spChg chg="del">
          <ac:chgData name="신예찬" userId="5819362b-90eb-445d-8608-5556156e0eef" providerId="ADAL" clId="{C08316A4-2A6D-4339-AEBB-6C1DAABC8BD8}" dt="2023-06-05T07:10:42.513" v="957" actId="478"/>
          <ac:spMkLst>
            <pc:docMk/>
            <pc:sldMk cId="116831640" sldId="327"/>
            <ac:spMk id="18" creationId="{00000000-0000-0000-0000-000000000000}"/>
          </ac:spMkLst>
        </pc:spChg>
        <pc:spChg chg="add del mod">
          <ac:chgData name="신예찬" userId="5819362b-90eb-445d-8608-5556156e0eef" providerId="ADAL" clId="{C08316A4-2A6D-4339-AEBB-6C1DAABC8BD8}" dt="2023-06-06T10:47:06.501" v="1484" actId="368"/>
          <ac:spMkLst>
            <pc:docMk/>
            <pc:sldMk cId="116831640" sldId="327"/>
            <ac:spMk id="21" creationId="{00000000-0000-0000-0000-000000000000}"/>
          </ac:spMkLst>
        </pc:spChg>
        <pc:spChg chg="add del mod">
          <ac:chgData name="신예찬" userId="5819362b-90eb-445d-8608-5556156e0eef" providerId="ADAL" clId="{C08316A4-2A6D-4339-AEBB-6C1DAABC8BD8}" dt="2023-06-06T10:44:09.641" v="1414" actId="478"/>
          <ac:spMkLst>
            <pc:docMk/>
            <pc:sldMk cId="116831640" sldId="327"/>
            <ac:spMk id="23" creationId="{00000000-0000-0000-0000-000000000000}"/>
          </ac:spMkLst>
        </pc:spChg>
        <pc:spChg chg="mod">
          <ac:chgData name="신예찬" userId="5819362b-90eb-445d-8608-5556156e0eef" providerId="ADAL" clId="{C08316A4-2A6D-4339-AEBB-6C1DAABC8BD8}" dt="2023-06-06T10:45:09.777" v="1425" actId="1076"/>
          <ac:spMkLst>
            <pc:docMk/>
            <pc:sldMk cId="116831640" sldId="327"/>
            <ac:spMk id="27" creationId="{00000000-0000-0000-0000-000000000000}"/>
          </ac:spMkLst>
        </pc:spChg>
        <pc:picChg chg="add del mod">
          <ac:chgData name="신예찬" userId="5819362b-90eb-445d-8608-5556156e0eef" providerId="ADAL" clId="{C08316A4-2A6D-4339-AEBB-6C1DAABC8BD8}" dt="2023-05-31T07:48:10.569" v="490" actId="478"/>
          <ac:picMkLst>
            <pc:docMk/>
            <pc:sldMk cId="116831640" sldId="327"/>
            <ac:picMk id="3" creationId="{6F4DB36A-3049-1BDC-5473-10051ED988F1}"/>
          </ac:picMkLst>
        </pc:picChg>
        <pc:picChg chg="add del mod">
          <ac:chgData name="신예찬" userId="5819362b-90eb-445d-8608-5556156e0eef" providerId="ADAL" clId="{C08316A4-2A6D-4339-AEBB-6C1DAABC8BD8}" dt="2023-06-06T10:43:14.229" v="1400" actId="478"/>
          <ac:picMkLst>
            <pc:docMk/>
            <pc:sldMk cId="116831640" sldId="327"/>
            <ac:picMk id="5" creationId="{C24E44AD-3A46-BE0A-DB7C-6630ED126193}"/>
          </ac:picMkLst>
        </pc:picChg>
        <pc:picChg chg="add del">
          <ac:chgData name="신예찬" userId="5819362b-90eb-445d-8608-5556156e0eef" providerId="ADAL" clId="{C08316A4-2A6D-4339-AEBB-6C1DAABC8BD8}" dt="2023-06-06T10:43:50.176" v="1408" actId="22"/>
          <ac:picMkLst>
            <pc:docMk/>
            <pc:sldMk cId="116831640" sldId="327"/>
            <ac:picMk id="7" creationId="{435E1E7A-6E74-15E8-5EAB-4FAB04A569B6}"/>
          </ac:picMkLst>
        </pc:picChg>
      </pc:sldChg>
      <pc:sldChg chg="addSp delSp modSp add del mod">
        <pc:chgData name="신예찬" userId="5819362b-90eb-445d-8608-5556156e0eef" providerId="ADAL" clId="{C08316A4-2A6D-4339-AEBB-6C1DAABC8BD8}" dt="2023-06-06T10:48:28.655" v="1487" actId="47"/>
        <pc:sldMkLst>
          <pc:docMk/>
          <pc:sldMk cId="1381457675" sldId="328"/>
        </pc:sldMkLst>
        <pc:spChg chg="add mod">
          <ac:chgData name="신예찬" userId="5819362b-90eb-445d-8608-5556156e0eef" providerId="ADAL" clId="{C08316A4-2A6D-4339-AEBB-6C1DAABC8BD8}" dt="2023-05-31T08:11:52.686" v="753"/>
          <ac:spMkLst>
            <pc:docMk/>
            <pc:sldMk cId="1381457675" sldId="328"/>
            <ac:spMk id="2" creationId="{05D8C153-BF36-4A2C-B315-AD007FCF694A}"/>
          </ac:spMkLst>
        </pc:spChg>
        <pc:spChg chg="del">
          <ac:chgData name="신예찬" userId="5819362b-90eb-445d-8608-5556156e0eef" providerId="ADAL" clId="{C08316A4-2A6D-4339-AEBB-6C1DAABC8BD8}" dt="2023-05-31T08:11:52.493" v="752" actId="478"/>
          <ac:spMkLst>
            <pc:docMk/>
            <pc:sldMk cId="1381457675" sldId="328"/>
            <ac:spMk id="3" creationId="{96BAECE1-10E4-C357-1AD4-014C636BD50A}"/>
          </ac:spMkLst>
        </pc:spChg>
        <pc:spChg chg="add mod">
          <ac:chgData name="신예찬" userId="5819362b-90eb-445d-8608-5556156e0eef" providerId="ADAL" clId="{C08316A4-2A6D-4339-AEBB-6C1DAABC8BD8}" dt="2023-06-05T07:12:44.788" v="1002"/>
          <ac:spMkLst>
            <pc:docMk/>
            <pc:sldMk cId="1381457675" sldId="328"/>
            <ac:spMk id="3" creationId="{FA385DC1-9C96-3244-7723-7E47A22E870E}"/>
          </ac:spMkLst>
        </pc:spChg>
        <pc:spChg chg="del">
          <ac:chgData name="신예찬" userId="5819362b-90eb-445d-8608-5556156e0eef" providerId="ADAL" clId="{C08316A4-2A6D-4339-AEBB-6C1DAABC8BD8}" dt="2023-05-31T08:11:52.493" v="752" actId="478"/>
          <ac:spMkLst>
            <pc:docMk/>
            <pc:sldMk cId="1381457675" sldId="328"/>
            <ac:spMk id="6" creationId="{FE9B3844-DB2B-2A6B-8999-CBC01A0D994C}"/>
          </ac:spMkLst>
        </pc:spChg>
        <pc:spChg chg="del">
          <ac:chgData name="신예찬" userId="5819362b-90eb-445d-8608-5556156e0eef" providerId="ADAL" clId="{C08316A4-2A6D-4339-AEBB-6C1DAABC8BD8}" dt="2023-05-31T08:11:52.493" v="752" actId="478"/>
          <ac:spMkLst>
            <pc:docMk/>
            <pc:sldMk cId="1381457675" sldId="328"/>
            <ac:spMk id="7" creationId="{4CFF7F1B-A2E8-4B64-F574-C76D84C8F52B}"/>
          </ac:spMkLst>
        </pc:spChg>
        <pc:spChg chg="del">
          <ac:chgData name="신예찬" userId="5819362b-90eb-445d-8608-5556156e0eef" providerId="ADAL" clId="{C08316A4-2A6D-4339-AEBB-6C1DAABC8BD8}" dt="2023-05-31T08:11:52.493" v="752" actId="478"/>
          <ac:spMkLst>
            <pc:docMk/>
            <pc:sldMk cId="1381457675" sldId="328"/>
            <ac:spMk id="8" creationId="{EB514587-18F3-D5F1-1D76-F31E5383F57A}"/>
          </ac:spMkLst>
        </pc:spChg>
        <pc:spChg chg="add mod">
          <ac:chgData name="신예찬" userId="5819362b-90eb-445d-8608-5556156e0eef" providerId="ADAL" clId="{C08316A4-2A6D-4339-AEBB-6C1DAABC8BD8}" dt="2023-05-31T08:11:52.686" v="753"/>
          <ac:spMkLst>
            <pc:docMk/>
            <pc:sldMk cId="1381457675" sldId="328"/>
            <ac:spMk id="10" creationId="{D7F63869-08C5-A3BD-6C4C-2FDA9FABEF20}"/>
          </ac:spMkLst>
        </pc:spChg>
        <pc:spChg chg="del">
          <ac:chgData name="신예찬" userId="5819362b-90eb-445d-8608-5556156e0eef" providerId="ADAL" clId="{C08316A4-2A6D-4339-AEBB-6C1DAABC8BD8}" dt="2023-05-31T08:11:52.493" v="752" actId="478"/>
          <ac:spMkLst>
            <pc:docMk/>
            <pc:sldMk cId="1381457675" sldId="328"/>
            <ac:spMk id="11" creationId="{15141F17-4BBD-128A-FAAC-561D3437B25F}"/>
          </ac:spMkLst>
        </pc:spChg>
        <pc:spChg chg="add mod">
          <ac:chgData name="신예찬" userId="5819362b-90eb-445d-8608-5556156e0eef" providerId="ADAL" clId="{C08316A4-2A6D-4339-AEBB-6C1DAABC8BD8}" dt="2023-05-31T08:11:52.686" v="753"/>
          <ac:spMkLst>
            <pc:docMk/>
            <pc:sldMk cId="1381457675" sldId="328"/>
            <ac:spMk id="12" creationId="{0575282E-F864-6F89-5F8E-3653C6EF25F3}"/>
          </ac:spMkLst>
        </pc:spChg>
        <pc:spChg chg="add mod">
          <ac:chgData name="신예찬" userId="5819362b-90eb-445d-8608-5556156e0eef" providerId="ADAL" clId="{C08316A4-2A6D-4339-AEBB-6C1DAABC8BD8}" dt="2023-05-31T08:11:52.686" v="753"/>
          <ac:spMkLst>
            <pc:docMk/>
            <pc:sldMk cId="1381457675" sldId="328"/>
            <ac:spMk id="13" creationId="{8550EF27-60C0-E563-6568-85FC1791BE64}"/>
          </ac:spMkLst>
        </pc:spChg>
        <pc:spChg chg="add mod">
          <ac:chgData name="신예찬" userId="5819362b-90eb-445d-8608-5556156e0eef" providerId="ADAL" clId="{C08316A4-2A6D-4339-AEBB-6C1DAABC8BD8}" dt="2023-05-31T08:11:52.686" v="753"/>
          <ac:spMkLst>
            <pc:docMk/>
            <pc:sldMk cId="1381457675" sldId="328"/>
            <ac:spMk id="15" creationId="{8C37EBAC-5954-6D99-5E42-451324DC924F}"/>
          </ac:spMkLst>
        </pc:spChg>
        <pc:spChg chg="add del mod">
          <ac:chgData name="신예찬" userId="5819362b-90eb-445d-8608-5556156e0eef" providerId="ADAL" clId="{C08316A4-2A6D-4339-AEBB-6C1DAABC8BD8}" dt="2023-05-31T05:19:56.105" v="362" actId="478"/>
          <ac:spMkLst>
            <pc:docMk/>
            <pc:sldMk cId="1381457675" sldId="328"/>
            <ac:spMk id="15" creationId="{B0033847-AA0E-7603-A2AC-E5C42B124C55}"/>
          </ac:spMkLst>
        </pc:spChg>
        <pc:spChg chg="add mod">
          <ac:chgData name="신예찬" userId="5819362b-90eb-445d-8608-5556156e0eef" providerId="ADAL" clId="{C08316A4-2A6D-4339-AEBB-6C1DAABC8BD8}" dt="2023-05-31T08:11:52.686" v="753"/>
          <ac:spMkLst>
            <pc:docMk/>
            <pc:sldMk cId="1381457675" sldId="328"/>
            <ac:spMk id="16" creationId="{0D4CEFF4-3223-1C5E-5330-79A35A3B9B4B}"/>
          </ac:spMkLst>
        </pc:spChg>
        <pc:spChg chg="add mod">
          <ac:chgData name="신예찬" userId="5819362b-90eb-445d-8608-5556156e0eef" providerId="ADAL" clId="{C08316A4-2A6D-4339-AEBB-6C1DAABC8BD8}" dt="2023-05-31T08:11:52.686" v="753"/>
          <ac:spMkLst>
            <pc:docMk/>
            <pc:sldMk cId="1381457675" sldId="328"/>
            <ac:spMk id="18" creationId="{565B3FA9-0658-C524-1CB3-B86D92E186E1}"/>
          </ac:spMkLst>
        </pc:spChg>
        <pc:spChg chg="add del">
          <ac:chgData name="신예찬" userId="5819362b-90eb-445d-8608-5556156e0eef" providerId="ADAL" clId="{C08316A4-2A6D-4339-AEBB-6C1DAABC8BD8}" dt="2023-05-31T05:21:27.820" v="370" actId="11529"/>
          <ac:spMkLst>
            <pc:docMk/>
            <pc:sldMk cId="1381457675" sldId="328"/>
            <ac:spMk id="18" creationId="{FD43B979-C6BB-A5B4-18A7-2AA5FAAD200F}"/>
          </ac:spMkLst>
        </pc:spChg>
        <pc:spChg chg="add del">
          <ac:chgData name="신예찬" userId="5819362b-90eb-445d-8608-5556156e0eef" providerId="ADAL" clId="{C08316A4-2A6D-4339-AEBB-6C1DAABC8BD8}" dt="2023-05-31T05:21:34.664" v="372" actId="11529"/>
          <ac:spMkLst>
            <pc:docMk/>
            <pc:sldMk cId="1381457675" sldId="328"/>
            <ac:spMk id="19" creationId="{9603B86A-37D2-A525-74AD-71AC0B853EB5}"/>
          </ac:spMkLst>
        </pc:spChg>
        <pc:spChg chg="add mod">
          <ac:chgData name="신예찬" userId="5819362b-90eb-445d-8608-5556156e0eef" providerId="ADAL" clId="{C08316A4-2A6D-4339-AEBB-6C1DAABC8BD8}" dt="2023-05-31T08:11:52.686" v="753"/>
          <ac:spMkLst>
            <pc:docMk/>
            <pc:sldMk cId="1381457675" sldId="328"/>
            <ac:spMk id="19" creationId="{DF8F7159-46C5-3BD7-F565-07BB57580DE0}"/>
          </ac:spMkLst>
        </pc:spChg>
        <pc:spChg chg="add mod">
          <ac:chgData name="신예찬" userId="5819362b-90eb-445d-8608-5556156e0eef" providerId="ADAL" clId="{C08316A4-2A6D-4339-AEBB-6C1DAABC8BD8}" dt="2023-05-31T08:20:04.733" v="820" actId="1038"/>
          <ac:spMkLst>
            <pc:docMk/>
            <pc:sldMk cId="1381457675" sldId="328"/>
            <ac:spMk id="20" creationId="{01A22A2D-F87C-B298-728E-5EDA17DD0CF1}"/>
          </ac:spMkLst>
        </pc:spChg>
        <pc:spChg chg="add mod">
          <ac:chgData name="신예찬" userId="5819362b-90eb-445d-8608-5556156e0eef" providerId="ADAL" clId="{C08316A4-2A6D-4339-AEBB-6C1DAABC8BD8}" dt="2023-05-31T08:22:05.646" v="828" actId="1035"/>
          <ac:spMkLst>
            <pc:docMk/>
            <pc:sldMk cId="1381457675" sldId="328"/>
            <ac:spMk id="21" creationId="{503E41CE-5D55-FA18-9B0C-9167D95BEC93}"/>
          </ac:spMkLst>
        </pc:spChg>
        <pc:spChg chg="add mod">
          <ac:chgData name="신예찬" userId="5819362b-90eb-445d-8608-5556156e0eef" providerId="ADAL" clId="{C08316A4-2A6D-4339-AEBB-6C1DAABC8BD8}" dt="2023-05-31T08:11:52.686" v="753"/>
          <ac:spMkLst>
            <pc:docMk/>
            <pc:sldMk cId="1381457675" sldId="328"/>
            <ac:spMk id="22" creationId="{5CF57ADD-7801-420C-DD34-0CC3579208E8}"/>
          </ac:spMkLst>
        </pc:spChg>
        <pc:spChg chg="add mod">
          <ac:chgData name="신예찬" userId="5819362b-90eb-445d-8608-5556156e0eef" providerId="ADAL" clId="{C08316A4-2A6D-4339-AEBB-6C1DAABC8BD8}" dt="2023-05-31T08:11:52.686" v="753"/>
          <ac:spMkLst>
            <pc:docMk/>
            <pc:sldMk cId="1381457675" sldId="328"/>
            <ac:spMk id="23" creationId="{1F8A5BB8-11CB-2F12-01DA-C2DBAA2E3610}"/>
          </ac:spMkLst>
        </pc:spChg>
        <pc:picChg chg="add del mod">
          <ac:chgData name="신예찬" userId="5819362b-90eb-445d-8608-5556156e0eef" providerId="ADAL" clId="{C08316A4-2A6D-4339-AEBB-6C1DAABC8BD8}" dt="2023-05-31T05:18:19.956" v="354" actId="478"/>
          <ac:picMkLst>
            <pc:docMk/>
            <pc:sldMk cId="1381457675" sldId="328"/>
            <ac:picMk id="10" creationId="{70999D6E-B2CD-C201-4C51-21E24B7CF7EB}"/>
          </ac:picMkLst>
        </pc:picChg>
        <pc:picChg chg="del">
          <ac:chgData name="신예찬" userId="5819362b-90eb-445d-8608-5556156e0eef" providerId="ADAL" clId="{C08316A4-2A6D-4339-AEBB-6C1DAABC8BD8}" dt="2023-05-31T05:18:14.230" v="351" actId="478"/>
          <ac:picMkLst>
            <pc:docMk/>
            <pc:sldMk cId="1381457675" sldId="328"/>
            <ac:picMk id="13" creationId="{8CCB67A4-90CA-BFF4-8F7C-43B8A0A550FB}"/>
          </ac:picMkLst>
        </pc:picChg>
        <pc:picChg chg="add del mod">
          <ac:chgData name="신예찬" userId="5819362b-90eb-445d-8608-5556156e0eef" providerId="ADAL" clId="{C08316A4-2A6D-4339-AEBB-6C1DAABC8BD8}" dt="2023-06-06T10:48:26.062" v="1486" actId="478"/>
          <ac:picMkLst>
            <pc:docMk/>
            <pc:sldMk cId="1381457675" sldId="328"/>
            <ac:picMk id="14" creationId="{03E304A4-B678-27C2-6951-E4830166CC34}"/>
          </ac:picMkLst>
        </pc:picChg>
        <pc:picChg chg="add mod modCrop">
          <ac:chgData name="신예찬" userId="5819362b-90eb-445d-8608-5556156e0eef" providerId="ADAL" clId="{C08316A4-2A6D-4339-AEBB-6C1DAABC8BD8}" dt="2023-05-31T05:21:08.096" v="368" actId="1076"/>
          <ac:picMkLst>
            <pc:docMk/>
            <pc:sldMk cId="1381457675" sldId="328"/>
            <ac:picMk id="17" creationId="{F6458E2C-9578-72DA-1B5C-F4E078FBE905}"/>
          </ac:picMkLst>
        </pc:picChg>
      </pc:sldChg>
      <pc:sldChg chg="addSp delSp modSp add del mod">
        <pc:chgData name="신예찬" userId="5819362b-90eb-445d-8608-5556156e0eef" providerId="ADAL" clId="{C08316A4-2A6D-4339-AEBB-6C1DAABC8BD8}" dt="2023-06-07T08:08:21.991" v="4176" actId="1076"/>
        <pc:sldMkLst>
          <pc:docMk/>
          <pc:sldMk cId="3131781221" sldId="329"/>
        </pc:sldMkLst>
        <pc:spChg chg="add mod">
          <ac:chgData name="신예찬" userId="5819362b-90eb-445d-8608-5556156e0eef" providerId="ADAL" clId="{C08316A4-2A6D-4339-AEBB-6C1DAABC8BD8}" dt="2023-05-31T08:11:47.030" v="751"/>
          <ac:spMkLst>
            <pc:docMk/>
            <pc:sldMk cId="3131781221" sldId="329"/>
            <ac:spMk id="2" creationId="{3FC595BD-18CD-4A1B-5269-C8EAF24A12A2}"/>
          </ac:spMkLst>
        </pc:spChg>
        <pc:spChg chg="add mod">
          <ac:chgData name="신예찬" userId="5819362b-90eb-445d-8608-5556156e0eef" providerId="ADAL" clId="{C08316A4-2A6D-4339-AEBB-6C1DAABC8BD8}" dt="2023-06-05T07:12:44.085" v="1001"/>
          <ac:spMkLst>
            <pc:docMk/>
            <pc:sldMk cId="3131781221" sldId="329"/>
            <ac:spMk id="3" creationId="{8084BC20-C0CC-9BB7-16B4-B789DF80AF14}"/>
          </ac:spMkLst>
        </pc:spChg>
        <pc:spChg chg="del">
          <ac:chgData name="신예찬" userId="5819362b-90eb-445d-8608-5556156e0eef" providerId="ADAL" clId="{C08316A4-2A6D-4339-AEBB-6C1DAABC8BD8}" dt="2023-05-31T08:11:46.770" v="750" actId="478"/>
          <ac:spMkLst>
            <pc:docMk/>
            <pc:sldMk cId="3131781221" sldId="329"/>
            <ac:spMk id="3" creationId="{96BAECE1-10E4-C357-1AD4-014C636BD50A}"/>
          </ac:spMkLst>
        </pc:spChg>
        <pc:spChg chg="add mod">
          <ac:chgData name="신예찬" userId="5819362b-90eb-445d-8608-5556156e0eef" providerId="ADAL" clId="{C08316A4-2A6D-4339-AEBB-6C1DAABC8BD8}" dt="2023-06-06T14:17:53.034" v="2708"/>
          <ac:spMkLst>
            <pc:docMk/>
            <pc:sldMk cId="3131781221" sldId="329"/>
            <ac:spMk id="6" creationId="{61D60332-F1ED-2E8A-48C5-F143C5A03A85}"/>
          </ac:spMkLst>
        </pc:spChg>
        <pc:spChg chg="del">
          <ac:chgData name="신예찬" userId="5819362b-90eb-445d-8608-5556156e0eef" providerId="ADAL" clId="{C08316A4-2A6D-4339-AEBB-6C1DAABC8BD8}" dt="2023-05-31T08:11:46.770" v="750" actId="478"/>
          <ac:spMkLst>
            <pc:docMk/>
            <pc:sldMk cId="3131781221" sldId="329"/>
            <ac:spMk id="6" creationId="{FE9B3844-DB2B-2A6B-8999-CBC01A0D994C}"/>
          </ac:spMkLst>
        </pc:spChg>
        <pc:spChg chg="del">
          <ac:chgData name="신예찬" userId="5819362b-90eb-445d-8608-5556156e0eef" providerId="ADAL" clId="{C08316A4-2A6D-4339-AEBB-6C1DAABC8BD8}" dt="2023-05-31T08:11:46.770" v="750" actId="478"/>
          <ac:spMkLst>
            <pc:docMk/>
            <pc:sldMk cId="3131781221" sldId="329"/>
            <ac:spMk id="7" creationId="{4CFF7F1B-A2E8-4B64-F574-C76D84C8F52B}"/>
          </ac:spMkLst>
        </pc:spChg>
        <pc:spChg chg="del">
          <ac:chgData name="신예찬" userId="5819362b-90eb-445d-8608-5556156e0eef" providerId="ADAL" clId="{C08316A4-2A6D-4339-AEBB-6C1DAABC8BD8}" dt="2023-05-31T08:11:46.770" v="750" actId="478"/>
          <ac:spMkLst>
            <pc:docMk/>
            <pc:sldMk cId="3131781221" sldId="329"/>
            <ac:spMk id="8" creationId="{EB514587-18F3-D5F1-1D76-F31E5383F57A}"/>
          </ac:spMkLst>
        </pc:spChg>
        <pc:spChg chg="del">
          <ac:chgData name="신예찬" userId="5819362b-90eb-445d-8608-5556156e0eef" providerId="ADAL" clId="{C08316A4-2A6D-4339-AEBB-6C1DAABC8BD8}" dt="2023-05-31T08:11:46.770" v="750" actId="478"/>
          <ac:spMkLst>
            <pc:docMk/>
            <pc:sldMk cId="3131781221" sldId="329"/>
            <ac:spMk id="11" creationId="{15141F17-4BBD-128A-FAAC-561D3437B25F}"/>
          </ac:spMkLst>
        </pc:spChg>
        <pc:spChg chg="add mod">
          <ac:chgData name="신예찬" userId="5819362b-90eb-445d-8608-5556156e0eef" providerId="ADAL" clId="{C08316A4-2A6D-4339-AEBB-6C1DAABC8BD8}" dt="2023-05-31T08:11:47.030" v="751"/>
          <ac:spMkLst>
            <pc:docMk/>
            <pc:sldMk cId="3131781221" sldId="329"/>
            <ac:spMk id="12" creationId="{31FCDEFF-C348-CD4D-6CD1-81C20DC870AF}"/>
          </ac:spMkLst>
        </pc:spChg>
        <pc:spChg chg="add mod">
          <ac:chgData name="신예찬" userId="5819362b-90eb-445d-8608-5556156e0eef" providerId="ADAL" clId="{C08316A4-2A6D-4339-AEBB-6C1DAABC8BD8}" dt="2023-05-31T08:11:47.030" v="751"/>
          <ac:spMkLst>
            <pc:docMk/>
            <pc:sldMk cId="3131781221" sldId="329"/>
            <ac:spMk id="13" creationId="{C22D0F47-69FE-95FE-CF2C-042E69974F60}"/>
          </ac:spMkLst>
        </pc:spChg>
        <pc:spChg chg="add mod">
          <ac:chgData name="신예찬" userId="5819362b-90eb-445d-8608-5556156e0eef" providerId="ADAL" clId="{C08316A4-2A6D-4339-AEBB-6C1DAABC8BD8}" dt="2023-05-31T08:11:47.030" v="751"/>
          <ac:spMkLst>
            <pc:docMk/>
            <pc:sldMk cId="3131781221" sldId="329"/>
            <ac:spMk id="14" creationId="{4E2D9D0D-FC68-F616-B496-2088214F3BF1}"/>
          </ac:spMkLst>
        </pc:spChg>
        <pc:spChg chg="add mod">
          <ac:chgData name="신예찬" userId="5819362b-90eb-445d-8608-5556156e0eef" providerId="ADAL" clId="{C08316A4-2A6D-4339-AEBB-6C1DAABC8BD8}" dt="2023-05-31T08:11:47.030" v="751"/>
          <ac:spMkLst>
            <pc:docMk/>
            <pc:sldMk cId="3131781221" sldId="329"/>
            <ac:spMk id="15" creationId="{7E6C5706-909F-FA98-D3D4-D0469A29E623}"/>
          </ac:spMkLst>
        </pc:spChg>
        <pc:spChg chg="add mod">
          <ac:chgData name="신예찬" userId="5819362b-90eb-445d-8608-5556156e0eef" providerId="ADAL" clId="{C08316A4-2A6D-4339-AEBB-6C1DAABC8BD8}" dt="2023-05-31T08:11:47.030" v="751"/>
          <ac:spMkLst>
            <pc:docMk/>
            <pc:sldMk cId="3131781221" sldId="329"/>
            <ac:spMk id="16" creationId="{2BE863E3-8BD0-5B12-DB05-332796059A97}"/>
          </ac:spMkLst>
        </pc:spChg>
        <pc:spChg chg="add mod">
          <ac:chgData name="신예찬" userId="5819362b-90eb-445d-8608-5556156e0eef" providerId="ADAL" clId="{C08316A4-2A6D-4339-AEBB-6C1DAABC8BD8}" dt="2023-05-31T08:11:47.030" v="751"/>
          <ac:spMkLst>
            <pc:docMk/>
            <pc:sldMk cId="3131781221" sldId="329"/>
            <ac:spMk id="17" creationId="{12EB7866-04A2-2525-24E3-171EB2C7F57F}"/>
          </ac:spMkLst>
        </pc:spChg>
        <pc:spChg chg="add mod">
          <ac:chgData name="신예찬" userId="5819362b-90eb-445d-8608-5556156e0eef" providerId="ADAL" clId="{C08316A4-2A6D-4339-AEBB-6C1DAABC8BD8}" dt="2023-05-31T08:11:47.030" v="751"/>
          <ac:spMkLst>
            <pc:docMk/>
            <pc:sldMk cId="3131781221" sldId="329"/>
            <ac:spMk id="18" creationId="{F804650F-D778-EEC0-32F7-A6E25AD0D3A0}"/>
          </ac:spMkLst>
        </pc:spChg>
        <pc:spChg chg="add mod">
          <ac:chgData name="신예찬" userId="5819362b-90eb-445d-8608-5556156e0eef" providerId="ADAL" clId="{C08316A4-2A6D-4339-AEBB-6C1DAABC8BD8}" dt="2023-05-31T08:11:47.030" v="751"/>
          <ac:spMkLst>
            <pc:docMk/>
            <pc:sldMk cId="3131781221" sldId="329"/>
            <ac:spMk id="19" creationId="{848808C8-9A31-105C-3670-2DD20F30343D}"/>
          </ac:spMkLst>
        </pc:spChg>
        <pc:spChg chg="add mod">
          <ac:chgData name="신예찬" userId="5819362b-90eb-445d-8608-5556156e0eef" providerId="ADAL" clId="{C08316A4-2A6D-4339-AEBB-6C1DAABC8BD8}" dt="2023-05-31T08:11:47.030" v="751"/>
          <ac:spMkLst>
            <pc:docMk/>
            <pc:sldMk cId="3131781221" sldId="329"/>
            <ac:spMk id="20" creationId="{1936AC65-BDFC-F934-7DBC-19BD81606F07}"/>
          </ac:spMkLst>
        </pc:spChg>
        <pc:picChg chg="add del mod">
          <ac:chgData name="신예찬" userId="5819362b-90eb-445d-8608-5556156e0eef" providerId="ADAL" clId="{C08316A4-2A6D-4339-AEBB-6C1DAABC8BD8}" dt="2023-06-07T08:08:09.079" v="4170" actId="478"/>
          <ac:picMkLst>
            <pc:docMk/>
            <pc:sldMk cId="3131781221" sldId="329"/>
            <ac:picMk id="8" creationId="{5EF48967-BD05-911B-609E-96D911E058C0}"/>
          </ac:picMkLst>
        </pc:picChg>
        <pc:picChg chg="add del mod modCrop">
          <ac:chgData name="신예찬" userId="5819362b-90eb-445d-8608-5556156e0eef" providerId="ADAL" clId="{C08316A4-2A6D-4339-AEBB-6C1DAABC8BD8}" dt="2023-06-07T08:03:55.630" v="4166" actId="478"/>
          <ac:picMkLst>
            <pc:docMk/>
            <pc:sldMk cId="3131781221" sldId="329"/>
            <ac:picMk id="10" creationId="{4653D079-3604-C2CE-034C-EED1393C2816}"/>
          </ac:picMkLst>
        </pc:picChg>
        <pc:picChg chg="del">
          <ac:chgData name="신예찬" userId="5819362b-90eb-445d-8608-5556156e0eef" providerId="ADAL" clId="{C08316A4-2A6D-4339-AEBB-6C1DAABC8BD8}" dt="2023-05-31T07:46:11.345" v="485" actId="478"/>
          <ac:picMkLst>
            <pc:docMk/>
            <pc:sldMk cId="3131781221" sldId="329"/>
            <ac:picMk id="15" creationId="{633E76F1-651B-047F-B7A8-0D02232229D4}"/>
          </ac:picMkLst>
        </pc:picChg>
        <pc:picChg chg="add mod">
          <ac:chgData name="신예찬" userId="5819362b-90eb-445d-8608-5556156e0eef" providerId="ADAL" clId="{C08316A4-2A6D-4339-AEBB-6C1DAABC8BD8}" dt="2023-06-07T08:08:21.991" v="4176" actId="1076"/>
          <ac:picMkLst>
            <pc:docMk/>
            <pc:sldMk cId="3131781221" sldId="329"/>
            <ac:picMk id="21" creationId="{00EBD41C-7155-9AD5-A376-2105FBD50AA5}"/>
          </ac:picMkLst>
        </pc:picChg>
      </pc:sldChg>
      <pc:sldChg chg="addSp delSp modSp add del mod">
        <pc:chgData name="신예찬" userId="5819362b-90eb-445d-8608-5556156e0eef" providerId="ADAL" clId="{C08316A4-2A6D-4339-AEBB-6C1DAABC8BD8}" dt="2023-06-06T10:43:11.205" v="1399" actId="2696"/>
        <pc:sldMkLst>
          <pc:docMk/>
          <pc:sldMk cId="435356244" sldId="330"/>
        </pc:sldMkLst>
        <pc:spChg chg="add mod">
          <ac:chgData name="신예찬" userId="5819362b-90eb-445d-8608-5556156e0eef" providerId="ADAL" clId="{C08316A4-2A6D-4339-AEBB-6C1DAABC8BD8}" dt="2023-06-05T07:10:36.731" v="956"/>
          <ac:spMkLst>
            <pc:docMk/>
            <pc:sldMk cId="435356244" sldId="330"/>
            <ac:spMk id="2" creationId="{1E86CC3F-FBF7-EB7A-3638-16298E6BAAF4}"/>
          </ac:spMkLst>
        </pc:spChg>
        <pc:spChg chg="add del mod">
          <ac:chgData name="신예찬" userId="5819362b-90eb-445d-8608-5556156e0eef" providerId="ADAL" clId="{C08316A4-2A6D-4339-AEBB-6C1DAABC8BD8}" dt="2023-06-05T07:18:00.652" v="1069"/>
          <ac:spMkLst>
            <pc:docMk/>
            <pc:sldMk cId="435356244" sldId="330"/>
            <ac:spMk id="4" creationId="{BC67D78E-A3AE-BFED-6319-E0B1C6C97847}"/>
          </ac:spMkLst>
        </pc:spChg>
        <pc:spChg chg="add mod">
          <ac:chgData name="신예찬" userId="5819362b-90eb-445d-8608-5556156e0eef" providerId="ADAL" clId="{C08316A4-2A6D-4339-AEBB-6C1DAABC8BD8}" dt="2023-06-05T07:12:30.582" v="988"/>
          <ac:spMkLst>
            <pc:docMk/>
            <pc:sldMk cId="435356244" sldId="330"/>
            <ac:spMk id="5" creationId="{F8B05B32-ABCB-8690-A041-6711404F7D86}"/>
          </ac:spMkLst>
        </pc:spChg>
        <pc:spChg chg="add del mod">
          <ac:chgData name="신예찬" userId="5819362b-90eb-445d-8608-5556156e0eef" providerId="ADAL" clId="{C08316A4-2A6D-4339-AEBB-6C1DAABC8BD8}" dt="2023-06-06T07:54:47.350" v="1377" actId="478"/>
          <ac:spMkLst>
            <pc:docMk/>
            <pc:sldMk cId="435356244" sldId="330"/>
            <ac:spMk id="6" creationId="{87309B23-CA21-A439-3B11-FBE122A94409}"/>
          </ac:spMkLst>
        </pc:spChg>
        <pc:spChg chg="mod">
          <ac:chgData name="신예찬" userId="5819362b-90eb-445d-8608-5556156e0eef" providerId="ADAL" clId="{C08316A4-2A6D-4339-AEBB-6C1DAABC8BD8}" dt="2023-06-06T10:37:47.610" v="1389" actId="20577"/>
          <ac:spMkLst>
            <pc:docMk/>
            <pc:sldMk cId="435356244" sldId="330"/>
            <ac:spMk id="6" creationId="{EAA404AA-3B9A-6D30-2068-1C2AEA2D54CF}"/>
          </ac:spMkLst>
        </pc:spChg>
        <pc:spChg chg="del mod">
          <ac:chgData name="신예찬" userId="5819362b-90eb-445d-8608-5556156e0eef" providerId="ADAL" clId="{C08316A4-2A6D-4339-AEBB-6C1DAABC8BD8}" dt="2023-06-05T07:10:36.322" v="955" actId="478"/>
          <ac:spMkLst>
            <pc:docMk/>
            <pc:sldMk cId="435356244" sldId="330"/>
            <ac:spMk id="18" creationId="{00000000-0000-0000-0000-000000000000}"/>
          </ac:spMkLst>
        </pc:spChg>
        <pc:picChg chg="mod modCrop">
          <ac:chgData name="신예찬" userId="5819362b-90eb-445d-8608-5556156e0eef" providerId="ADAL" clId="{C08316A4-2A6D-4339-AEBB-6C1DAABC8BD8}" dt="2023-06-06T10:40:57.830" v="1398" actId="732"/>
          <ac:picMkLst>
            <pc:docMk/>
            <pc:sldMk cId="435356244" sldId="330"/>
            <ac:picMk id="3" creationId="{6F4DB36A-3049-1BDC-5473-10051ED988F1}"/>
          </ac:picMkLst>
        </pc:picChg>
      </pc:sldChg>
      <pc:sldChg chg="add del">
        <pc:chgData name="신예찬" userId="5819362b-90eb-445d-8608-5556156e0eef" providerId="ADAL" clId="{C08316A4-2A6D-4339-AEBB-6C1DAABC8BD8}" dt="2023-05-31T08:00:04.429" v="607" actId="47"/>
        <pc:sldMkLst>
          <pc:docMk/>
          <pc:sldMk cId="1799840638" sldId="331"/>
        </pc:sldMkLst>
      </pc:sldChg>
      <pc:sldChg chg="addSp delSp modSp add del mod ord">
        <pc:chgData name="신예찬" userId="5819362b-90eb-445d-8608-5556156e0eef" providerId="ADAL" clId="{C08316A4-2A6D-4339-AEBB-6C1DAABC8BD8}" dt="2023-06-06T10:54:51.252" v="1492" actId="47"/>
        <pc:sldMkLst>
          <pc:docMk/>
          <pc:sldMk cId="3953559725" sldId="332"/>
        </pc:sldMkLst>
        <pc:spChg chg="add mod">
          <ac:chgData name="신예찬" userId="5819362b-90eb-445d-8608-5556156e0eef" providerId="ADAL" clId="{C08316A4-2A6D-4339-AEBB-6C1DAABC8BD8}" dt="2023-06-05T07:10:50.686" v="964"/>
          <ac:spMkLst>
            <pc:docMk/>
            <pc:sldMk cId="3953559725" sldId="332"/>
            <ac:spMk id="2" creationId="{9A1E1131-6131-B087-D52C-BF9052982540}"/>
          </ac:spMkLst>
        </pc:spChg>
        <pc:spChg chg="del">
          <ac:chgData name="신예찬" userId="5819362b-90eb-445d-8608-5556156e0eef" providerId="ADAL" clId="{C08316A4-2A6D-4339-AEBB-6C1DAABC8BD8}" dt="2023-06-05T07:10:50.516" v="963" actId="478"/>
          <ac:spMkLst>
            <pc:docMk/>
            <pc:sldMk cId="3953559725" sldId="332"/>
            <ac:spMk id="3" creationId="{B250A873-B4AC-3C77-7609-69D2943FC03F}"/>
          </ac:spMkLst>
        </pc:spChg>
        <pc:spChg chg="add mod">
          <ac:chgData name="신예찬" userId="5819362b-90eb-445d-8608-5556156e0eef" providerId="ADAL" clId="{C08316A4-2A6D-4339-AEBB-6C1DAABC8BD8}" dt="2023-06-05T07:12:36.367" v="991"/>
          <ac:spMkLst>
            <pc:docMk/>
            <pc:sldMk cId="3953559725" sldId="332"/>
            <ac:spMk id="6" creationId="{C5947BF7-4C51-4E94-7CD1-CE688C2CE8C6}"/>
          </ac:spMkLst>
        </pc:spChg>
        <pc:picChg chg="add mod">
          <ac:chgData name="신예찬" userId="5819362b-90eb-445d-8608-5556156e0eef" providerId="ADAL" clId="{C08316A4-2A6D-4339-AEBB-6C1DAABC8BD8}" dt="2023-05-31T08:18:04.622" v="805" actId="1076"/>
          <ac:picMkLst>
            <pc:docMk/>
            <pc:sldMk cId="3953559725" sldId="332"/>
            <ac:picMk id="5" creationId="{AEDCBED9-DD03-9B17-0A26-BFFACC81D9FE}"/>
          </ac:picMkLst>
        </pc:picChg>
        <pc:picChg chg="del">
          <ac:chgData name="신예찬" userId="5819362b-90eb-445d-8608-5556156e0eef" providerId="ADAL" clId="{C08316A4-2A6D-4339-AEBB-6C1DAABC8BD8}" dt="2023-05-31T07:57:02.985" v="535" actId="478"/>
          <ac:picMkLst>
            <pc:docMk/>
            <pc:sldMk cId="3953559725" sldId="332"/>
            <ac:picMk id="7" creationId="{1005BCD3-5B5E-CC7A-DA74-7A0E8F8ADF2F}"/>
          </ac:picMkLst>
        </pc:picChg>
      </pc:sldChg>
      <pc:sldChg chg="addSp delSp modSp add mod">
        <pc:chgData name="신예찬" userId="5819362b-90eb-445d-8608-5556156e0eef" providerId="ADAL" clId="{C08316A4-2A6D-4339-AEBB-6C1DAABC8BD8}" dt="2023-06-05T07:12:37.012" v="992"/>
        <pc:sldMkLst>
          <pc:docMk/>
          <pc:sldMk cId="882147177" sldId="333"/>
        </pc:sldMkLst>
        <pc:spChg chg="add mod">
          <ac:chgData name="신예찬" userId="5819362b-90eb-445d-8608-5556156e0eef" providerId="ADAL" clId="{C08316A4-2A6D-4339-AEBB-6C1DAABC8BD8}" dt="2023-06-05T07:10:54.066" v="966"/>
          <ac:spMkLst>
            <pc:docMk/>
            <pc:sldMk cId="882147177" sldId="333"/>
            <ac:spMk id="2" creationId="{65889741-FF95-396A-EFC3-CC5334F68454}"/>
          </ac:spMkLst>
        </pc:spChg>
        <pc:spChg chg="del">
          <ac:chgData name="신예찬" userId="5819362b-90eb-445d-8608-5556156e0eef" providerId="ADAL" clId="{C08316A4-2A6D-4339-AEBB-6C1DAABC8BD8}" dt="2023-06-05T07:10:53.897" v="965" actId="478"/>
          <ac:spMkLst>
            <pc:docMk/>
            <pc:sldMk cId="882147177" sldId="333"/>
            <ac:spMk id="3" creationId="{7DBCDBFD-08E7-EACC-B1A8-9BD73614AF66}"/>
          </ac:spMkLst>
        </pc:spChg>
        <pc:spChg chg="add mod">
          <ac:chgData name="신예찬" userId="5819362b-90eb-445d-8608-5556156e0eef" providerId="ADAL" clId="{C08316A4-2A6D-4339-AEBB-6C1DAABC8BD8}" dt="2023-06-05T07:12:37.012" v="992"/>
          <ac:spMkLst>
            <pc:docMk/>
            <pc:sldMk cId="882147177" sldId="333"/>
            <ac:spMk id="5" creationId="{F6735E5B-1050-5A01-B280-A99D20CF434D}"/>
          </ac:spMkLst>
        </pc:spChg>
      </pc:sldChg>
      <pc:sldChg chg="add del">
        <pc:chgData name="신예찬" userId="5819362b-90eb-445d-8608-5556156e0eef" providerId="ADAL" clId="{C08316A4-2A6D-4339-AEBB-6C1DAABC8BD8}" dt="2023-06-06T10:54:56.330" v="1499" actId="47"/>
        <pc:sldMkLst>
          <pc:docMk/>
          <pc:sldMk cId="2059293725" sldId="333"/>
        </pc:sldMkLst>
      </pc:sldChg>
      <pc:sldChg chg="addSp delSp modSp add del mod ord">
        <pc:chgData name="신예찬" userId="5819362b-90eb-445d-8608-5556156e0eef" providerId="ADAL" clId="{C08316A4-2A6D-4339-AEBB-6C1DAABC8BD8}" dt="2023-05-31T08:02:38.896" v="658" actId="47"/>
        <pc:sldMkLst>
          <pc:docMk/>
          <pc:sldMk cId="2392821168" sldId="334"/>
        </pc:sldMkLst>
        <pc:spChg chg="mod">
          <ac:chgData name="신예찬" userId="5819362b-90eb-445d-8608-5556156e0eef" providerId="ADAL" clId="{C08316A4-2A6D-4339-AEBB-6C1DAABC8BD8}" dt="2023-05-31T08:01:02.603" v="643" actId="20577"/>
          <ac:spMkLst>
            <pc:docMk/>
            <pc:sldMk cId="2392821168" sldId="334"/>
            <ac:spMk id="4" creationId="{BC67D78E-A3AE-BFED-6319-E0B1C6C97847}"/>
          </ac:spMkLst>
        </pc:spChg>
        <pc:picChg chg="add del mod">
          <ac:chgData name="신예찬" userId="5819362b-90eb-445d-8608-5556156e0eef" providerId="ADAL" clId="{C08316A4-2A6D-4339-AEBB-6C1DAABC8BD8}" dt="2023-05-31T08:01:52.165" v="652" actId="478"/>
          <ac:picMkLst>
            <pc:docMk/>
            <pc:sldMk cId="2392821168" sldId="334"/>
            <ac:picMk id="5" creationId="{8AE7AD25-F138-616A-1439-B027501D6EFE}"/>
          </ac:picMkLst>
        </pc:picChg>
        <pc:picChg chg="del">
          <ac:chgData name="신예찬" userId="5819362b-90eb-445d-8608-5556156e0eef" providerId="ADAL" clId="{C08316A4-2A6D-4339-AEBB-6C1DAABC8BD8}" dt="2023-05-31T08:01:22.914" v="646" actId="478"/>
          <ac:picMkLst>
            <pc:docMk/>
            <pc:sldMk cId="2392821168" sldId="334"/>
            <ac:picMk id="6" creationId="{7C7BFDD5-E5DC-D2AC-A9DF-9FA37BB65A01}"/>
          </ac:picMkLst>
        </pc:picChg>
        <pc:picChg chg="add mod">
          <ac:chgData name="신예찬" userId="5819362b-90eb-445d-8608-5556156e0eef" providerId="ADAL" clId="{C08316A4-2A6D-4339-AEBB-6C1DAABC8BD8}" dt="2023-05-31T08:02:12.527" v="657" actId="1076"/>
          <ac:picMkLst>
            <pc:docMk/>
            <pc:sldMk cId="2392821168" sldId="334"/>
            <ac:picMk id="8" creationId="{DCAE5230-4D69-0567-463E-AC25ADFD135D}"/>
          </ac:picMkLst>
        </pc:picChg>
      </pc:sldChg>
      <pc:sldChg chg="addSp delSp modSp add del mod ord">
        <pc:chgData name="신예찬" userId="5819362b-90eb-445d-8608-5556156e0eef" providerId="ADAL" clId="{C08316A4-2A6D-4339-AEBB-6C1DAABC8BD8}" dt="2023-06-06T10:54:53.128" v="1494" actId="47"/>
        <pc:sldMkLst>
          <pc:docMk/>
          <pc:sldMk cId="3711624769" sldId="334"/>
        </pc:sldMkLst>
        <pc:spChg chg="add mod">
          <ac:chgData name="신예찬" userId="5819362b-90eb-445d-8608-5556156e0eef" providerId="ADAL" clId="{C08316A4-2A6D-4339-AEBB-6C1DAABC8BD8}" dt="2023-06-05T07:11:05.522" v="972"/>
          <ac:spMkLst>
            <pc:docMk/>
            <pc:sldMk cId="3711624769" sldId="334"/>
            <ac:spMk id="2" creationId="{1089ABD4-573D-6047-2CA7-536365FCF93D}"/>
          </ac:spMkLst>
        </pc:spChg>
        <pc:spChg chg="add del">
          <ac:chgData name="신예찬" userId="5819362b-90eb-445d-8608-5556156e0eef" providerId="ADAL" clId="{C08316A4-2A6D-4339-AEBB-6C1DAABC8BD8}" dt="2023-05-31T08:28:09.758" v="841"/>
          <ac:spMkLst>
            <pc:docMk/>
            <pc:sldMk cId="3711624769" sldId="334"/>
            <ac:spMk id="2" creationId="{CC767407-5EDF-9CDD-2EF6-7AC7D19DA08D}"/>
          </ac:spMkLst>
        </pc:spChg>
        <pc:spChg chg="del">
          <ac:chgData name="신예찬" userId="5819362b-90eb-445d-8608-5556156e0eef" providerId="ADAL" clId="{C08316A4-2A6D-4339-AEBB-6C1DAABC8BD8}" dt="2023-06-05T07:11:05.322" v="971" actId="478"/>
          <ac:spMkLst>
            <pc:docMk/>
            <pc:sldMk cId="3711624769" sldId="334"/>
            <ac:spMk id="3" creationId="{7DBCDBFD-08E7-EACC-B1A8-9BD73614AF66}"/>
          </ac:spMkLst>
        </pc:spChg>
        <pc:spChg chg="mod">
          <ac:chgData name="신예찬" userId="5819362b-90eb-445d-8608-5556156e0eef" providerId="ADAL" clId="{C08316A4-2A6D-4339-AEBB-6C1DAABC8BD8}" dt="2023-05-31T08:05:39.707" v="712"/>
          <ac:spMkLst>
            <pc:docMk/>
            <pc:sldMk cId="3711624769" sldId="334"/>
            <ac:spMk id="4" creationId="{BC67D78E-A3AE-BFED-6319-E0B1C6C97847}"/>
          </ac:spMkLst>
        </pc:spChg>
        <pc:spChg chg="add mod">
          <ac:chgData name="신예찬" userId="5819362b-90eb-445d-8608-5556156e0eef" providerId="ADAL" clId="{C08316A4-2A6D-4339-AEBB-6C1DAABC8BD8}" dt="2023-06-05T07:12:39.912" v="995"/>
          <ac:spMkLst>
            <pc:docMk/>
            <pc:sldMk cId="3711624769" sldId="334"/>
            <ac:spMk id="5" creationId="{CA7CCBE6-4EB9-81DE-8DD0-F30C6929C8C1}"/>
          </ac:spMkLst>
        </pc:spChg>
        <pc:picChg chg="add mod modCrop">
          <ac:chgData name="신예찬" userId="5819362b-90eb-445d-8608-5556156e0eef" providerId="ADAL" clId="{C08316A4-2A6D-4339-AEBB-6C1DAABC8BD8}" dt="2023-06-05T09:23:27.630" v="1182" actId="14100"/>
          <ac:picMkLst>
            <pc:docMk/>
            <pc:sldMk cId="3711624769" sldId="334"/>
            <ac:picMk id="6" creationId="{1D083F65-1AC6-D149-11F8-B95987334DF6}"/>
          </ac:picMkLst>
        </pc:picChg>
        <pc:picChg chg="del">
          <ac:chgData name="신예찬" userId="5819362b-90eb-445d-8608-5556156e0eef" providerId="ADAL" clId="{C08316A4-2A6D-4339-AEBB-6C1DAABC8BD8}" dt="2023-05-31T08:02:48.852" v="661" actId="478"/>
          <ac:picMkLst>
            <pc:docMk/>
            <pc:sldMk cId="3711624769" sldId="334"/>
            <ac:picMk id="7" creationId="{5A7655EB-5BA7-E91A-E4C5-7EBE145EC35A}"/>
          </ac:picMkLst>
        </pc:picChg>
        <pc:picChg chg="add del mod">
          <ac:chgData name="신예찬" userId="5819362b-90eb-445d-8608-5556156e0eef" providerId="ADAL" clId="{C08316A4-2A6D-4339-AEBB-6C1DAABC8BD8}" dt="2023-05-31T08:33:37.884" v="880" actId="478"/>
          <ac:picMkLst>
            <pc:docMk/>
            <pc:sldMk cId="3711624769" sldId="334"/>
            <ac:picMk id="1028" creationId="{5C16ABF9-5218-BC2E-1BF3-74622E45BD73}"/>
          </ac:picMkLst>
        </pc:picChg>
      </pc:sldChg>
      <pc:sldChg chg="addSp delSp modSp add del mod">
        <pc:chgData name="신예찬" userId="5819362b-90eb-445d-8608-5556156e0eef" providerId="ADAL" clId="{C08316A4-2A6D-4339-AEBB-6C1DAABC8BD8}" dt="2023-06-06T10:54:52.446" v="1493" actId="47"/>
        <pc:sldMkLst>
          <pc:docMk/>
          <pc:sldMk cId="1165505223" sldId="335"/>
        </pc:sldMkLst>
        <pc:spChg chg="add mod">
          <ac:chgData name="신예찬" userId="5819362b-90eb-445d-8608-5556156e0eef" providerId="ADAL" clId="{C08316A4-2A6D-4339-AEBB-6C1DAABC8BD8}" dt="2023-06-05T07:11:01.614" v="970"/>
          <ac:spMkLst>
            <pc:docMk/>
            <pc:sldMk cId="1165505223" sldId="335"/>
            <ac:spMk id="2" creationId="{5BD44DC3-2032-A7A7-2597-D3A77CC06681}"/>
          </ac:spMkLst>
        </pc:spChg>
        <pc:spChg chg="del">
          <ac:chgData name="신예찬" userId="5819362b-90eb-445d-8608-5556156e0eef" providerId="ADAL" clId="{C08316A4-2A6D-4339-AEBB-6C1DAABC8BD8}" dt="2023-06-05T07:11:01.421" v="969" actId="478"/>
          <ac:spMkLst>
            <pc:docMk/>
            <pc:sldMk cId="1165505223" sldId="335"/>
            <ac:spMk id="3" creationId="{7DBCDBFD-08E7-EACC-B1A8-9BD73614AF66}"/>
          </ac:spMkLst>
        </pc:spChg>
        <pc:spChg chg="mod">
          <ac:chgData name="신예찬" userId="5819362b-90eb-445d-8608-5556156e0eef" providerId="ADAL" clId="{C08316A4-2A6D-4339-AEBB-6C1DAABC8BD8}" dt="2023-05-31T08:05:33.079" v="711"/>
          <ac:spMkLst>
            <pc:docMk/>
            <pc:sldMk cId="1165505223" sldId="335"/>
            <ac:spMk id="4" creationId="{BC67D78E-A3AE-BFED-6319-E0B1C6C97847}"/>
          </ac:spMkLst>
        </pc:spChg>
        <pc:spChg chg="add mod">
          <ac:chgData name="신예찬" userId="5819362b-90eb-445d-8608-5556156e0eef" providerId="ADAL" clId="{C08316A4-2A6D-4339-AEBB-6C1DAABC8BD8}" dt="2023-06-05T07:12:39.103" v="994"/>
          <ac:spMkLst>
            <pc:docMk/>
            <pc:sldMk cId="1165505223" sldId="335"/>
            <ac:spMk id="6" creationId="{59A91E3F-E0D5-B974-16FF-E9ACC2A9CEDA}"/>
          </ac:spMkLst>
        </pc:spChg>
        <pc:picChg chg="add mod">
          <ac:chgData name="신예찬" userId="5819362b-90eb-445d-8608-5556156e0eef" providerId="ADAL" clId="{C08316A4-2A6D-4339-AEBB-6C1DAABC8BD8}" dt="2023-06-05T07:25:36.102" v="1121" actId="1076"/>
          <ac:picMkLst>
            <pc:docMk/>
            <pc:sldMk cId="1165505223" sldId="335"/>
            <ac:picMk id="5" creationId="{2338CD9C-4E88-1A5E-F2F4-A07F90E4582E}"/>
          </ac:picMkLst>
        </pc:picChg>
        <pc:picChg chg="del">
          <ac:chgData name="신예찬" userId="5819362b-90eb-445d-8608-5556156e0eef" providerId="ADAL" clId="{C08316A4-2A6D-4339-AEBB-6C1DAABC8BD8}" dt="2023-05-31T08:02:51.049" v="662" actId="478"/>
          <ac:picMkLst>
            <pc:docMk/>
            <pc:sldMk cId="1165505223" sldId="335"/>
            <ac:picMk id="7" creationId="{5A7655EB-5BA7-E91A-E4C5-7EBE145EC35A}"/>
          </ac:picMkLst>
        </pc:picChg>
        <pc:picChg chg="add del mod">
          <ac:chgData name="신예찬" userId="5819362b-90eb-445d-8608-5556156e0eef" providerId="ADAL" clId="{C08316A4-2A6D-4339-AEBB-6C1DAABC8BD8}" dt="2023-06-05T07:33:52.689" v="1126" actId="478"/>
          <ac:picMkLst>
            <pc:docMk/>
            <pc:sldMk cId="1165505223" sldId="335"/>
            <ac:picMk id="8" creationId="{94AFE2BC-CECA-E321-064C-0033760CAC06}"/>
          </ac:picMkLst>
        </pc:picChg>
        <pc:picChg chg="add mod modCrop">
          <ac:chgData name="신예찬" userId="5819362b-90eb-445d-8608-5556156e0eef" providerId="ADAL" clId="{C08316A4-2A6D-4339-AEBB-6C1DAABC8BD8}" dt="2023-06-06T10:40:39.475" v="1397" actId="1076"/>
          <ac:picMkLst>
            <pc:docMk/>
            <pc:sldMk cId="1165505223" sldId="335"/>
            <ac:picMk id="11" creationId="{616AD4F0-D9C3-CB24-16E1-C62ACAA29AAB}"/>
          </ac:picMkLst>
        </pc:picChg>
      </pc:sldChg>
      <pc:sldChg chg="add del">
        <pc:chgData name="신예찬" userId="5819362b-90eb-445d-8608-5556156e0eef" providerId="ADAL" clId="{C08316A4-2A6D-4339-AEBB-6C1DAABC8BD8}" dt="2023-05-31T08:02:38.896" v="658" actId="47"/>
        <pc:sldMkLst>
          <pc:docMk/>
          <pc:sldMk cId="3999177830" sldId="335"/>
        </pc:sldMkLst>
      </pc:sldChg>
      <pc:sldChg chg="addSp delSp modSp add del mod">
        <pc:chgData name="신예찬" userId="5819362b-90eb-445d-8608-5556156e0eef" providerId="ADAL" clId="{C08316A4-2A6D-4339-AEBB-6C1DAABC8BD8}" dt="2023-06-06T10:54:54.735" v="1496" actId="47"/>
        <pc:sldMkLst>
          <pc:docMk/>
          <pc:sldMk cId="3784647649" sldId="336"/>
        </pc:sldMkLst>
        <pc:spChg chg="add mod">
          <ac:chgData name="신예찬" userId="5819362b-90eb-445d-8608-5556156e0eef" providerId="ADAL" clId="{C08316A4-2A6D-4339-AEBB-6C1DAABC8BD8}" dt="2023-06-05T07:11:08.836" v="974"/>
          <ac:spMkLst>
            <pc:docMk/>
            <pc:sldMk cId="3784647649" sldId="336"/>
            <ac:spMk id="2" creationId="{2C84015C-14A7-F417-27A1-54920A5F765F}"/>
          </ac:spMkLst>
        </pc:spChg>
        <pc:spChg chg="del">
          <ac:chgData name="신예찬" userId="5819362b-90eb-445d-8608-5556156e0eef" providerId="ADAL" clId="{C08316A4-2A6D-4339-AEBB-6C1DAABC8BD8}" dt="2023-06-05T07:11:08.636" v="973" actId="478"/>
          <ac:spMkLst>
            <pc:docMk/>
            <pc:sldMk cId="3784647649" sldId="336"/>
            <ac:spMk id="3" creationId="{26547139-F128-0B35-933C-E46D4EC9DA0B}"/>
          </ac:spMkLst>
        </pc:spChg>
        <pc:spChg chg="mod">
          <ac:chgData name="신예찬" userId="5819362b-90eb-445d-8608-5556156e0eef" providerId="ADAL" clId="{C08316A4-2A6D-4339-AEBB-6C1DAABC8BD8}" dt="2023-05-31T08:31:49.149" v="873"/>
          <ac:spMkLst>
            <pc:docMk/>
            <pc:sldMk cId="3784647649" sldId="336"/>
            <ac:spMk id="4" creationId="{BC67D78E-A3AE-BFED-6319-E0B1C6C97847}"/>
          </ac:spMkLst>
        </pc:spChg>
        <pc:spChg chg="add mod">
          <ac:chgData name="신예찬" userId="5819362b-90eb-445d-8608-5556156e0eef" providerId="ADAL" clId="{C08316A4-2A6D-4339-AEBB-6C1DAABC8BD8}" dt="2023-06-05T07:12:40.721" v="996"/>
          <ac:spMkLst>
            <pc:docMk/>
            <pc:sldMk cId="3784647649" sldId="336"/>
            <ac:spMk id="6" creationId="{2EBED7AA-B12F-ADF0-D926-C30C4A45F160}"/>
          </ac:spMkLst>
        </pc:spChg>
        <pc:picChg chg="add mod">
          <ac:chgData name="신예찬" userId="5819362b-90eb-445d-8608-5556156e0eef" providerId="ADAL" clId="{C08316A4-2A6D-4339-AEBB-6C1DAABC8BD8}" dt="2023-05-31T08:31:22.692" v="857" actId="1076"/>
          <ac:picMkLst>
            <pc:docMk/>
            <pc:sldMk cId="3784647649" sldId="336"/>
            <ac:picMk id="5" creationId="{1B482F38-9ED4-8237-E320-B8A924BFBD02}"/>
          </ac:picMkLst>
        </pc:picChg>
        <pc:picChg chg="del">
          <ac:chgData name="신예찬" userId="5819362b-90eb-445d-8608-5556156e0eef" providerId="ADAL" clId="{C08316A4-2A6D-4339-AEBB-6C1DAABC8BD8}" dt="2023-05-31T08:30:53.839" v="849" actId="478"/>
          <ac:picMkLst>
            <pc:docMk/>
            <pc:sldMk cId="3784647649" sldId="336"/>
            <ac:picMk id="6" creationId="{7C7BFDD5-E5DC-D2AC-A9DF-9FA37BB65A01}"/>
          </ac:picMkLst>
        </pc:picChg>
      </pc:sldChg>
      <pc:sldChg chg="addSp delSp modSp add mod">
        <pc:chgData name="신예찬" userId="5819362b-90eb-445d-8608-5556156e0eef" providerId="ADAL" clId="{C08316A4-2A6D-4339-AEBB-6C1DAABC8BD8}" dt="2023-06-06T15:45:28.592" v="3874" actId="20577"/>
        <pc:sldMkLst>
          <pc:docMk/>
          <pc:sldMk cId="3996288569" sldId="337"/>
        </pc:sldMkLst>
        <pc:spChg chg="del">
          <ac:chgData name="신예찬" userId="5819362b-90eb-445d-8608-5556156e0eef" providerId="ADAL" clId="{C08316A4-2A6D-4339-AEBB-6C1DAABC8BD8}" dt="2023-05-31T08:14:01.376" v="755" actId="478"/>
          <ac:spMkLst>
            <pc:docMk/>
            <pc:sldMk cId="3996288569" sldId="337"/>
            <ac:spMk id="2" creationId="{05D8C153-BF36-4A2C-B315-AD007FCF694A}"/>
          </ac:spMkLst>
        </pc:spChg>
        <pc:spChg chg="add mod">
          <ac:chgData name="신예찬" userId="5819362b-90eb-445d-8608-5556156e0eef" providerId="ADAL" clId="{C08316A4-2A6D-4339-AEBB-6C1DAABC8BD8}" dt="2023-06-05T07:12:45.493" v="1003"/>
          <ac:spMkLst>
            <pc:docMk/>
            <pc:sldMk cId="3996288569" sldId="337"/>
            <ac:spMk id="2" creationId="{90C68A0C-2C71-344E-D7BD-53417544BC02}"/>
          </ac:spMkLst>
        </pc:spChg>
        <pc:spChg chg="add mod">
          <ac:chgData name="신예찬" userId="5819362b-90eb-445d-8608-5556156e0eef" providerId="ADAL" clId="{C08316A4-2A6D-4339-AEBB-6C1DAABC8BD8}" dt="2023-05-31T08:14:01.577" v="756"/>
          <ac:spMkLst>
            <pc:docMk/>
            <pc:sldMk cId="3996288569" sldId="337"/>
            <ac:spMk id="3" creationId="{2A0B98D7-9B35-1C6D-8FA7-02DE6FBBA2DF}"/>
          </ac:spMkLst>
        </pc:spChg>
        <pc:spChg chg="add mod">
          <ac:chgData name="신예찬" userId="5819362b-90eb-445d-8608-5556156e0eef" providerId="ADAL" clId="{C08316A4-2A6D-4339-AEBB-6C1DAABC8BD8}" dt="2023-05-31T08:14:01.577" v="756"/>
          <ac:spMkLst>
            <pc:docMk/>
            <pc:sldMk cId="3996288569" sldId="337"/>
            <ac:spMk id="6" creationId="{6FD8ECDA-D03C-54A9-1231-70DE8455AEDB}"/>
          </ac:spMkLst>
        </pc:spChg>
        <pc:spChg chg="add mod">
          <ac:chgData name="신예찬" userId="5819362b-90eb-445d-8608-5556156e0eef" providerId="ADAL" clId="{C08316A4-2A6D-4339-AEBB-6C1DAABC8BD8}" dt="2023-05-31T08:14:01.577" v="756"/>
          <ac:spMkLst>
            <pc:docMk/>
            <pc:sldMk cId="3996288569" sldId="337"/>
            <ac:spMk id="7" creationId="{E20ACD30-3E5B-D433-C4FC-373314ED2F2A}"/>
          </ac:spMkLst>
        </pc:spChg>
        <pc:spChg chg="add mod">
          <ac:chgData name="신예찬" userId="5819362b-90eb-445d-8608-5556156e0eef" providerId="ADAL" clId="{C08316A4-2A6D-4339-AEBB-6C1DAABC8BD8}" dt="2023-05-31T08:14:01.577" v="756"/>
          <ac:spMkLst>
            <pc:docMk/>
            <pc:sldMk cId="3996288569" sldId="337"/>
            <ac:spMk id="8" creationId="{715D7816-AE43-39F6-E774-4EDA658DF5DC}"/>
          </ac:spMkLst>
        </pc:spChg>
        <pc:spChg chg="add del mod">
          <ac:chgData name="신예찬" userId="5819362b-90eb-445d-8608-5556156e0eef" providerId="ADAL" clId="{C08316A4-2A6D-4339-AEBB-6C1DAABC8BD8}" dt="2023-06-06T14:35:46.508" v="3228"/>
          <ac:spMkLst>
            <pc:docMk/>
            <pc:sldMk cId="3996288569" sldId="337"/>
            <ac:spMk id="9" creationId="{4EAA0A83-E8F5-2C0C-4147-392671A9A09C}"/>
          </ac:spMkLst>
        </pc:spChg>
        <pc:spChg chg="del mod">
          <ac:chgData name="신예찬" userId="5819362b-90eb-445d-8608-5556156e0eef" providerId="ADAL" clId="{C08316A4-2A6D-4339-AEBB-6C1DAABC8BD8}" dt="2023-06-05T07:16:26.622" v="1020" actId="21"/>
          <ac:spMkLst>
            <pc:docMk/>
            <pc:sldMk cId="3996288569" sldId="337"/>
            <ac:spMk id="9" creationId="{CB5B6A74-7A36-0C07-3C89-F5D7AE1C982A}"/>
          </ac:spMkLst>
        </pc:spChg>
        <pc:spChg chg="add del mod">
          <ac:chgData name="신예찬" userId="5819362b-90eb-445d-8608-5556156e0eef" providerId="ADAL" clId="{C08316A4-2A6D-4339-AEBB-6C1DAABC8BD8}" dt="2023-06-06T14:35:48.114" v="3229" actId="478"/>
          <ac:spMkLst>
            <pc:docMk/>
            <pc:sldMk cId="3996288569" sldId="337"/>
            <ac:spMk id="10" creationId="{79AE1EA5-939A-70DC-37B6-7451EE6B2704}"/>
          </ac:spMkLst>
        </pc:spChg>
        <pc:spChg chg="del">
          <ac:chgData name="신예찬" userId="5819362b-90eb-445d-8608-5556156e0eef" providerId="ADAL" clId="{C08316A4-2A6D-4339-AEBB-6C1DAABC8BD8}" dt="2023-05-31T08:14:01.376" v="755" actId="478"/>
          <ac:spMkLst>
            <pc:docMk/>
            <pc:sldMk cId="3996288569" sldId="337"/>
            <ac:spMk id="10" creationId="{D7F63869-08C5-A3BD-6C4C-2FDA9FABEF20}"/>
          </ac:spMkLst>
        </pc:spChg>
        <pc:spChg chg="add mod">
          <ac:chgData name="신예찬" userId="5819362b-90eb-445d-8608-5556156e0eef" providerId="ADAL" clId="{C08316A4-2A6D-4339-AEBB-6C1DAABC8BD8}" dt="2023-05-31T08:14:01.577" v="756"/>
          <ac:spMkLst>
            <pc:docMk/>
            <pc:sldMk cId="3996288569" sldId="337"/>
            <ac:spMk id="11" creationId="{9237D1C2-F5FE-7905-2BAE-2DE7E8CA963A}"/>
          </ac:spMkLst>
        </pc:spChg>
        <pc:spChg chg="del">
          <ac:chgData name="신예찬" userId="5819362b-90eb-445d-8608-5556156e0eef" providerId="ADAL" clId="{C08316A4-2A6D-4339-AEBB-6C1DAABC8BD8}" dt="2023-05-31T08:14:01.376" v="755" actId="478"/>
          <ac:spMkLst>
            <pc:docMk/>
            <pc:sldMk cId="3996288569" sldId="337"/>
            <ac:spMk id="12" creationId="{0575282E-F864-6F89-5F8E-3653C6EF25F3}"/>
          </ac:spMkLst>
        </pc:spChg>
        <pc:spChg chg="del">
          <ac:chgData name="신예찬" userId="5819362b-90eb-445d-8608-5556156e0eef" providerId="ADAL" clId="{C08316A4-2A6D-4339-AEBB-6C1DAABC8BD8}" dt="2023-05-31T08:14:01.376" v="755" actId="478"/>
          <ac:spMkLst>
            <pc:docMk/>
            <pc:sldMk cId="3996288569" sldId="337"/>
            <ac:spMk id="13" creationId="{8550EF27-60C0-E563-6568-85FC1791BE64}"/>
          </ac:spMkLst>
        </pc:spChg>
        <pc:spChg chg="add del mod">
          <ac:chgData name="신예찬" userId="5819362b-90eb-445d-8608-5556156e0eef" providerId="ADAL" clId="{C08316A4-2A6D-4339-AEBB-6C1DAABC8BD8}" dt="2023-06-06T14:35:46.508" v="3228"/>
          <ac:spMkLst>
            <pc:docMk/>
            <pc:sldMk cId="3996288569" sldId="337"/>
            <ac:spMk id="13" creationId="{BCF24443-2005-E3FB-B6A5-4667E42DDFAF}"/>
          </ac:spMkLst>
        </pc:spChg>
        <pc:spChg chg="add del mod">
          <ac:chgData name="신예찬" userId="5819362b-90eb-445d-8608-5556156e0eef" providerId="ADAL" clId="{C08316A4-2A6D-4339-AEBB-6C1DAABC8BD8}" dt="2023-06-06T14:35:46.508" v="3228"/>
          <ac:spMkLst>
            <pc:docMk/>
            <pc:sldMk cId="3996288569" sldId="337"/>
            <ac:spMk id="14" creationId="{935B118C-6CB4-03A3-0485-B57224C10E1B}"/>
          </ac:spMkLst>
        </pc:spChg>
        <pc:spChg chg="add mod">
          <ac:chgData name="신예찬" userId="5819362b-90eb-445d-8608-5556156e0eef" providerId="ADAL" clId="{C08316A4-2A6D-4339-AEBB-6C1DAABC8BD8}" dt="2023-06-06T15:45:28.592" v="3874" actId="20577"/>
          <ac:spMkLst>
            <pc:docMk/>
            <pc:sldMk cId="3996288569" sldId="337"/>
            <ac:spMk id="15" creationId="{066B8FC6-C720-3FEE-1EAA-4264AF0759D9}"/>
          </ac:spMkLst>
        </pc:spChg>
        <pc:spChg chg="del">
          <ac:chgData name="신예찬" userId="5819362b-90eb-445d-8608-5556156e0eef" providerId="ADAL" clId="{C08316A4-2A6D-4339-AEBB-6C1DAABC8BD8}" dt="2023-05-31T08:14:01.376" v="755" actId="478"/>
          <ac:spMkLst>
            <pc:docMk/>
            <pc:sldMk cId="3996288569" sldId="337"/>
            <ac:spMk id="15" creationId="{8C37EBAC-5954-6D99-5E42-451324DC924F}"/>
          </ac:spMkLst>
        </pc:spChg>
        <pc:spChg chg="del">
          <ac:chgData name="신예찬" userId="5819362b-90eb-445d-8608-5556156e0eef" providerId="ADAL" clId="{C08316A4-2A6D-4339-AEBB-6C1DAABC8BD8}" dt="2023-05-31T08:14:01.376" v="755" actId="478"/>
          <ac:spMkLst>
            <pc:docMk/>
            <pc:sldMk cId="3996288569" sldId="337"/>
            <ac:spMk id="16" creationId="{0D4CEFF4-3223-1C5E-5330-79A35A3B9B4B}"/>
          </ac:spMkLst>
        </pc:spChg>
        <pc:spChg chg="add mod">
          <ac:chgData name="신예찬" userId="5819362b-90eb-445d-8608-5556156e0eef" providerId="ADAL" clId="{C08316A4-2A6D-4339-AEBB-6C1DAABC8BD8}" dt="2023-06-06T14:35:49.341" v="3230"/>
          <ac:spMkLst>
            <pc:docMk/>
            <pc:sldMk cId="3996288569" sldId="337"/>
            <ac:spMk id="17" creationId="{6BFB2B85-180C-3912-5917-F1D60306B1F7}"/>
          </ac:spMkLst>
        </pc:spChg>
        <pc:spChg chg="add mod">
          <ac:chgData name="신예찬" userId="5819362b-90eb-445d-8608-5556156e0eef" providerId="ADAL" clId="{C08316A4-2A6D-4339-AEBB-6C1DAABC8BD8}" dt="2023-06-06T14:35:49.341" v="3230"/>
          <ac:spMkLst>
            <pc:docMk/>
            <pc:sldMk cId="3996288569" sldId="337"/>
            <ac:spMk id="18" creationId="{487BEAC9-554D-104B-7049-BB07B8191E47}"/>
          </ac:spMkLst>
        </pc:spChg>
        <pc:spChg chg="del">
          <ac:chgData name="신예찬" userId="5819362b-90eb-445d-8608-5556156e0eef" providerId="ADAL" clId="{C08316A4-2A6D-4339-AEBB-6C1DAABC8BD8}" dt="2023-05-31T08:14:01.376" v="755" actId="478"/>
          <ac:spMkLst>
            <pc:docMk/>
            <pc:sldMk cId="3996288569" sldId="337"/>
            <ac:spMk id="18" creationId="{565B3FA9-0658-C524-1CB3-B86D92E186E1}"/>
          </ac:spMkLst>
        </pc:spChg>
        <pc:spChg chg="del">
          <ac:chgData name="신예찬" userId="5819362b-90eb-445d-8608-5556156e0eef" providerId="ADAL" clId="{C08316A4-2A6D-4339-AEBB-6C1DAABC8BD8}" dt="2023-05-31T08:14:01.376" v="755" actId="478"/>
          <ac:spMkLst>
            <pc:docMk/>
            <pc:sldMk cId="3996288569" sldId="337"/>
            <ac:spMk id="19" creationId="{DF8F7159-46C5-3BD7-F565-07BB57580DE0}"/>
          </ac:spMkLst>
        </pc:spChg>
        <pc:spChg chg="del">
          <ac:chgData name="신예찬" userId="5819362b-90eb-445d-8608-5556156e0eef" providerId="ADAL" clId="{C08316A4-2A6D-4339-AEBB-6C1DAABC8BD8}" dt="2023-05-31T08:14:12.289" v="759" actId="478"/>
          <ac:spMkLst>
            <pc:docMk/>
            <pc:sldMk cId="3996288569" sldId="337"/>
            <ac:spMk id="20" creationId="{01A22A2D-F87C-B298-728E-5EDA17DD0CF1}"/>
          </ac:spMkLst>
        </pc:spChg>
        <pc:spChg chg="del">
          <ac:chgData name="신예찬" userId="5819362b-90eb-445d-8608-5556156e0eef" providerId="ADAL" clId="{C08316A4-2A6D-4339-AEBB-6C1DAABC8BD8}" dt="2023-05-31T08:14:12.289" v="759" actId="478"/>
          <ac:spMkLst>
            <pc:docMk/>
            <pc:sldMk cId="3996288569" sldId="337"/>
            <ac:spMk id="21" creationId="{503E41CE-5D55-FA18-9B0C-9167D95BEC93}"/>
          </ac:spMkLst>
        </pc:spChg>
        <pc:spChg chg="del">
          <ac:chgData name="신예찬" userId="5819362b-90eb-445d-8608-5556156e0eef" providerId="ADAL" clId="{C08316A4-2A6D-4339-AEBB-6C1DAABC8BD8}" dt="2023-05-31T08:14:01.376" v="755" actId="478"/>
          <ac:spMkLst>
            <pc:docMk/>
            <pc:sldMk cId="3996288569" sldId="337"/>
            <ac:spMk id="22" creationId="{5CF57ADD-7801-420C-DD34-0CC3579208E8}"/>
          </ac:spMkLst>
        </pc:spChg>
        <pc:spChg chg="del">
          <ac:chgData name="신예찬" userId="5819362b-90eb-445d-8608-5556156e0eef" providerId="ADAL" clId="{C08316A4-2A6D-4339-AEBB-6C1DAABC8BD8}" dt="2023-05-31T08:14:01.376" v="755" actId="478"/>
          <ac:spMkLst>
            <pc:docMk/>
            <pc:sldMk cId="3996288569" sldId="337"/>
            <ac:spMk id="23" creationId="{1F8A5BB8-11CB-2F12-01DA-C2DBAA2E3610}"/>
          </ac:spMkLst>
        </pc:spChg>
        <pc:spChg chg="add del mod">
          <ac:chgData name="신예찬" userId="5819362b-90eb-445d-8608-5556156e0eef" providerId="ADAL" clId="{C08316A4-2A6D-4339-AEBB-6C1DAABC8BD8}" dt="2023-05-31T08:14:03.980" v="757" actId="478"/>
          <ac:spMkLst>
            <pc:docMk/>
            <pc:sldMk cId="3996288569" sldId="337"/>
            <ac:spMk id="24" creationId="{6B7F8278-B669-A1BF-E126-01167C114C43}"/>
          </ac:spMkLst>
        </pc:spChg>
        <pc:picChg chg="add del mod">
          <ac:chgData name="신예찬" userId="5819362b-90eb-445d-8608-5556156e0eef" providerId="ADAL" clId="{C08316A4-2A6D-4339-AEBB-6C1DAABC8BD8}" dt="2023-06-06T14:35:46.508" v="3228"/>
          <ac:picMkLst>
            <pc:docMk/>
            <pc:sldMk cId="3996288569" sldId="337"/>
            <ac:picMk id="12" creationId="{57FB1662-6FFB-D0DB-0B05-9380C51A267D}"/>
          </ac:picMkLst>
        </pc:picChg>
        <pc:picChg chg="del">
          <ac:chgData name="신예찬" userId="5819362b-90eb-445d-8608-5556156e0eef" providerId="ADAL" clId="{C08316A4-2A6D-4339-AEBB-6C1DAABC8BD8}" dt="2023-05-31T08:14:10.249" v="758" actId="478"/>
          <ac:picMkLst>
            <pc:docMk/>
            <pc:sldMk cId="3996288569" sldId="337"/>
            <ac:picMk id="14" creationId="{03E304A4-B678-27C2-6951-E4830166CC34}"/>
          </ac:picMkLst>
        </pc:picChg>
        <pc:picChg chg="add mod">
          <ac:chgData name="신예찬" userId="5819362b-90eb-445d-8608-5556156e0eef" providerId="ADAL" clId="{C08316A4-2A6D-4339-AEBB-6C1DAABC8BD8}" dt="2023-06-06T14:35:49.341" v="3230"/>
          <ac:picMkLst>
            <pc:docMk/>
            <pc:sldMk cId="3996288569" sldId="337"/>
            <ac:picMk id="16" creationId="{8C4E1304-AC20-8D42-9EE2-764CF6A6F2AB}"/>
          </ac:picMkLst>
        </pc:picChg>
        <pc:picChg chg="del">
          <ac:chgData name="신예찬" userId="5819362b-90eb-445d-8608-5556156e0eef" providerId="ADAL" clId="{C08316A4-2A6D-4339-AEBB-6C1DAABC8BD8}" dt="2023-05-31T08:14:10.249" v="758" actId="478"/>
          <ac:picMkLst>
            <pc:docMk/>
            <pc:sldMk cId="3996288569" sldId="337"/>
            <ac:picMk id="17" creationId="{F6458E2C-9578-72DA-1B5C-F4E078FBE905}"/>
          </ac:picMkLst>
        </pc:picChg>
        <pc:picChg chg="add del mod">
          <ac:chgData name="신예찬" userId="5819362b-90eb-445d-8608-5556156e0eef" providerId="ADAL" clId="{C08316A4-2A6D-4339-AEBB-6C1DAABC8BD8}" dt="2023-06-05T07:14:21.913" v="1004" actId="478"/>
          <ac:picMkLst>
            <pc:docMk/>
            <pc:sldMk cId="3996288569" sldId="337"/>
            <ac:picMk id="1026" creationId="{2792AB23-5519-E3B5-40CA-4D4EB9A2E11F}"/>
          </ac:picMkLst>
        </pc:picChg>
      </pc:sldChg>
      <pc:sldChg chg="addSp delSp modSp add del mod">
        <pc:chgData name="신예찬" userId="5819362b-90eb-445d-8608-5556156e0eef" providerId="ADAL" clId="{C08316A4-2A6D-4339-AEBB-6C1DAABC8BD8}" dt="2023-06-06T14:36:14.847" v="3242"/>
        <pc:sldMkLst>
          <pc:docMk/>
          <pc:sldMk cId="2004680504" sldId="338"/>
        </pc:sldMkLst>
        <pc:spChg chg="add del mod">
          <ac:chgData name="신예찬" userId="5819362b-90eb-445d-8608-5556156e0eef" providerId="ADAL" clId="{C08316A4-2A6D-4339-AEBB-6C1DAABC8BD8}" dt="2023-06-06T14:35:40.479" v="3226" actId="21"/>
          <ac:spMkLst>
            <pc:docMk/>
            <pc:sldMk cId="2004680504" sldId="338"/>
            <ac:spMk id="2" creationId="{796A786D-C845-C073-8D1F-97AA1D191224}"/>
          </ac:spMkLst>
        </pc:spChg>
        <pc:spChg chg="del">
          <ac:chgData name="신예찬" userId="5819362b-90eb-445d-8608-5556156e0eef" providerId="ADAL" clId="{C08316A4-2A6D-4339-AEBB-6C1DAABC8BD8}" dt="2023-06-05T07:15:15.118" v="1008" actId="478"/>
          <ac:spMkLst>
            <pc:docMk/>
            <pc:sldMk cId="2004680504" sldId="338"/>
            <ac:spMk id="2" creationId="{90C68A0C-2C71-344E-D7BD-53417544BC02}"/>
          </ac:spMkLst>
        </pc:spChg>
        <pc:spChg chg="del">
          <ac:chgData name="신예찬" userId="5819362b-90eb-445d-8608-5556156e0eef" providerId="ADAL" clId="{C08316A4-2A6D-4339-AEBB-6C1DAABC8BD8}" dt="2023-06-05T07:14:59.398" v="1006" actId="478"/>
          <ac:spMkLst>
            <pc:docMk/>
            <pc:sldMk cId="2004680504" sldId="338"/>
            <ac:spMk id="3" creationId="{2A0B98D7-9B35-1C6D-8FA7-02DE6FBBA2DF}"/>
          </ac:spMkLst>
        </pc:spChg>
        <pc:spChg chg="del">
          <ac:chgData name="신예찬" userId="5819362b-90eb-445d-8608-5556156e0eef" providerId="ADAL" clId="{C08316A4-2A6D-4339-AEBB-6C1DAABC8BD8}" dt="2023-06-05T07:15:01.380" v="1007" actId="478"/>
          <ac:spMkLst>
            <pc:docMk/>
            <pc:sldMk cId="2004680504" sldId="338"/>
            <ac:spMk id="6" creationId="{6FD8ECDA-D03C-54A9-1231-70DE8455AEDB}"/>
          </ac:spMkLst>
        </pc:spChg>
        <pc:spChg chg="del mod">
          <ac:chgData name="신예찬" userId="5819362b-90eb-445d-8608-5556156e0eef" providerId="ADAL" clId="{C08316A4-2A6D-4339-AEBB-6C1DAABC8BD8}" dt="2023-06-06T14:35:40.479" v="3226" actId="21"/>
          <ac:spMkLst>
            <pc:docMk/>
            <pc:sldMk cId="2004680504" sldId="338"/>
            <ac:spMk id="6" creationId="{CA0A341D-99B3-B3A6-2D16-142C4EF5E5A3}"/>
          </ac:spMkLst>
        </pc:spChg>
        <pc:spChg chg="add mod">
          <ac:chgData name="신예찬" userId="5819362b-90eb-445d-8608-5556156e0eef" providerId="ADAL" clId="{C08316A4-2A6D-4339-AEBB-6C1DAABC8BD8}" dt="2023-06-06T14:36:14.847" v="3242"/>
          <ac:spMkLst>
            <pc:docMk/>
            <pc:sldMk cId="2004680504" sldId="338"/>
            <ac:spMk id="7" creationId="{1BBBCCEF-8195-BF05-DA18-73BB0380F65D}"/>
          </ac:spMkLst>
        </pc:spChg>
        <pc:spChg chg="del">
          <ac:chgData name="신예찬" userId="5819362b-90eb-445d-8608-5556156e0eef" providerId="ADAL" clId="{C08316A4-2A6D-4339-AEBB-6C1DAABC8BD8}" dt="2023-06-05T07:15:15.118" v="1008" actId="478"/>
          <ac:spMkLst>
            <pc:docMk/>
            <pc:sldMk cId="2004680504" sldId="338"/>
            <ac:spMk id="7" creationId="{E20ACD30-3E5B-D433-C4FC-373314ED2F2A}"/>
          </ac:spMkLst>
        </pc:spChg>
        <pc:spChg chg="del">
          <ac:chgData name="신예찬" userId="5819362b-90eb-445d-8608-5556156e0eef" providerId="ADAL" clId="{C08316A4-2A6D-4339-AEBB-6C1DAABC8BD8}" dt="2023-06-05T07:15:15.118" v="1008" actId="478"/>
          <ac:spMkLst>
            <pc:docMk/>
            <pc:sldMk cId="2004680504" sldId="338"/>
            <ac:spMk id="8" creationId="{715D7816-AE43-39F6-E774-4EDA658DF5DC}"/>
          </ac:spMkLst>
        </pc:spChg>
        <pc:spChg chg="del mod">
          <ac:chgData name="신예찬" userId="5819362b-90eb-445d-8608-5556156e0eef" providerId="ADAL" clId="{C08316A4-2A6D-4339-AEBB-6C1DAABC8BD8}" dt="2023-06-05T07:15:20.053" v="1011" actId="478"/>
          <ac:spMkLst>
            <pc:docMk/>
            <pc:sldMk cId="2004680504" sldId="338"/>
            <ac:spMk id="9" creationId="{CB5B6A74-7A36-0C07-3C89-F5D7AE1C982A}"/>
          </ac:spMkLst>
        </pc:spChg>
        <pc:spChg chg="del">
          <ac:chgData name="신예찬" userId="5819362b-90eb-445d-8608-5556156e0eef" providerId="ADAL" clId="{C08316A4-2A6D-4339-AEBB-6C1DAABC8BD8}" dt="2023-06-05T07:15:15.118" v="1008" actId="478"/>
          <ac:spMkLst>
            <pc:docMk/>
            <pc:sldMk cId="2004680504" sldId="338"/>
            <ac:spMk id="11" creationId="{9237D1C2-F5FE-7905-2BAE-2DE7E8CA963A}"/>
          </ac:spMkLst>
        </pc:spChg>
        <pc:spChg chg="mod">
          <ac:chgData name="신예찬" userId="5819362b-90eb-445d-8608-5556156e0eef" providerId="ADAL" clId="{C08316A4-2A6D-4339-AEBB-6C1DAABC8BD8}" dt="2023-06-05T07:15:15.321" v="1009"/>
          <ac:spMkLst>
            <pc:docMk/>
            <pc:sldMk cId="2004680504" sldId="338"/>
            <ac:spMk id="12" creationId="{88932A9E-AB24-F6ED-DD72-B405AF381B44}"/>
          </ac:spMkLst>
        </pc:spChg>
        <pc:spChg chg="mod">
          <ac:chgData name="신예찬" userId="5819362b-90eb-445d-8608-5556156e0eef" providerId="ADAL" clId="{C08316A4-2A6D-4339-AEBB-6C1DAABC8BD8}" dt="2023-06-05T07:15:15.321" v="1009"/>
          <ac:spMkLst>
            <pc:docMk/>
            <pc:sldMk cId="2004680504" sldId="338"/>
            <ac:spMk id="13" creationId="{CF9B6D5E-9708-5C71-8CA8-283777056529}"/>
          </ac:spMkLst>
        </pc:spChg>
        <pc:spChg chg="add mod">
          <ac:chgData name="신예찬" userId="5819362b-90eb-445d-8608-5556156e0eef" providerId="ADAL" clId="{C08316A4-2A6D-4339-AEBB-6C1DAABC8BD8}" dt="2023-06-05T07:15:15.321" v="1009"/>
          <ac:spMkLst>
            <pc:docMk/>
            <pc:sldMk cId="2004680504" sldId="338"/>
            <ac:spMk id="14" creationId="{83EE4E93-8AAE-1D03-AE15-BE889C327419}"/>
          </ac:spMkLst>
        </pc:spChg>
        <pc:spChg chg="add mod">
          <ac:chgData name="신예찬" userId="5819362b-90eb-445d-8608-5556156e0eef" providerId="ADAL" clId="{C08316A4-2A6D-4339-AEBB-6C1DAABC8BD8}" dt="2023-06-05T07:15:15.321" v="1009"/>
          <ac:spMkLst>
            <pc:docMk/>
            <pc:sldMk cId="2004680504" sldId="338"/>
            <ac:spMk id="15" creationId="{47D55A79-D8FD-CFB6-E12D-EF0C48534633}"/>
          </ac:spMkLst>
        </pc:spChg>
        <pc:spChg chg="add mod">
          <ac:chgData name="신예찬" userId="5819362b-90eb-445d-8608-5556156e0eef" providerId="ADAL" clId="{C08316A4-2A6D-4339-AEBB-6C1DAABC8BD8}" dt="2023-06-05T07:15:15.321" v="1009"/>
          <ac:spMkLst>
            <pc:docMk/>
            <pc:sldMk cId="2004680504" sldId="338"/>
            <ac:spMk id="16" creationId="{96FB2FD8-1C9E-584C-436C-344005B015D8}"/>
          </ac:spMkLst>
        </pc:spChg>
        <pc:spChg chg="add mod">
          <ac:chgData name="신예찬" userId="5819362b-90eb-445d-8608-5556156e0eef" providerId="ADAL" clId="{C08316A4-2A6D-4339-AEBB-6C1DAABC8BD8}" dt="2023-06-05T07:15:15.321" v="1009"/>
          <ac:spMkLst>
            <pc:docMk/>
            <pc:sldMk cId="2004680504" sldId="338"/>
            <ac:spMk id="17" creationId="{0EAC046A-ED3D-C8F9-24FC-A7F7C1D9737A}"/>
          </ac:spMkLst>
        </pc:spChg>
        <pc:spChg chg="add del mod">
          <ac:chgData name="신예찬" userId="5819362b-90eb-445d-8608-5556156e0eef" providerId="ADAL" clId="{C08316A4-2A6D-4339-AEBB-6C1DAABC8BD8}" dt="2023-06-06T14:35:40.479" v="3226" actId="21"/>
          <ac:spMkLst>
            <pc:docMk/>
            <pc:sldMk cId="2004680504" sldId="338"/>
            <ac:spMk id="18" creationId="{6437E249-841C-FFE8-949C-8DEE25E141C8}"/>
          </ac:spMkLst>
        </pc:spChg>
        <pc:grpChg chg="add mod">
          <ac:chgData name="신예찬" userId="5819362b-90eb-445d-8608-5556156e0eef" providerId="ADAL" clId="{C08316A4-2A6D-4339-AEBB-6C1DAABC8BD8}" dt="2023-06-05T07:15:15.321" v="1009"/>
          <ac:grpSpMkLst>
            <pc:docMk/>
            <pc:sldMk cId="2004680504" sldId="338"/>
            <ac:grpSpMk id="10" creationId="{0E9150C0-B3B1-3A65-F28E-C361309D5D1B}"/>
          </ac:grpSpMkLst>
        </pc:grpChg>
        <pc:picChg chg="del mod">
          <ac:chgData name="신예찬" userId="5819362b-90eb-445d-8608-5556156e0eef" providerId="ADAL" clId="{C08316A4-2A6D-4339-AEBB-6C1DAABC8BD8}" dt="2023-06-06T14:35:40.479" v="3226" actId="21"/>
          <ac:picMkLst>
            <pc:docMk/>
            <pc:sldMk cId="2004680504" sldId="338"/>
            <ac:picMk id="3" creationId="{43607779-5C5A-EB56-D764-4B95657F7F3D}"/>
          </ac:picMkLst>
        </pc:picChg>
      </pc:sldChg>
      <pc:sldChg chg="addSp delSp modSp add del mod">
        <pc:chgData name="신예찬" userId="5819362b-90eb-445d-8608-5556156e0eef" providerId="ADAL" clId="{C08316A4-2A6D-4339-AEBB-6C1DAABC8BD8}" dt="2023-06-05T09:26:02.485" v="1186" actId="47"/>
        <pc:sldMkLst>
          <pc:docMk/>
          <pc:sldMk cId="1939941646" sldId="339"/>
        </pc:sldMkLst>
        <pc:picChg chg="add del mod">
          <ac:chgData name="신예찬" userId="5819362b-90eb-445d-8608-5556156e0eef" providerId="ADAL" clId="{C08316A4-2A6D-4339-AEBB-6C1DAABC8BD8}" dt="2023-06-05T09:25:57.109" v="1185" actId="21"/>
          <ac:picMkLst>
            <pc:docMk/>
            <pc:sldMk cId="1939941646" sldId="339"/>
            <ac:picMk id="6" creationId="{8B32B90A-4A84-82AC-64C5-85B37DB20A6B}"/>
          </ac:picMkLst>
        </pc:picChg>
        <pc:picChg chg="del">
          <ac:chgData name="신예찬" userId="5819362b-90eb-445d-8608-5556156e0eef" providerId="ADAL" clId="{C08316A4-2A6D-4339-AEBB-6C1DAABC8BD8}" dt="2023-06-05T09:22:13.495" v="1133" actId="478"/>
          <ac:picMkLst>
            <pc:docMk/>
            <pc:sldMk cId="1939941646" sldId="339"/>
            <ac:picMk id="2052" creationId="{97954799-6513-3AE1-BADE-8DA4ED3B8D60}"/>
          </ac:picMkLst>
        </pc:picChg>
      </pc:sldChg>
      <pc:sldChg chg="addSp delSp modSp add del mod">
        <pc:chgData name="신예찬" userId="5819362b-90eb-445d-8608-5556156e0eef" providerId="ADAL" clId="{C08316A4-2A6D-4339-AEBB-6C1DAABC8BD8}" dt="2023-06-06T10:54:53.707" v="1495" actId="47"/>
        <pc:sldMkLst>
          <pc:docMk/>
          <pc:sldMk cId="4141558502" sldId="339"/>
        </pc:sldMkLst>
        <pc:picChg chg="add mod">
          <ac:chgData name="신예찬" userId="5819362b-90eb-445d-8608-5556156e0eef" providerId="ADAL" clId="{C08316A4-2A6D-4339-AEBB-6C1DAABC8BD8}" dt="2023-06-05T09:26:15.963" v="1189"/>
          <ac:picMkLst>
            <pc:docMk/>
            <pc:sldMk cId="4141558502" sldId="339"/>
            <ac:picMk id="3" creationId="{FC423956-0928-D4EF-B485-409A45552D91}"/>
          </ac:picMkLst>
        </pc:picChg>
        <pc:picChg chg="del">
          <ac:chgData name="신예찬" userId="5819362b-90eb-445d-8608-5556156e0eef" providerId="ADAL" clId="{C08316A4-2A6D-4339-AEBB-6C1DAABC8BD8}" dt="2023-06-05T09:26:15.398" v="1188" actId="478"/>
          <ac:picMkLst>
            <pc:docMk/>
            <pc:sldMk cId="4141558502" sldId="339"/>
            <ac:picMk id="6" creationId="{1D083F65-1AC6-D149-11F8-B95987334DF6}"/>
          </ac:picMkLst>
        </pc:picChg>
      </pc:sldChg>
      <pc:sldChg chg="addSp delSp modSp add del mod">
        <pc:chgData name="신예찬" userId="5819362b-90eb-445d-8608-5556156e0eef" providerId="ADAL" clId="{C08316A4-2A6D-4339-AEBB-6C1DAABC8BD8}" dt="2023-06-06T10:54:55.691" v="1498" actId="47"/>
        <pc:sldMkLst>
          <pc:docMk/>
          <pc:sldMk cId="3320904602" sldId="340"/>
        </pc:sldMkLst>
        <pc:picChg chg="add mod">
          <ac:chgData name="신예찬" userId="5819362b-90eb-445d-8608-5556156e0eef" providerId="ADAL" clId="{C08316A4-2A6D-4339-AEBB-6C1DAABC8BD8}" dt="2023-06-05T09:27:22.264" v="1194" actId="1076"/>
          <ac:picMkLst>
            <pc:docMk/>
            <pc:sldMk cId="3320904602" sldId="340"/>
            <ac:picMk id="6" creationId="{F73AD2C1-BE87-3A15-FE0B-F3141D03052E}"/>
          </ac:picMkLst>
        </pc:picChg>
        <pc:picChg chg="del">
          <ac:chgData name="신예찬" userId="5819362b-90eb-445d-8608-5556156e0eef" providerId="ADAL" clId="{C08316A4-2A6D-4339-AEBB-6C1DAABC8BD8}" dt="2023-06-05T09:27:11.738" v="1191" actId="478"/>
          <ac:picMkLst>
            <pc:docMk/>
            <pc:sldMk cId="3320904602" sldId="340"/>
            <ac:picMk id="2052" creationId="{97954799-6513-3AE1-BADE-8DA4ED3B8D60}"/>
          </ac:picMkLst>
        </pc:picChg>
      </pc:sldChg>
      <pc:sldChg chg="del">
        <pc:chgData name="신예찬" userId="5819362b-90eb-445d-8608-5556156e0eef" providerId="ADAL" clId="{C08316A4-2A6D-4339-AEBB-6C1DAABC8BD8}" dt="2023-06-06T12:46:23.882" v="2132" actId="47"/>
        <pc:sldMkLst>
          <pc:docMk/>
          <pc:sldMk cId="2913734025" sldId="341"/>
        </pc:sldMkLst>
      </pc:sldChg>
      <pc:sldChg chg="addSp delSp modSp add del mod delAnim">
        <pc:chgData name="신예찬" userId="5819362b-90eb-445d-8608-5556156e0eef" providerId="ADAL" clId="{C08316A4-2A6D-4339-AEBB-6C1DAABC8BD8}" dt="2023-06-06T11:26:00.304" v="1669" actId="47"/>
        <pc:sldMkLst>
          <pc:docMk/>
          <pc:sldMk cId="288638234" sldId="342"/>
        </pc:sldMkLst>
        <pc:spChg chg="add mod">
          <ac:chgData name="신예찬" userId="5819362b-90eb-445d-8608-5556156e0eef" providerId="ADAL" clId="{C08316A4-2A6D-4339-AEBB-6C1DAABC8BD8}" dt="2023-06-06T11:25:55.691" v="1668" actId="20577"/>
          <ac:spMkLst>
            <pc:docMk/>
            <pc:sldMk cId="288638234" sldId="342"/>
            <ac:spMk id="2" creationId="{E8135BE2-BB31-535F-CA5F-6F5C1FCF11DF}"/>
          </ac:spMkLst>
        </pc:spChg>
        <pc:picChg chg="del">
          <ac:chgData name="신예찬" userId="5819362b-90eb-445d-8608-5556156e0eef" providerId="ADAL" clId="{C08316A4-2A6D-4339-AEBB-6C1DAABC8BD8}" dt="2023-06-06T11:19:14.597" v="1551" actId="478"/>
          <ac:picMkLst>
            <pc:docMk/>
            <pc:sldMk cId="288638234" sldId="342"/>
            <ac:picMk id="8" creationId="{81217DA1-79F1-F990-5E8C-00B7C2F4ABF1}"/>
          </ac:picMkLst>
        </pc:picChg>
        <pc:picChg chg="del">
          <ac:chgData name="신예찬" userId="5819362b-90eb-445d-8608-5556156e0eef" providerId="ADAL" clId="{C08316A4-2A6D-4339-AEBB-6C1DAABC8BD8}" dt="2023-06-06T11:19:14.597" v="1551" actId="478"/>
          <ac:picMkLst>
            <pc:docMk/>
            <pc:sldMk cId="288638234" sldId="342"/>
            <ac:picMk id="10" creationId="{45366411-844F-DB7E-2F5B-9D9F5AC3558A}"/>
          </ac:picMkLst>
        </pc:picChg>
        <pc:picChg chg="add mod">
          <ac:chgData name="신예찬" userId="5819362b-90eb-445d-8608-5556156e0eef" providerId="ADAL" clId="{C08316A4-2A6D-4339-AEBB-6C1DAABC8BD8}" dt="2023-06-06T11:23:06.001" v="1575" actId="14100"/>
          <ac:picMkLst>
            <pc:docMk/>
            <pc:sldMk cId="288638234" sldId="342"/>
            <ac:picMk id="1026" creationId="{461D521E-CE08-0985-4535-3936737387D9}"/>
          </ac:picMkLst>
        </pc:picChg>
      </pc:sldChg>
      <pc:sldChg chg="addSp delSp modSp add mod delAnim modAnim modNotesTx">
        <pc:chgData name="신예찬" userId="5819362b-90eb-445d-8608-5556156e0eef" providerId="ADAL" clId="{C08316A4-2A6D-4339-AEBB-6C1DAABC8BD8}" dt="2023-06-06T14:57:23.521" v="3328" actId="1076"/>
        <pc:sldMkLst>
          <pc:docMk/>
          <pc:sldMk cId="532079841" sldId="343"/>
        </pc:sldMkLst>
        <pc:spChg chg="add mod">
          <ac:chgData name="신예찬" userId="5819362b-90eb-445d-8608-5556156e0eef" providerId="ADAL" clId="{C08316A4-2A6D-4339-AEBB-6C1DAABC8BD8}" dt="2023-06-06T14:57:23.521" v="3328" actId="1076"/>
          <ac:spMkLst>
            <pc:docMk/>
            <pc:sldMk cId="532079841" sldId="343"/>
            <ac:spMk id="8" creationId="{386C9B64-AF87-1C37-9C18-5A03B78C9D17}"/>
          </ac:spMkLst>
        </pc:spChg>
        <pc:picChg chg="add del mod">
          <ac:chgData name="신예찬" userId="5819362b-90eb-445d-8608-5556156e0eef" providerId="ADAL" clId="{C08316A4-2A6D-4339-AEBB-6C1DAABC8BD8}" dt="2023-06-06T14:56:25.172" v="3321" actId="21"/>
          <ac:picMkLst>
            <pc:docMk/>
            <pc:sldMk cId="532079841" sldId="343"/>
            <ac:picMk id="2" creationId="{404A994E-E11F-20F3-4A33-4C07D07FBF31}"/>
          </ac:picMkLst>
        </pc:picChg>
        <pc:picChg chg="add del mod">
          <ac:chgData name="신예찬" userId="5819362b-90eb-445d-8608-5556156e0eef" providerId="ADAL" clId="{C08316A4-2A6D-4339-AEBB-6C1DAABC8BD8}" dt="2023-06-06T14:56:25.172" v="3321" actId="21"/>
          <ac:picMkLst>
            <pc:docMk/>
            <pc:sldMk cId="532079841" sldId="343"/>
            <ac:picMk id="3" creationId="{EFB6E034-C0C0-F297-6432-3FBD447E8AE3}"/>
          </ac:picMkLst>
        </pc:picChg>
        <pc:picChg chg="add del mod">
          <ac:chgData name="신예찬" userId="5819362b-90eb-445d-8608-5556156e0eef" providerId="ADAL" clId="{C08316A4-2A6D-4339-AEBB-6C1DAABC8BD8}" dt="2023-06-06T11:26:35.111" v="1672"/>
          <ac:picMkLst>
            <pc:docMk/>
            <pc:sldMk cId="532079841" sldId="343"/>
            <ac:picMk id="4" creationId="{20312081-6BBE-08F2-16E0-043F6F51CBB8}"/>
          </ac:picMkLst>
        </pc:picChg>
        <pc:picChg chg="add del mod">
          <ac:chgData name="신예찬" userId="5819362b-90eb-445d-8608-5556156e0eef" providerId="ADAL" clId="{C08316A4-2A6D-4339-AEBB-6C1DAABC8BD8}" dt="2023-06-06T11:26:35.111" v="1672"/>
          <ac:picMkLst>
            <pc:docMk/>
            <pc:sldMk cId="532079841" sldId="343"/>
            <ac:picMk id="7" creationId="{C6B11C4C-8FB3-C32B-D9EB-BD812D7B6842}"/>
          </ac:picMkLst>
        </pc:picChg>
        <pc:picChg chg="add del mod">
          <ac:chgData name="신예찬" userId="5819362b-90eb-445d-8608-5556156e0eef" providerId="ADAL" clId="{C08316A4-2A6D-4339-AEBB-6C1DAABC8BD8}" dt="2023-06-06T14:56:49.215" v="3324" actId="21"/>
          <ac:picMkLst>
            <pc:docMk/>
            <pc:sldMk cId="532079841" sldId="343"/>
            <ac:picMk id="10" creationId="{B8B26508-0113-E64F-021B-0B7F0EA323F1}"/>
          </ac:picMkLst>
        </pc:picChg>
        <pc:picChg chg="add del mod">
          <ac:chgData name="신예찬" userId="5819362b-90eb-445d-8608-5556156e0eef" providerId="ADAL" clId="{C08316A4-2A6D-4339-AEBB-6C1DAABC8BD8}" dt="2023-06-06T14:56:49.215" v="3324" actId="21"/>
          <ac:picMkLst>
            <pc:docMk/>
            <pc:sldMk cId="532079841" sldId="343"/>
            <ac:picMk id="11" creationId="{4DFBD418-FB10-5682-C35A-E1A8BC3C724A}"/>
          </ac:picMkLst>
        </pc:picChg>
        <pc:picChg chg="add mod ord">
          <ac:chgData name="신예찬" userId="5819362b-90eb-445d-8608-5556156e0eef" providerId="ADAL" clId="{C08316A4-2A6D-4339-AEBB-6C1DAABC8BD8}" dt="2023-06-06T14:57:18.241" v="3327" actId="14100"/>
          <ac:picMkLst>
            <pc:docMk/>
            <pc:sldMk cId="532079841" sldId="343"/>
            <ac:picMk id="13" creationId="{3D7B1EEB-C3F5-0A63-0CE8-C9838F6FD6C8}"/>
          </ac:picMkLst>
        </pc:picChg>
        <pc:picChg chg="del">
          <ac:chgData name="신예찬" userId="5819362b-90eb-445d-8608-5556156e0eef" providerId="ADAL" clId="{C08316A4-2A6D-4339-AEBB-6C1DAABC8BD8}" dt="2023-06-06T11:22:57.979" v="1574" actId="478"/>
          <ac:picMkLst>
            <pc:docMk/>
            <pc:sldMk cId="532079841" sldId="343"/>
            <ac:picMk id="1026" creationId="{461D521E-CE08-0985-4535-3936737387D9}"/>
          </ac:picMkLst>
        </pc:picChg>
      </pc:sldChg>
      <pc:sldChg chg="addSp delSp modSp add del mod delAnim">
        <pc:chgData name="신예찬" userId="5819362b-90eb-445d-8608-5556156e0eef" providerId="ADAL" clId="{C08316A4-2A6D-4339-AEBB-6C1DAABC8BD8}" dt="2023-06-06T12:46:04.930" v="2131" actId="47"/>
        <pc:sldMkLst>
          <pc:docMk/>
          <pc:sldMk cId="3964850386" sldId="344"/>
        </pc:sldMkLst>
        <pc:spChg chg="add del mod">
          <ac:chgData name="신예찬" userId="5819362b-90eb-445d-8608-5556156e0eef" providerId="ADAL" clId="{C08316A4-2A6D-4339-AEBB-6C1DAABC8BD8}" dt="2023-06-06T12:03:29.760" v="1815" actId="478"/>
          <ac:spMkLst>
            <pc:docMk/>
            <pc:sldMk cId="3964850386" sldId="344"/>
            <ac:spMk id="4" creationId="{195EC792-3498-505B-156D-F04633ED68B2}"/>
          </ac:spMkLst>
        </pc:spChg>
        <pc:spChg chg="del">
          <ac:chgData name="신예찬" userId="5819362b-90eb-445d-8608-5556156e0eef" providerId="ADAL" clId="{C08316A4-2A6D-4339-AEBB-6C1DAABC8BD8}" dt="2023-06-06T11:29:23.033" v="1758" actId="478"/>
          <ac:spMkLst>
            <pc:docMk/>
            <pc:sldMk cId="3964850386" sldId="344"/>
            <ac:spMk id="8" creationId="{386C9B64-AF87-1C37-9C18-5A03B78C9D17}"/>
          </ac:spMkLst>
        </pc:spChg>
        <pc:spChg chg="add mod">
          <ac:chgData name="신예찬" userId="5819362b-90eb-445d-8608-5556156e0eef" providerId="ADAL" clId="{C08316A4-2A6D-4339-AEBB-6C1DAABC8BD8}" dt="2023-06-06T12:22:17.254" v="2024" actId="2711"/>
          <ac:spMkLst>
            <pc:docMk/>
            <pc:sldMk cId="3964850386" sldId="344"/>
            <ac:spMk id="10" creationId="{F671D290-5818-6225-0D7C-21D5EAFDBF5F}"/>
          </ac:spMkLst>
        </pc:spChg>
        <pc:picChg chg="del">
          <ac:chgData name="신예찬" userId="5819362b-90eb-445d-8608-5556156e0eef" providerId="ADAL" clId="{C08316A4-2A6D-4339-AEBB-6C1DAABC8BD8}" dt="2023-06-06T11:29:23.033" v="1758" actId="478"/>
          <ac:picMkLst>
            <pc:docMk/>
            <pc:sldMk cId="3964850386" sldId="344"/>
            <ac:picMk id="2" creationId="{404A994E-E11F-20F3-4A33-4C07D07FBF31}"/>
          </ac:picMkLst>
        </pc:picChg>
        <pc:picChg chg="del">
          <ac:chgData name="신예찬" userId="5819362b-90eb-445d-8608-5556156e0eef" providerId="ADAL" clId="{C08316A4-2A6D-4339-AEBB-6C1DAABC8BD8}" dt="2023-06-06T11:29:23.033" v="1758" actId="478"/>
          <ac:picMkLst>
            <pc:docMk/>
            <pc:sldMk cId="3964850386" sldId="344"/>
            <ac:picMk id="3" creationId="{EFB6E034-C0C0-F297-6432-3FBD447E8AE3}"/>
          </ac:picMkLst>
        </pc:picChg>
        <pc:picChg chg="add mod">
          <ac:chgData name="신예찬" userId="5819362b-90eb-445d-8608-5556156e0eef" providerId="ADAL" clId="{C08316A4-2A6D-4339-AEBB-6C1DAABC8BD8}" dt="2023-06-06T12:21:55.607" v="2023" actId="1076"/>
          <ac:picMkLst>
            <pc:docMk/>
            <pc:sldMk cId="3964850386" sldId="344"/>
            <ac:picMk id="7" creationId="{DF9050DB-D88C-C99D-B735-4A1C4A5C5D24}"/>
          </ac:picMkLst>
        </pc:picChg>
      </pc:sldChg>
      <pc:sldChg chg="addSp delSp modSp add mod">
        <pc:chgData name="신예찬" userId="5819362b-90eb-445d-8608-5556156e0eef" providerId="ADAL" clId="{C08316A4-2A6D-4339-AEBB-6C1DAABC8BD8}" dt="2023-06-06T14:50:23.998" v="3306" actId="1037"/>
        <pc:sldMkLst>
          <pc:docMk/>
          <pc:sldMk cId="2054713201" sldId="345"/>
        </pc:sldMkLst>
        <pc:spChg chg="add del mod">
          <ac:chgData name="신예찬" userId="5819362b-90eb-445d-8608-5556156e0eef" providerId="ADAL" clId="{C08316A4-2A6D-4339-AEBB-6C1DAABC8BD8}" dt="2023-06-06T12:24:41.546" v="2031"/>
          <ac:spMkLst>
            <pc:docMk/>
            <pc:sldMk cId="2054713201" sldId="345"/>
            <ac:spMk id="2" creationId="{958AE353-C6C5-7975-7BF5-5B0F44F98F34}"/>
          </ac:spMkLst>
        </pc:spChg>
        <pc:spChg chg="add del mod">
          <ac:chgData name="신예찬" userId="5819362b-90eb-445d-8608-5556156e0eef" providerId="ADAL" clId="{C08316A4-2A6D-4339-AEBB-6C1DAABC8BD8}" dt="2023-06-06T12:26:52.390" v="2049"/>
          <ac:spMkLst>
            <pc:docMk/>
            <pc:sldMk cId="2054713201" sldId="345"/>
            <ac:spMk id="3" creationId="{47E96561-5D31-6D34-9812-0425FEFEFAEF}"/>
          </ac:spMkLst>
        </pc:spChg>
        <pc:spChg chg="add mod">
          <ac:chgData name="신예찬" userId="5819362b-90eb-445d-8608-5556156e0eef" providerId="ADAL" clId="{C08316A4-2A6D-4339-AEBB-6C1DAABC8BD8}" dt="2023-06-06T14:50:03.176" v="3298" actId="1035"/>
          <ac:spMkLst>
            <pc:docMk/>
            <pc:sldMk cId="2054713201" sldId="345"/>
            <ac:spMk id="4" creationId="{CB00A362-C315-30E1-5C02-5999AE984E08}"/>
          </ac:spMkLst>
        </pc:spChg>
        <pc:spChg chg="add mod">
          <ac:chgData name="신예찬" userId="5819362b-90eb-445d-8608-5556156e0eef" providerId="ADAL" clId="{C08316A4-2A6D-4339-AEBB-6C1DAABC8BD8}" dt="2023-06-06T14:50:23.998" v="3306" actId="1037"/>
          <ac:spMkLst>
            <pc:docMk/>
            <pc:sldMk cId="2054713201" sldId="345"/>
            <ac:spMk id="8" creationId="{67C06578-6EB4-6017-1177-A85D6E266764}"/>
          </ac:spMkLst>
        </pc:spChg>
        <pc:spChg chg="del">
          <ac:chgData name="신예찬" userId="5819362b-90eb-445d-8608-5556156e0eef" providerId="ADAL" clId="{C08316A4-2A6D-4339-AEBB-6C1DAABC8BD8}" dt="2023-06-06T12:24:04.121" v="2028" actId="478"/>
          <ac:spMkLst>
            <pc:docMk/>
            <pc:sldMk cId="2054713201" sldId="345"/>
            <ac:spMk id="10" creationId="{F671D290-5818-6225-0D7C-21D5EAFDBF5F}"/>
          </ac:spMkLst>
        </pc:spChg>
        <pc:spChg chg="add mod">
          <ac:chgData name="신예찬" userId="5819362b-90eb-445d-8608-5556156e0eef" providerId="ADAL" clId="{C08316A4-2A6D-4339-AEBB-6C1DAABC8BD8}" dt="2023-06-06T14:50:03.176" v="3298" actId="1035"/>
          <ac:spMkLst>
            <pc:docMk/>
            <pc:sldMk cId="2054713201" sldId="345"/>
            <ac:spMk id="12" creationId="{CE59DBCF-08CF-C8D0-1CF3-078C1E147DBC}"/>
          </ac:spMkLst>
        </pc:spChg>
        <pc:picChg chg="del">
          <ac:chgData name="신예찬" userId="5819362b-90eb-445d-8608-5556156e0eef" providerId="ADAL" clId="{C08316A4-2A6D-4339-AEBB-6C1DAABC8BD8}" dt="2023-06-06T12:24:04.121" v="2028" actId="478"/>
          <ac:picMkLst>
            <pc:docMk/>
            <pc:sldMk cId="2054713201" sldId="345"/>
            <ac:picMk id="7" creationId="{DF9050DB-D88C-C99D-B735-4A1C4A5C5D24}"/>
          </ac:picMkLst>
        </pc:picChg>
        <pc:cxnChg chg="mod">
          <ac:chgData name="신예찬" userId="5819362b-90eb-445d-8608-5556156e0eef" providerId="ADAL" clId="{C08316A4-2A6D-4339-AEBB-6C1DAABC8BD8}" dt="2023-06-06T12:29:22.046" v="2057" actId="1076"/>
          <ac:cxnSpMkLst>
            <pc:docMk/>
            <pc:sldMk cId="2054713201" sldId="345"/>
            <ac:cxnSpMk id="17" creationId="{00000000-0000-0000-0000-000000000000}"/>
          </ac:cxnSpMkLst>
        </pc:cxnChg>
      </pc:sldChg>
      <pc:sldChg chg="delSp add del mod">
        <pc:chgData name="신예찬" userId="5819362b-90eb-445d-8608-5556156e0eef" providerId="ADAL" clId="{C08316A4-2A6D-4339-AEBB-6C1DAABC8BD8}" dt="2023-06-06T12:20:54.041" v="2021" actId="47"/>
        <pc:sldMkLst>
          <pc:docMk/>
          <pc:sldMk cId="3658124447" sldId="345"/>
        </pc:sldMkLst>
        <pc:spChg chg="del">
          <ac:chgData name="신예찬" userId="5819362b-90eb-445d-8608-5556156e0eef" providerId="ADAL" clId="{C08316A4-2A6D-4339-AEBB-6C1DAABC8BD8}" dt="2023-06-06T12:16:52.877" v="2020" actId="478"/>
          <ac:spMkLst>
            <pc:docMk/>
            <pc:sldMk cId="3658124447" sldId="345"/>
            <ac:spMk id="10" creationId="{F671D290-5818-6225-0D7C-21D5EAFDBF5F}"/>
          </ac:spMkLst>
        </pc:spChg>
        <pc:picChg chg="del">
          <ac:chgData name="신예찬" userId="5819362b-90eb-445d-8608-5556156e0eef" providerId="ADAL" clId="{C08316A4-2A6D-4339-AEBB-6C1DAABC8BD8}" dt="2023-06-06T12:16:49.797" v="2019" actId="478"/>
          <ac:picMkLst>
            <pc:docMk/>
            <pc:sldMk cId="3658124447" sldId="345"/>
            <ac:picMk id="7" creationId="{DF9050DB-D88C-C99D-B735-4A1C4A5C5D24}"/>
          </ac:picMkLst>
        </pc:picChg>
      </pc:sldChg>
      <pc:sldChg chg="add del">
        <pc:chgData name="신예찬" userId="5819362b-90eb-445d-8608-5556156e0eef" providerId="ADAL" clId="{C08316A4-2A6D-4339-AEBB-6C1DAABC8BD8}" dt="2023-06-06T14:58:42.044" v="3329" actId="47"/>
        <pc:sldMkLst>
          <pc:docMk/>
          <pc:sldMk cId="115585808" sldId="346"/>
        </pc:sldMkLst>
      </pc:sldChg>
      <pc:sldChg chg="addSp delSp modSp add mod ord">
        <pc:chgData name="신예찬" userId="5819362b-90eb-445d-8608-5556156e0eef" providerId="ADAL" clId="{C08316A4-2A6D-4339-AEBB-6C1DAABC8BD8}" dt="2023-06-06T14:24:51.011" v="2950" actId="20577"/>
        <pc:sldMkLst>
          <pc:docMk/>
          <pc:sldMk cId="3824585199" sldId="347"/>
        </pc:sldMkLst>
        <pc:spChg chg="add del mod">
          <ac:chgData name="신예찬" userId="5819362b-90eb-445d-8608-5556156e0eef" providerId="ADAL" clId="{C08316A4-2A6D-4339-AEBB-6C1DAABC8BD8}" dt="2023-06-06T13:50:50.855" v="2167"/>
          <ac:spMkLst>
            <pc:docMk/>
            <pc:sldMk cId="3824585199" sldId="347"/>
            <ac:spMk id="8" creationId="{1BE7DEA8-96B7-1E5B-6CA2-3609920D34E4}"/>
          </ac:spMkLst>
        </pc:spChg>
        <pc:spChg chg="add mod">
          <ac:chgData name="신예찬" userId="5819362b-90eb-445d-8608-5556156e0eef" providerId="ADAL" clId="{C08316A4-2A6D-4339-AEBB-6C1DAABC8BD8}" dt="2023-06-06T14:24:51.011" v="2950" actId="20577"/>
          <ac:spMkLst>
            <pc:docMk/>
            <pc:sldMk cId="3824585199" sldId="347"/>
            <ac:spMk id="11" creationId="{A2790C68-3B12-EA09-4672-5D771790B64F}"/>
          </ac:spMkLst>
        </pc:spChg>
        <pc:spChg chg="add del mod">
          <ac:chgData name="신예찬" userId="5819362b-90eb-445d-8608-5556156e0eef" providerId="ADAL" clId="{C08316A4-2A6D-4339-AEBB-6C1DAABC8BD8}" dt="2023-06-06T14:23:29.692" v="2939" actId="478"/>
          <ac:spMkLst>
            <pc:docMk/>
            <pc:sldMk cId="3824585199" sldId="347"/>
            <ac:spMk id="21" creationId="{D4E26EAA-B246-3A04-AB73-F37E3749241D}"/>
          </ac:spMkLst>
        </pc:spChg>
        <pc:spChg chg="add del mod">
          <ac:chgData name="신예찬" userId="5819362b-90eb-445d-8608-5556156e0eef" providerId="ADAL" clId="{C08316A4-2A6D-4339-AEBB-6C1DAABC8BD8}" dt="2023-06-06T14:22:13.407" v="2887" actId="478"/>
          <ac:spMkLst>
            <pc:docMk/>
            <pc:sldMk cId="3824585199" sldId="347"/>
            <ac:spMk id="22" creationId="{A1F105D6-1FEC-8E93-20F4-BC3A8C20C408}"/>
          </ac:spMkLst>
        </pc:spChg>
        <pc:spChg chg="add mod">
          <ac:chgData name="신예찬" userId="5819362b-90eb-445d-8608-5556156e0eef" providerId="ADAL" clId="{C08316A4-2A6D-4339-AEBB-6C1DAABC8BD8}" dt="2023-06-06T14:23:10.663" v="2937"/>
          <ac:spMkLst>
            <pc:docMk/>
            <pc:sldMk cId="3824585199" sldId="347"/>
            <ac:spMk id="23" creationId="{00DCDA3F-9DFB-46D8-ABEF-5F961FEDABBB}"/>
          </ac:spMkLst>
        </pc:spChg>
        <pc:picChg chg="add mod ord">
          <ac:chgData name="신예찬" userId="5819362b-90eb-445d-8608-5556156e0eef" providerId="ADAL" clId="{C08316A4-2A6D-4339-AEBB-6C1DAABC8BD8}" dt="2023-06-06T14:20:36.070" v="2885" actId="1036"/>
          <ac:picMkLst>
            <pc:docMk/>
            <pc:sldMk cId="3824585199" sldId="347"/>
            <ac:picMk id="7" creationId="{757EC687-303C-E014-C4C2-BAFC88E793BE}"/>
          </ac:picMkLst>
        </pc:picChg>
        <pc:picChg chg="del mod">
          <ac:chgData name="신예찬" userId="5819362b-90eb-445d-8608-5556156e0eef" providerId="ADAL" clId="{C08316A4-2A6D-4339-AEBB-6C1DAABC8BD8}" dt="2023-06-06T13:37:41.846" v="2137" actId="478"/>
          <ac:picMkLst>
            <pc:docMk/>
            <pc:sldMk cId="3824585199" sldId="347"/>
            <ac:picMk id="10" creationId="{4653D079-3604-C2CE-034C-EED1393C2816}"/>
          </ac:picMkLst>
        </pc:picChg>
      </pc:sldChg>
      <pc:sldChg chg="addSp delSp modSp add mod">
        <pc:chgData name="신예찬" userId="5819362b-90eb-445d-8608-5556156e0eef" providerId="ADAL" clId="{C08316A4-2A6D-4339-AEBB-6C1DAABC8BD8}" dt="2023-06-06T14:25:08.631" v="2957" actId="20577"/>
        <pc:sldMkLst>
          <pc:docMk/>
          <pc:sldMk cId="3517130548" sldId="348"/>
        </pc:sldMkLst>
        <pc:spChg chg="add mod">
          <ac:chgData name="신예찬" userId="5819362b-90eb-445d-8608-5556156e0eef" providerId="ADAL" clId="{C08316A4-2A6D-4339-AEBB-6C1DAABC8BD8}" dt="2023-06-06T14:16:49.950" v="2651" actId="1076"/>
          <ac:spMkLst>
            <pc:docMk/>
            <pc:sldMk cId="3517130548" sldId="348"/>
            <ac:spMk id="6" creationId="{9496F5DE-6C31-F781-E240-FD4D4AB65671}"/>
          </ac:spMkLst>
        </pc:spChg>
        <pc:spChg chg="add mod">
          <ac:chgData name="신예찬" userId="5819362b-90eb-445d-8608-5556156e0eef" providerId="ADAL" clId="{C08316A4-2A6D-4339-AEBB-6C1DAABC8BD8}" dt="2023-06-06T14:25:08.631" v="2957" actId="20577"/>
          <ac:spMkLst>
            <pc:docMk/>
            <pc:sldMk cId="3517130548" sldId="348"/>
            <ac:spMk id="8" creationId="{F0F2C9AB-8E8B-0325-D447-71043CCE076D}"/>
          </ac:spMkLst>
        </pc:spChg>
        <pc:spChg chg="add mod">
          <ac:chgData name="신예찬" userId="5819362b-90eb-445d-8608-5556156e0eef" providerId="ADAL" clId="{C08316A4-2A6D-4339-AEBB-6C1DAABC8BD8}" dt="2023-06-06T14:17:30.062" v="2682"/>
          <ac:spMkLst>
            <pc:docMk/>
            <pc:sldMk cId="3517130548" sldId="348"/>
            <ac:spMk id="10" creationId="{41735A5F-90F8-C419-F0A2-F04921DAD001}"/>
          </ac:spMkLst>
        </pc:spChg>
        <pc:spChg chg="del">
          <ac:chgData name="신예찬" userId="5819362b-90eb-445d-8608-5556156e0eef" providerId="ADAL" clId="{C08316A4-2A6D-4339-AEBB-6C1DAABC8BD8}" dt="2023-06-06T14:10:01.266" v="2560" actId="478"/>
          <ac:spMkLst>
            <pc:docMk/>
            <pc:sldMk cId="3517130548" sldId="348"/>
            <ac:spMk id="11" creationId="{A2790C68-3B12-EA09-4672-5D771790B64F}"/>
          </ac:spMkLst>
        </pc:spChg>
        <pc:spChg chg="del">
          <ac:chgData name="신예찬" userId="5819362b-90eb-445d-8608-5556156e0eef" providerId="ADAL" clId="{C08316A4-2A6D-4339-AEBB-6C1DAABC8BD8}" dt="2023-06-06T14:10:01.266" v="2560" actId="478"/>
          <ac:spMkLst>
            <pc:docMk/>
            <pc:sldMk cId="3517130548" sldId="348"/>
            <ac:spMk id="21" creationId="{D4E26EAA-B246-3A04-AB73-F37E3749241D}"/>
          </ac:spMkLst>
        </pc:spChg>
        <pc:picChg chg="del">
          <ac:chgData name="신예찬" userId="5819362b-90eb-445d-8608-5556156e0eef" providerId="ADAL" clId="{C08316A4-2A6D-4339-AEBB-6C1DAABC8BD8}" dt="2023-06-06T14:10:01.266" v="2560" actId="478"/>
          <ac:picMkLst>
            <pc:docMk/>
            <pc:sldMk cId="3517130548" sldId="348"/>
            <ac:picMk id="7" creationId="{757EC687-303C-E014-C4C2-BAFC88E793BE}"/>
          </ac:picMkLst>
        </pc:picChg>
        <pc:picChg chg="add mod">
          <ac:chgData name="신예찬" userId="5819362b-90eb-445d-8608-5556156e0eef" providerId="ADAL" clId="{C08316A4-2A6D-4339-AEBB-6C1DAABC8BD8}" dt="2023-06-06T14:16:22.950" v="2647" actId="1076"/>
          <ac:picMkLst>
            <pc:docMk/>
            <pc:sldMk cId="3517130548" sldId="348"/>
            <ac:picMk id="2050" creationId="{7B024E87-3837-7E45-9383-DE10EE4D98CB}"/>
          </ac:picMkLst>
        </pc:picChg>
        <pc:picChg chg="add mod">
          <ac:chgData name="신예찬" userId="5819362b-90eb-445d-8608-5556156e0eef" providerId="ADAL" clId="{C08316A4-2A6D-4339-AEBB-6C1DAABC8BD8}" dt="2023-06-06T14:16:22.950" v="2647" actId="1076"/>
          <ac:picMkLst>
            <pc:docMk/>
            <pc:sldMk cId="3517130548" sldId="348"/>
            <ac:picMk id="2052" creationId="{4B94498E-DC1E-F0F0-E0C0-3806E04689C3}"/>
          </ac:picMkLst>
        </pc:picChg>
      </pc:sldChg>
      <pc:sldChg chg="addSp delSp modSp add del mod">
        <pc:chgData name="신예찬" userId="5819362b-90eb-445d-8608-5556156e0eef" providerId="ADAL" clId="{C08316A4-2A6D-4339-AEBB-6C1DAABC8BD8}" dt="2023-06-06T14:36:16.643" v="3243" actId="47"/>
        <pc:sldMkLst>
          <pc:docMk/>
          <pc:sldMk cId="3279893354" sldId="349"/>
        </pc:sldMkLst>
        <pc:spChg chg="add del mod">
          <ac:chgData name="신예찬" userId="5819362b-90eb-445d-8608-5556156e0eef" providerId="ADAL" clId="{C08316A4-2A6D-4339-AEBB-6C1DAABC8BD8}" dt="2023-06-06T14:35:57.196" v="3231" actId="21"/>
          <ac:spMkLst>
            <pc:docMk/>
            <pc:sldMk cId="3279893354" sldId="349"/>
            <ac:spMk id="2" creationId="{36B3E400-F051-0559-5CB6-ED40665CD880}"/>
          </ac:spMkLst>
        </pc:spChg>
        <pc:spChg chg="del">
          <ac:chgData name="신예찬" userId="5819362b-90eb-445d-8608-5556156e0eef" providerId="ADAL" clId="{C08316A4-2A6D-4339-AEBB-6C1DAABC8BD8}" dt="2023-06-06T14:25:55.460" v="2978" actId="478"/>
          <ac:spMkLst>
            <pc:docMk/>
            <pc:sldMk cId="3279893354" sldId="349"/>
            <ac:spMk id="6" creationId="{CA0A341D-99B3-B3A6-2D16-142C4EF5E5A3}"/>
          </ac:spMkLst>
        </pc:spChg>
        <pc:spChg chg="add del mod">
          <ac:chgData name="신예찬" userId="5819362b-90eb-445d-8608-5556156e0eef" providerId="ADAL" clId="{C08316A4-2A6D-4339-AEBB-6C1DAABC8BD8}" dt="2023-06-06T14:35:09.438" v="3223" actId="478"/>
          <ac:spMkLst>
            <pc:docMk/>
            <pc:sldMk cId="3279893354" sldId="349"/>
            <ac:spMk id="7" creationId="{A9343DFD-A970-93B0-F253-C3DCFC7DB2C5}"/>
          </ac:spMkLst>
        </pc:spChg>
        <pc:spChg chg="del">
          <ac:chgData name="신예찬" userId="5819362b-90eb-445d-8608-5556156e0eef" providerId="ADAL" clId="{C08316A4-2A6D-4339-AEBB-6C1DAABC8BD8}" dt="2023-06-06T14:35:57.196" v="3231" actId="21"/>
          <ac:spMkLst>
            <pc:docMk/>
            <pc:sldMk cId="3279893354" sldId="349"/>
            <ac:spMk id="18" creationId="{6437E249-841C-FFE8-949C-8DEE25E141C8}"/>
          </ac:spMkLst>
        </pc:spChg>
        <pc:picChg chg="del">
          <ac:chgData name="신예찬" userId="5819362b-90eb-445d-8608-5556156e0eef" providerId="ADAL" clId="{C08316A4-2A6D-4339-AEBB-6C1DAABC8BD8}" dt="2023-06-06T14:25:51.560" v="2977" actId="478"/>
          <ac:picMkLst>
            <pc:docMk/>
            <pc:sldMk cId="3279893354" sldId="349"/>
            <ac:picMk id="3" creationId="{43607779-5C5A-EB56-D764-4B95657F7F3D}"/>
          </ac:picMkLst>
        </pc:picChg>
        <pc:picChg chg="add del mod">
          <ac:chgData name="신예찬" userId="5819362b-90eb-445d-8608-5556156e0eef" providerId="ADAL" clId="{C08316A4-2A6D-4339-AEBB-6C1DAABC8BD8}" dt="2023-06-06T14:35:57.196" v="3231" actId="21"/>
          <ac:picMkLst>
            <pc:docMk/>
            <pc:sldMk cId="3279893354" sldId="349"/>
            <ac:picMk id="3074" creationId="{68399019-5620-2264-E823-BAE093B17999}"/>
          </ac:picMkLst>
        </pc:picChg>
      </pc:sldChg>
      <pc:sldChg chg="add del">
        <pc:chgData name="신예찬" userId="5819362b-90eb-445d-8608-5556156e0eef" providerId="ADAL" clId="{C08316A4-2A6D-4339-AEBB-6C1DAABC8BD8}" dt="2023-06-06T14:36:03.285" v="3234" actId="47"/>
        <pc:sldMkLst>
          <pc:docMk/>
          <pc:sldMk cId="2725363783" sldId="350"/>
        </pc:sldMkLst>
      </pc:sldChg>
      <pc:sldChg chg="addSp delSp modSp add mod">
        <pc:chgData name="신예찬" userId="5819362b-90eb-445d-8608-5556156e0eef" providerId="ADAL" clId="{C08316A4-2A6D-4339-AEBB-6C1DAABC8BD8}" dt="2023-06-06T15:45:38.198" v="3876"/>
        <pc:sldMkLst>
          <pc:docMk/>
          <pc:sldMk cId="2331955941" sldId="351"/>
        </pc:sldMkLst>
        <pc:spChg chg="add del mod">
          <ac:chgData name="신예찬" userId="5819362b-90eb-445d-8608-5556156e0eef" providerId="ADAL" clId="{C08316A4-2A6D-4339-AEBB-6C1DAABC8BD8}" dt="2023-06-06T15:45:38.033" v="3875" actId="478"/>
          <ac:spMkLst>
            <pc:docMk/>
            <pc:sldMk cId="2331955941" sldId="351"/>
            <ac:spMk id="9" creationId="{81D1FF25-8097-72C7-6073-02A7E3E61878}"/>
          </ac:spMkLst>
        </pc:spChg>
        <pc:spChg chg="del">
          <ac:chgData name="신예찬" userId="5819362b-90eb-445d-8608-5556156e0eef" providerId="ADAL" clId="{C08316A4-2A6D-4339-AEBB-6C1DAABC8BD8}" dt="2023-06-06T14:35:59.836" v="3232" actId="478"/>
          <ac:spMkLst>
            <pc:docMk/>
            <pc:sldMk cId="2331955941" sldId="351"/>
            <ac:spMk id="10" creationId="{79AE1EA5-939A-70DC-37B6-7451EE6B2704}"/>
          </ac:spMkLst>
        </pc:spChg>
        <pc:spChg chg="add mod">
          <ac:chgData name="신예찬" userId="5819362b-90eb-445d-8608-5556156e0eef" providerId="ADAL" clId="{C08316A4-2A6D-4339-AEBB-6C1DAABC8BD8}" dt="2023-06-06T15:45:38.198" v="3876"/>
          <ac:spMkLst>
            <pc:docMk/>
            <pc:sldMk cId="2331955941" sldId="351"/>
            <ac:spMk id="10" creationId="{DCB1ED27-C27C-EB1E-525D-90237DB7AFA6}"/>
          </ac:spMkLst>
        </pc:spChg>
        <pc:spChg chg="add mod">
          <ac:chgData name="신예찬" userId="5819362b-90eb-445d-8608-5556156e0eef" providerId="ADAL" clId="{C08316A4-2A6D-4339-AEBB-6C1DAABC8BD8}" dt="2023-06-06T14:36:00.105" v="3233"/>
          <ac:spMkLst>
            <pc:docMk/>
            <pc:sldMk cId="2331955941" sldId="351"/>
            <ac:spMk id="13" creationId="{A8F50D8B-96B7-E21C-C659-843DB4639ECD}"/>
          </ac:spMkLst>
        </pc:spChg>
        <pc:spChg chg="add del mod">
          <ac:chgData name="신예찬" userId="5819362b-90eb-445d-8608-5556156e0eef" providerId="ADAL" clId="{C08316A4-2A6D-4339-AEBB-6C1DAABC8BD8}" dt="2023-06-06T15:35:37.750" v="3850"/>
          <ac:spMkLst>
            <pc:docMk/>
            <pc:sldMk cId="2331955941" sldId="351"/>
            <ac:spMk id="14" creationId="{C056B8AC-D79D-73BC-9C9B-D97EB5BC8B99}"/>
          </ac:spMkLst>
        </pc:spChg>
        <pc:picChg chg="add mod">
          <ac:chgData name="신예찬" userId="5819362b-90eb-445d-8608-5556156e0eef" providerId="ADAL" clId="{C08316A4-2A6D-4339-AEBB-6C1DAABC8BD8}" dt="2023-06-06T14:36:00.105" v="3233"/>
          <ac:picMkLst>
            <pc:docMk/>
            <pc:sldMk cId="2331955941" sldId="351"/>
            <ac:picMk id="12" creationId="{17D8CACE-C721-E8BC-5D99-7822B87DB5EA}"/>
          </ac:picMkLst>
        </pc:picChg>
      </pc:sldChg>
      <pc:sldChg chg="addSp delSp modSp add mod">
        <pc:chgData name="신예찬" userId="5819362b-90eb-445d-8608-5556156e0eef" providerId="ADAL" clId="{C08316A4-2A6D-4339-AEBB-6C1DAABC8BD8}" dt="2023-06-06T17:04:11.026" v="4147" actId="478"/>
        <pc:sldMkLst>
          <pc:docMk/>
          <pc:sldMk cId="451153718" sldId="352"/>
        </pc:sldMkLst>
        <pc:spChg chg="mod">
          <ac:chgData name="신예찬" userId="5819362b-90eb-445d-8608-5556156e0eef" providerId="ADAL" clId="{C08316A4-2A6D-4339-AEBB-6C1DAABC8BD8}" dt="2023-06-06T16:53:45.520" v="3919"/>
          <ac:spMkLst>
            <pc:docMk/>
            <pc:sldMk cId="451153718" sldId="352"/>
            <ac:spMk id="10" creationId="{DCB1ED27-C27C-EB1E-525D-90237DB7AFA6}"/>
          </ac:spMkLst>
        </pc:spChg>
        <pc:spChg chg="mod">
          <ac:chgData name="신예찬" userId="5819362b-90eb-445d-8608-5556156e0eef" providerId="ADAL" clId="{C08316A4-2A6D-4339-AEBB-6C1DAABC8BD8}" dt="2023-06-06T16:53:53.697" v="3959"/>
          <ac:spMkLst>
            <pc:docMk/>
            <pc:sldMk cId="451153718" sldId="352"/>
            <ac:spMk id="13" creationId="{A8F50D8B-96B7-E21C-C659-843DB4639ECD}"/>
          </ac:spMkLst>
        </pc:spChg>
        <pc:spChg chg="add del mod">
          <ac:chgData name="신예찬" userId="5819362b-90eb-445d-8608-5556156e0eef" providerId="ADAL" clId="{C08316A4-2A6D-4339-AEBB-6C1DAABC8BD8}" dt="2023-06-06T17:04:11.026" v="4147" actId="478"/>
          <ac:spMkLst>
            <pc:docMk/>
            <pc:sldMk cId="451153718" sldId="352"/>
            <ac:spMk id="18" creationId="{12D70E29-3440-60E8-D939-8912B94E3C29}"/>
          </ac:spMkLst>
        </pc:spChg>
        <pc:grpChg chg="add mod">
          <ac:chgData name="신예찬" userId="5819362b-90eb-445d-8608-5556156e0eef" providerId="ADAL" clId="{C08316A4-2A6D-4339-AEBB-6C1DAABC8BD8}" dt="2023-06-06T17:01:56.352" v="3972" actId="1076"/>
          <ac:grpSpMkLst>
            <pc:docMk/>
            <pc:sldMk cId="451153718" sldId="352"/>
            <ac:grpSpMk id="17" creationId="{372AE91D-BA3D-758E-82A4-1D3C33151FEA}"/>
          </ac:grpSpMkLst>
        </pc:grpChg>
        <pc:picChg chg="del">
          <ac:chgData name="신예찬" userId="5819362b-90eb-445d-8608-5556156e0eef" providerId="ADAL" clId="{C08316A4-2A6D-4339-AEBB-6C1DAABC8BD8}" dt="2023-06-06T16:47:17.273" v="3878" actId="478"/>
          <ac:picMkLst>
            <pc:docMk/>
            <pc:sldMk cId="451153718" sldId="352"/>
            <ac:picMk id="12" creationId="{17D8CACE-C721-E8BC-5D99-7822B87DB5EA}"/>
          </ac:picMkLst>
        </pc:picChg>
        <pc:picChg chg="add mod">
          <ac:chgData name="신예찬" userId="5819362b-90eb-445d-8608-5556156e0eef" providerId="ADAL" clId="{C08316A4-2A6D-4339-AEBB-6C1DAABC8BD8}" dt="2023-06-06T17:00:48.993" v="3970" actId="164"/>
          <ac:picMkLst>
            <pc:docMk/>
            <pc:sldMk cId="451153718" sldId="352"/>
            <ac:picMk id="14" creationId="{682E4481-A0B3-D932-9DF0-5E1C5104565B}"/>
          </ac:picMkLst>
        </pc:picChg>
        <pc:picChg chg="add mod">
          <ac:chgData name="신예찬" userId="5819362b-90eb-445d-8608-5556156e0eef" providerId="ADAL" clId="{C08316A4-2A6D-4339-AEBB-6C1DAABC8BD8}" dt="2023-06-06T17:00:48.993" v="3970" actId="164"/>
          <ac:picMkLst>
            <pc:docMk/>
            <pc:sldMk cId="451153718" sldId="352"/>
            <ac:picMk id="16" creationId="{EB86BFB5-720A-3E5E-9842-1DEC9510AA9C}"/>
          </ac:picMkLst>
        </pc:picChg>
        <pc:picChg chg="add del mod">
          <ac:chgData name="신예찬" userId="5819362b-90eb-445d-8608-5556156e0eef" providerId="ADAL" clId="{C08316A4-2A6D-4339-AEBB-6C1DAABC8BD8}" dt="2023-06-06T16:58:59.967" v="3963" actId="478"/>
          <ac:picMkLst>
            <pc:docMk/>
            <pc:sldMk cId="451153718" sldId="352"/>
            <ac:picMk id="1026" creationId="{0E72C962-3EEC-1047-C817-0ABEC638D2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7945-B53E-4FE6-9A39-298E5237369B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B48D0-0E51-49CF-AB64-AD16555F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7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48D0-0E51-49CF-AB64-AD16555FE6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0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48D0-0E51-49CF-AB64-AD16555FE6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5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48D0-0E51-49CF-AB64-AD16555FE6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4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B48D0-0E51-49CF-AB64-AD16555FE6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9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  <a:lvl2pPr>
              <a:defRPr b="0" i="0">
                <a:latin typeface="나눔고딕" pitchFamily="2" charset="-127"/>
                <a:ea typeface="나눔고딕" pitchFamily="2" charset="-127"/>
              </a:defRPr>
            </a:lvl2pPr>
            <a:lvl3pPr>
              <a:defRPr b="0" i="0">
                <a:latin typeface="나눔고딕" pitchFamily="2" charset="-127"/>
                <a:ea typeface="나눔고딕" pitchFamily="2" charset="-127"/>
              </a:defRPr>
            </a:lvl3pPr>
            <a:lvl4pPr>
              <a:defRPr b="0" i="0">
                <a:latin typeface="나눔고딕" pitchFamily="2" charset="-127"/>
                <a:ea typeface="나눔고딕" pitchFamily="2" charset="-127"/>
              </a:defRPr>
            </a:lvl4pPr>
            <a:lvl5pPr>
              <a:defRPr b="0" i="0"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  <a:lvl2pPr>
              <a:defRPr b="0" i="0">
                <a:latin typeface="나눔고딕" pitchFamily="2" charset="-127"/>
                <a:ea typeface="나눔고딕" pitchFamily="2" charset="-127"/>
              </a:defRPr>
            </a:lvl2pPr>
            <a:lvl3pPr>
              <a:defRPr b="0" i="0">
                <a:latin typeface="나눔고딕" pitchFamily="2" charset="-127"/>
                <a:ea typeface="나눔고딕" pitchFamily="2" charset="-127"/>
              </a:defRPr>
            </a:lvl3pPr>
            <a:lvl4pPr>
              <a:defRPr b="0" i="0">
                <a:latin typeface="나눔고딕" pitchFamily="2" charset="-127"/>
                <a:ea typeface="나눔고딕" pitchFamily="2" charset="-127"/>
              </a:defRPr>
            </a:lvl4pPr>
            <a:lvl5pPr>
              <a:defRPr b="0" i="0"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  <a:lvl2pPr>
              <a:defRPr b="0" i="0">
                <a:latin typeface="나눔고딕" pitchFamily="2" charset="-127"/>
                <a:ea typeface="나눔고딕" pitchFamily="2" charset="-127"/>
              </a:defRPr>
            </a:lvl2pPr>
            <a:lvl3pPr>
              <a:defRPr b="0" i="0">
                <a:latin typeface="나눔고딕" pitchFamily="2" charset="-127"/>
                <a:ea typeface="나눔고딕" pitchFamily="2" charset="-127"/>
              </a:defRPr>
            </a:lvl3pPr>
            <a:lvl4pPr>
              <a:defRPr b="0" i="0">
                <a:latin typeface="나눔고딕" pitchFamily="2" charset="-127"/>
                <a:ea typeface="나눔고딕" pitchFamily="2" charset="-127"/>
              </a:defRPr>
            </a:lvl4pPr>
            <a:lvl5pPr>
              <a:defRPr b="0" i="0">
                <a:latin typeface="나눔고딕" pitchFamily="2" charset="-127"/>
                <a:ea typeface="나눔고딕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고딕" pitchFamily="2" charset="-127"/>
                <a:ea typeface="나눔고딕" pitchFamily="2" charset="-127"/>
              </a:defRPr>
            </a:lvl1pPr>
            <a:lvl2pPr>
              <a:defRPr sz="2400" b="0" i="0">
                <a:latin typeface="나눔고딕" pitchFamily="2" charset="-127"/>
                <a:ea typeface="나눔고딕" pitchFamily="2" charset="-127"/>
              </a:defRPr>
            </a:lvl2pPr>
            <a:lvl3pPr>
              <a:defRPr sz="2000" b="0" i="0">
                <a:latin typeface="나눔고딕" pitchFamily="2" charset="-127"/>
                <a:ea typeface="나눔고딕" pitchFamily="2" charset="-127"/>
              </a:defRPr>
            </a:lvl3pPr>
            <a:lvl4pPr>
              <a:defRPr sz="1800" b="0" i="0">
                <a:latin typeface="나눔고딕" pitchFamily="2" charset="-127"/>
                <a:ea typeface="나눔고딕" pitchFamily="2" charset="-127"/>
              </a:defRPr>
            </a:lvl4pPr>
            <a:lvl5pPr>
              <a:defRPr sz="1800" b="0" i="0">
                <a:latin typeface="나눔고딕" pitchFamily="2" charset="-127"/>
                <a:ea typeface="나눔고딕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0" i="0">
                <a:latin typeface="나눔고딕" pitchFamily="2" charset="-127"/>
                <a:ea typeface="나눔고딕" pitchFamily="2" charset="-127"/>
              </a:defRPr>
            </a:lvl1pPr>
            <a:lvl2pPr>
              <a:defRPr sz="2400" b="0" i="0">
                <a:latin typeface="나눔고딕" pitchFamily="2" charset="-127"/>
                <a:ea typeface="나눔고딕" pitchFamily="2" charset="-127"/>
              </a:defRPr>
            </a:lvl2pPr>
            <a:lvl3pPr>
              <a:defRPr sz="2000" b="0" i="0">
                <a:latin typeface="나눔고딕" pitchFamily="2" charset="-127"/>
                <a:ea typeface="나눔고딕" pitchFamily="2" charset="-127"/>
              </a:defRPr>
            </a:lvl3pPr>
            <a:lvl4pPr>
              <a:defRPr sz="1800" b="0" i="0">
                <a:latin typeface="나눔고딕" pitchFamily="2" charset="-127"/>
                <a:ea typeface="나눔고딕" pitchFamily="2" charset="-127"/>
              </a:defRPr>
            </a:lvl4pPr>
            <a:lvl5pPr>
              <a:defRPr sz="1800" b="0" i="0">
                <a:latin typeface="나눔고딕" pitchFamily="2" charset="-127"/>
                <a:ea typeface="나눔고딕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 i="0">
                <a:latin typeface="나눔고딕" pitchFamily="2" charset="-127"/>
                <a:ea typeface="나눔고딕" pitchFamily="2" charset="-127"/>
              </a:defRPr>
            </a:lvl1pPr>
            <a:lvl2pPr>
              <a:defRPr sz="2000" b="0" i="0">
                <a:latin typeface="나눔고딕" pitchFamily="2" charset="-127"/>
                <a:ea typeface="나눔고딕" pitchFamily="2" charset="-127"/>
              </a:defRPr>
            </a:lvl2pPr>
            <a:lvl3pPr>
              <a:defRPr sz="1800" b="0" i="0">
                <a:latin typeface="나눔고딕" pitchFamily="2" charset="-127"/>
                <a:ea typeface="나눔고딕" pitchFamily="2" charset="-127"/>
              </a:defRPr>
            </a:lvl3pPr>
            <a:lvl4pPr>
              <a:defRPr sz="1600" b="0" i="0">
                <a:latin typeface="나눔고딕" pitchFamily="2" charset="-127"/>
                <a:ea typeface="나눔고딕" pitchFamily="2" charset="-127"/>
              </a:defRPr>
            </a:lvl4pPr>
            <a:lvl5pPr>
              <a:defRPr sz="1600" b="0" i="0">
                <a:latin typeface="나눔고딕" pitchFamily="2" charset="-127"/>
                <a:ea typeface="나눔고딕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 i="0">
                <a:latin typeface="나눔고딕" pitchFamily="2" charset="-127"/>
                <a:ea typeface="나눔고딕" pitchFamily="2" charset="-127"/>
              </a:defRPr>
            </a:lvl1pPr>
            <a:lvl2pPr>
              <a:defRPr sz="2000" b="0" i="0">
                <a:latin typeface="나눔고딕" pitchFamily="2" charset="-127"/>
                <a:ea typeface="나눔고딕" pitchFamily="2" charset="-127"/>
              </a:defRPr>
            </a:lvl2pPr>
            <a:lvl3pPr>
              <a:defRPr sz="1800" b="0" i="0">
                <a:latin typeface="나눔고딕" pitchFamily="2" charset="-127"/>
                <a:ea typeface="나눔고딕" pitchFamily="2" charset="-127"/>
              </a:defRPr>
            </a:lvl3pPr>
            <a:lvl4pPr>
              <a:defRPr sz="1600" b="0" i="0">
                <a:latin typeface="나눔고딕" pitchFamily="2" charset="-127"/>
                <a:ea typeface="나눔고딕" pitchFamily="2" charset="-127"/>
              </a:defRPr>
            </a:lvl4pPr>
            <a:lvl5pPr>
              <a:defRPr sz="1600" b="0" i="0">
                <a:latin typeface="나눔고딕" pitchFamily="2" charset="-127"/>
                <a:ea typeface="나눔고딕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0" i="0">
                <a:latin typeface="나눔고딕" pitchFamily="2" charset="-127"/>
                <a:ea typeface="나눔고딕" pitchFamily="2" charset="-127"/>
              </a:defRPr>
            </a:lvl1pPr>
            <a:lvl2pPr>
              <a:defRPr sz="2800" b="0" i="0">
                <a:latin typeface="나눔고딕" pitchFamily="2" charset="-127"/>
                <a:ea typeface="나눔고딕" pitchFamily="2" charset="-127"/>
              </a:defRPr>
            </a:lvl2pPr>
            <a:lvl3pPr>
              <a:defRPr sz="2400" b="0" i="0">
                <a:latin typeface="나눔고딕" pitchFamily="2" charset="-127"/>
                <a:ea typeface="나눔고딕" pitchFamily="2" charset="-127"/>
              </a:defRPr>
            </a:lvl3pPr>
            <a:lvl4pPr>
              <a:defRPr sz="2000" b="0" i="0">
                <a:latin typeface="나눔고딕" pitchFamily="2" charset="-127"/>
                <a:ea typeface="나눔고딕" pitchFamily="2" charset="-127"/>
              </a:defRPr>
            </a:lvl4pPr>
            <a:lvl5pPr>
              <a:defRPr sz="2000" b="0" i="0">
                <a:latin typeface="나눔고딕" pitchFamily="2" charset="-127"/>
                <a:ea typeface="나눔고딕" pitchFamily="2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="0" i="0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="0" i="0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 i="0">
                <a:latin typeface="나눔고딕" pitchFamily="2" charset="-127"/>
                <a:ea typeface="나눔고딕" pitchFamily="2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나눔고딕" pitchFamily="2" charset="-127"/>
          <a:ea typeface="나눔고딕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결과 발표</a:t>
            </a:r>
            <a:endParaRPr lang="en-US" altLang="ko-KR" sz="47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47864" y="2659558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9827" y="2659558"/>
            <a:ext cx="246434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20180637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신예찬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20200158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김미령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20200370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김혜진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20200639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신승미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57EC687-303C-E014-C4C2-BAFC88E79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73" y="1343090"/>
            <a:ext cx="8235920" cy="273053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5B6A74-7A36-0C07-3C89-F5D7AE1C982A}"/>
              </a:ext>
            </a:extLst>
          </p:cNvPr>
          <p:cNvSpPr txBox="1"/>
          <p:nvPr/>
        </p:nvSpPr>
        <p:spPr>
          <a:xfrm>
            <a:off x="825042" y="106988"/>
            <a:ext cx="201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데이터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595BD-18CD-4A1B-5269-C8EAF24A12A2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CDEFF-C348-CD4D-6CD1-81C20DC870A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2D0F47-69FE-95FE-CF2C-042E69974F60}"/>
              </a:ext>
            </a:extLst>
          </p:cNvPr>
          <p:cNvSpPr/>
          <p:nvPr/>
        </p:nvSpPr>
        <p:spPr>
          <a:xfrm>
            <a:off x="-10136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4E2D9D0D-FC68-F616-B496-2088214F3BF1}"/>
              </a:ext>
            </a:extLst>
          </p:cNvPr>
          <p:cNvSpPr/>
          <p:nvPr/>
        </p:nvSpPr>
        <p:spPr>
          <a:xfrm rot="5400000">
            <a:off x="701902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C5706-909F-FA98-D3D4-D0469A29E623}"/>
              </a:ext>
            </a:extLst>
          </p:cNvPr>
          <p:cNvSpPr txBox="1"/>
          <p:nvPr/>
        </p:nvSpPr>
        <p:spPr>
          <a:xfrm>
            <a:off x="106651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E863E3-8BD0-5B12-DB05-332796059A97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12EB7866-04A2-2525-24E3-171EB2C7F57F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4650F-D778-EEC0-32F7-A6E25AD0D3A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8808C8-9A31-105C-3670-2DD20F3034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36AC65-BDFC-F934-7DBC-19BD81606F07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4BC20-C0CC-9BB7-16B4-B789DF80AF14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90C68-3B12-EA09-4672-5D771790B64F}"/>
              </a:ext>
            </a:extLst>
          </p:cNvPr>
          <p:cNvSpPr txBox="1"/>
          <p:nvPr/>
        </p:nvSpPr>
        <p:spPr>
          <a:xfrm>
            <a:off x="971600" y="4151402"/>
            <a:ext cx="79928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출발 및 도착지점의 위도 경도를 정확히 알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/>
              <a:t>→ </a:t>
            </a:r>
            <a:r>
              <a:rPr lang="en-US" altLang="ko-KR" sz="1600" dirty="0"/>
              <a:t>Kakao</a:t>
            </a:r>
            <a:r>
              <a:rPr lang="ko-KR" altLang="en-US" sz="1600" dirty="0"/>
              <a:t> </a:t>
            </a:r>
            <a:r>
              <a:rPr lang="en-US" altLang="ko-KR" sz="1600" dirty="0"/>
              <a:t>Maps</a:t>
            </a:r>
            <a:r>
              <a:rPr lang="ko-KR" altLang="en-US" sz="1600" dirty="0"/>
              <a:t> </a:t>
            </a:r>
            <a:r>
              <a:rPr lang="en-US" altLang="ko-KR" sz="1600" dirty="0"/>
              <a:t>API</a:t>
            </a:r>
            <a:r>
              <a:rPr lang="ko-KR" altLang="en-US" sz="1600" dirty="0"/>
              <a:t>를 사용하여 출발지 및 도착지를 입력하면 </a:t>
            </a:r>
            <a:endParaRPr lang="en-US" altLang="ko-KR" sz="1600" dirty="0"/>
          </a:p>
          <a:p>
            <a:r>
              <a:rPr lang="ko-KR" altLang="en-US" sz="1600" dirty="0"/>
              <a:t>위도 경도로 변환하여 서버로 요청하도록 개발</a:t>
            </a:r>
            <a:endParaRPr lang="en-US" altLang="ko-KR" sz="1600" dirty="0"/>
          </a:p>
          <a:p>
            <a:endParaRPr lang="ko-KR" altLang="en-US" sz="1800" dirty="0"/>
          </a:p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DCDA3F-9DFB-46D8-ABEF-5F961FEDABBB}"/>
              </a:ext>
            </a:extLst>
          </p:cNvPr>
          <p:cNvSpPr txBox="1"/>
          <p:nvPr/>
        </p:nvSpPr>
        <p:spPr>
          <a:xfrm>
            <a:off x="1043608" y="805873"/>
            <a:ext cx="299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경로탐색 장소검색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82458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0B98D7-9B35-1C6D-8FA7-02DE6FBBA2DF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6FD8ECDA-D03C-54A9-1231-70DE8455AEDB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ACD30-3E5B-D433-C4FC-373314ED2F2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D7816-AE43-39F6-E774-4EDA658DF5DC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7D1C2-F5FE-7905-2BAE-2DE7E8CA963A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68A0C-2C71-344E-D7BD-53417544BC02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B8FC6-C720-3FEE-1EAA-4264AF0759D9}"/>
              </a:ext>
            </a:extLst>
          </p:cNvPr>
          <p:cNvSpPr txBox="1"/>
          <p:nvPr/>
        </p:nvSpPr>
        <p:spPr>
          <a:xfrm>
            <a:off x="825042" y="106988"/>
            <a:ext cx="201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추후 개선 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C4E1304-AC20-8D42-9EE2-764CF6A6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43" y="1542769"/>
            <a:ext cx="6311914" cy="31346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FB2B85-180C-3912-5917-F1D60306B1F7}"/>
              </a:ext>
            </a:extLst>
          </p:cNvPr>
          <p:cNvSpPr txBox="1"/>
          <p:nvPr/>
        </p:nvSpPr>
        <p:spPr>
          <a:xfrm>
            <a:off x="1416045" y="4921423"/>
            <a:ext cx="631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출발지부터 도착지 까지의 경로를 지도에 표현되지 않는다</a:t>
            </a:r>
            <a:endParaRPr lang="en-US" altLang="ko-KR" sz="1400" dirty="0"/>
          </a:p>
          <a:p>
            <a:r>
              <a:rPr lang="ko-KR" altLang="en-US" sz="1400" dirty="0"/>
              <a:t>→ 변경된 </a:t>
            </a:r>
            <a:r>
              <a:rPr lang="ko-KR" altLang="en-US" sz="1400" dirty="0" err="1"/>
              <a:t>빠른길찾기</a:t>
            </a:r>
            <a:r>
              <a:rPr lang="ko-KR" altLang="en-US" sz="1400" dirty="0"/>
              <a:t> </a:t>
            </a:r>
            <a:r>
              <a:rPr lang="en-US" altLang="ko-KR" sz="1400" dirty="0"/>
              <a:t>API</a:t>
            </a:r>
            <a:r>
              <a:rPr lang="ko-KR" altLang="en-US" sz="1400" dirty="0"/>
              <a:t>는 표현 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EAC9-554D-104B-7049-BB07B8191E47}"/>
              </a:ext>
            </a:extLst>
          </p:cNvPr>
          <p:cNvSpPr txBox="1"/>
          <p:nvPr/>
        </p:nvSpPr>
        <p:spPr>
          <a:xfrm>
            <a:off x="1043608" y="805873"/>
            <a:ext cx="299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경로 시각화 미비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2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0B98D7-9B35-1C6D-8FA7-02DE6FBBA2DF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6FD8ECDA-D03C-54A9-1231-70DE8455AEDB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ACD30-3E5B-D433-C4FC-373314ED2F2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D7816-AE43-39F6-E774-4EDA658DF5DC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7D1C2-F5FE-7905-2BAE-2DE7E8CA963A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68A0C-2C71-344E-D7BD-53417544BC02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12" name="Picture 2" descr="CSS : 반응형 웹(Responsive Web)">
            <a:extLst>
              <a:ext uri="{FF2B5EF4-FFF2-40B4-BE49-F238E27FC236}">
                <a16:creationId xmlns:a16="http://schemas.microsoft.com/office/drawing/2014/main" id="{17D8CACE-C721-E8BC-5D99-7822B87D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50" y="1685424"/>
            <a:ext cx="7335580" cy="29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F50D8B-96B7-E21C-C659-843DB4639ECD}"/>
              </a:ext>
            </a:extLst>
          </p:cNvPr>
          <p:cNvSpPr txBox="1"/>
          <p:nvPr/>
        </p:nvSpPr>
        <p:spPr>
          <a:xfrm>
            <a:off x="1043608" y="805873"/>
            <a:ext cx="299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반응형 미 구현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1ED27-C27C-EB1E-525D-90237DB7AFA6}"/>
              </a:ext>
            </a:extLst>
          </p:cNvPr>
          <p:cNvSpPr txBox="1"/>
          <p:nvPr/>
        </p:nvSpPr>
        <p:spPr>
          <a:xfrm>
            <a:off x="825042" y="106988"/>
            <a:ext cx="201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추후 개선 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9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0B98D7-9B35-1C6D-8FA7-02DE6FBBA2DF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6FD8ECDA-D03C-54A9-1231-70DE8455AEDB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ACD30-3E5B-D433-C4FC-373314ED2F2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D7816-AE43-39F6-E774-4EDA658DF5DC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7D1C2-F5FE-7905-2BAE-2DE7E8CA963A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68A0C-2C71-344E-D7BD-53417544BC02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50D8B-96B7-E21C-C659-843DB4639ECD}"/>
              </a:ext>
            </a:extLst>
          </p:cNvPr>
          <p:cNvSpPr txBox="1"/>
          <p:nvPr/>
        </p:nvSpPr>
        <p:spPr>
          <a:xfrm>
            <a:off x="1043608" y="805873"/>
            <a:ext cx="299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저조한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저상버스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운행 실태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1ED27-C27C-EB1E-525D-90237DB7AFA6}"/>
              </a:ext>
            </a:extLst>
          </p:cNvPr>
          <p:cNvSpPr txBox="1"/>
          <p:nvPr/>
        </p:nvSpPr>
        <p:spPr>
          <a:xfrm>
            <a:off x="825042" y="106988"/>
            <a:ext cx="201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결론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72AE91D-BA3D-758E-82A4-1D3C33151FEA}"/>
              </a:ext>
            </a:extLst>
          </p:cNvPr>
          <p:cNvGrpSpPr/>
          <p:nvPr/>
        </p:nvGrpSpPr>
        <p:grpSpPr>
          <a:xfrm>
            <a:off x="2195736" y="1220940"/>
            <a:ext cx="5544661" cy="4097458"/>
            <a:chOff x="1907704" y="1239221"/>
            <a:chExt cx="6192114" cy="461074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82E4481-A0B3-D932-9DF0-5E1C51045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1239221"/>
              <a:ext cx="6192114" cy="461074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B86BFB5-720A-3E5E-9842-1DEC9510A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6336" y="5428252"/>
              <a:ext cx="360040" cy="327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9150C0-B3B1-3A65-F28E-C361309D5D1B}"/>
              </a:ext>
            </a:extLst>
          </p:cNvPr>
          <p:cNvGrpSpPr/>
          <p:nvPr/>
        </p:nvGrpSpPr>
        <p:grpSpPr>
          <a:xfrm>
            <a:off x="-9283" y="2222907"/>
            <a:ext cx="834325" cy="424645"/>
            <a:chOff x="-9283" y="1804348"/>
            <a:chExt cx="834325" cy="42464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932A9E-AB24-F6ED-DD72-B405AF381B44}"/>
                </a:ext>
              </a:extLst>
            </p:cNvPr>
            <p:cNvSpPr/>
            <p:nvPr/>
          </p:nvSpPr>
          <p:spPr>
            <a:xfrm>
              <a:off x="-9283" y="180434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CF9B6D5E-9708-5C71-8CA8-283777056529}"/>
                </a:ext>
              </a:extLst>
            </p:cNvPr>
            <p:cNvSpPr/>
            <p:nvPr/>
          </p:nvSpPr>
          <p:spPr>
            <a:xfrm rot="5400000">
              <a:off x="702755" y="213442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3EE4E93-8AAE-1D03-AE15-BE889C327419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D55A79-D8FD-CFB6-E12D-EF0C48534633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FB2FD8-1C9E-584C-436C-344005B015D8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C046A-ED3D-C8F9-24FC-A7F7C1D9737A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BCCEF-8195-BF05-DA18-73BB0380F65D}"/>
              </a:ext>
            </a:extLst>
          </p:cNvPr>
          <p:cNvSpPr txBox="1"/>
          <p:nvPr/>
        </p:nvSpPr>
        <p:spPr>
          <a:xfrm>
            <a:off x="825042" y="106988"/>
            <a:ext cx="201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시연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68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05488" y="2517140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Thank you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 flipH="1">
            <a:off x="3319007" y="4077072"/>
            <a:ext cx="2376264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4967" y="4293096"/>
            <a:ext cx="2464343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20180637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신예찬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20200158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김미령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20200370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김혜진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20200639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신승미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27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9FAC97-2D85-CB20-A231-ABB771BB7262}"/>
              </a:ext>
            </a:extLst>
          </p:cNvPr>
          <p:cNvSpPr txBox="1"/>
          <p:nvPr/>
        </p:nvSpPr>
        <p:spPr>
          <a:xfrm>
            <a:off x="2905488" y="1958856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Index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F2C2DE-99B1-66F8-27E3-301A93B610AA}"/>
              </a:ext>
            </a:extLst>
          </p:cNvPr>
          <p:cNvCxnSpPr>
            <a:cxnSpLocks/>
          </p:cNvCxnSpPr>
          <p:nvPr/>
        </p:nvCxnSpPr>
        <p:spPr>
          <a:xfrm flipH="1">
            <a:off x="3383868" y="3140968"/>
            <a:ext cx="2376264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A21F47-FBBD-7C75-CDFD-A5CD79E5BCDF}"/>
              </a:ext>
            </a:extLst>
          </p:cNvPr>
          <p:cNvSpPr txBox="1"/>
          <p:nvPr/>
        </p:nvSpPr>
        <p:spPr>
          <a:xfrm>
            <a:off x="3437874" y="3414734"/>
            <a:ext cx="2268252" cy="116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서론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데이터 및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변경사항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추후 개선 사항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및 결론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시연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0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D7B1EEB-C3F5-0A63-0CE8-C9838F6F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19150"/>
            <a:ext cx="7694810" cy="5483428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E553A-7F16-4ED5-DDA9-4FCDB5E8D263}"/>
              </a:ext>
            </a:extLst>
          </p:cNvPr>
          <p:cNvSpPr txBox="1"/>
          <p:nvPr/>
        </p:nvSpPr>
        <p:spPr>
          <a:xfrm>
            <a:off x="825041" y="106988"/>
            <a:ext cx="137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서론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ECDB7-8DAE-8800-3AE1-C2EE48B57A7D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C9B64-AF87-1C37-9C18-5A03B78C9D17}"/>
              </a:ext>
            </a:extLst>
          </p:cNvPr>
          <p:cNvSpPr txBox="1"/>
          <p:nvPr/>
        </p:nvSpPr>
        <p:spPr>
          <a:xfrm>
            <a:off x="1115616" y="5229200"/>
            <a:ext cx="2375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→ 교통약자를 위한 정보 제공 서비스가 필요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E553A-7F16-4ED5-DDA9-4FCDB5E8D263}"/>
              </a:ext>
            </a:extLst>
          </p:cNvPr>
          <p:cNvSpPr txBox="1"/>
          <p:nvPr/>
        </p:nvSpPr>
        <p:spPr>
          <a:xfrm>
            <a:off x="825041" y="106988"/>
            <a:ext cx="1370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서론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ECDB7-8DAE-8800-3AE1-C2EE48B57A7D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00A362-C315-30E1-5C02-5999AE984E08}"/>
              </a:ext>
            </a:extLst>
          </p:cNvPr>
          <p:cNvSpPr/>
          <p:nvPr/>
        </p:nvSpPr>
        <p:spPr>
          <a:xfrm>
            <a:off x="1691680" y="1360899"/>
            <a:ext cx="6427806" cy="28622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06578-6EB4-6017-1177-A85D6E266764}"/>
              </a:ext>
            </a:extLst>
          </p:cNvPr>
          <p:cNvSpPr txBox="1"/>
          <p:nvPr/>
        </p:nvSpPr>
        <p:spPr>
          <a:xfrm>
            <a:off x="1684086" y="1196752"/>
            <a:ext cx="215707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주요 기능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9DBCF-08CF-C8D0-1CF3-078C1E147DBC}"/>
              </a:ext>
            </a:extLst>
          </p:cNvPr>
          <p:cNvSpPr txBox="1"/>
          <p:nvPr/>
        </p:nvSpPr>
        <p:spPr>
          <a:xfrm>
            <a:off x="1835697" y="1566084"/>
            <a:ext cx="5878883" cy="253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버스의 실시간 도착 정보 확인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실시간 </a:t>
            </a:r>
            <a:r>
              <a:rPr lang="ko-KR" altLang="en-US" sz="1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저상버스</a:t>
            </a: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위치 정보 확인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주변 정류장 정보 확인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경로에서 환승할 때도 </a:t>
            </a:r>
            <a:r>
              <a:rPr lang="ko-KR" altLang="en-US" sz="1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저상버스로</a:t>
            </a: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환승 가능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서울을 포함한 여러 지역에서 </a:t>
            </a:r>
            <a:r>
              <a:rPr lang="ko-KR" altLang="en-US" sz="1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저상버스</a:t>
            </a: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확인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→ 구미의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저상버스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확인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7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FF7F1B-A2E8-4B64-F574-C76D84C8F52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41F17-4BBD-128A-FAAC-561D3437B25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B6A74-7A36-0C07-3C89-F5D7AE1C982A}"/>
              </a:ext>
            </a:extLst>
          </p:cNvPr>
          <p:cNvSpPr txBox="1"/>
          <p:nvPr/>
        </p:nvSpPr>
        <p:spPr>
          <a:xfrm>
            <a:off x="825042" y="106988"/>
            <a:ext cx="201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데이터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427285-68DE-A8BC-8E12-84DCA8D35BF6}"/>
              </a:ext>
            </a:extLst>
          </p:cNvPr>
          <p:cNvGrpSpPr/>
          <p:nvPr/>
        </p:nvGrpSpPr>
        <p:grpSpPr>
          <a:xfrm>
            <a:off x="1709677" y="1819563"/>
            <a:ext cx="5724646" cy="2466856"/>
            <a:chOff x="1115616" y="1907540"/>
            <a:chExt cx="5724646" cy="24668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032407-1BB4-28DC-6644-9B3CA5DB1021}"/>
                </a:ext>
              </a:extLst>
            </p:cNvPr>
            <p:cNvSpPr txBox="1"/>
            <p:nvPr/>
          </p:nvSpPr>
          <p:spPr>
            <a:xfrm>
              <a:off x="1115616" y="1907540"/>
              <a:ext cx="5724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effectLst/>
                </a:rPr>
                <a:t>https://pt.map.naver.com/api/pubtrans-search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B9D448-81F5-8083-4406-55529C8BAD59}"/>
                </a:ext>
              </a:extLst>
            </p:cNvPr>
            <p:cNvSpPr txBox="1"/>
            <p:nvPr/>
          </p:nvSpPr>
          <p:spPr>
            <a:xfrm>
              <a:off x="1115616" y="4005064"/>
              <a:ext cx="572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https://pt.map.naver.com/api/pubtrans-route-search</a:t>
              </a:r>
              <a:endParaRPr lang="ko-KR" altLang="en-US" dirty="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B2C0DD3B-BF95-ACB0-6358-8C3F57AA9AFE}"/>
                </a:ext>
              </a:extLst>
            </p:cNvPr>
            <p:cNvSpPr/>
            <p:nvPr/>
          </p:nvSpPr>
          <p:spPr>
            <a:xfrm>
              <a:off x="3820137" y="2384884"/>
              <a:ext cx="315602" cy="151216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BE005B-7C05-3DE5-4CE1-0C1D1865C7D4}"/>
              </a:ext>
            </a:extLst>
          </p:cNvPr>
          <p:cNvSpPr txBox="1"/>
          <p:nvPr/>
        </p:nvSpPr>
        <p:spPr>
          <a:xfrm>
            <a:off x="1043608" y="805873"/>
            <a:ext cx="299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빠른길찾기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48DDC7-3F78-CA37-9B1B-231A5FD13764}"/>
              </a:ext>
            </a:extLst>
          </p:cNvPr>
          <p:cNvSpPr/>
          <p:nvPr/>
        </p:nvSpPr>
        <p:spPr>
          <a:xfrm>
            <a:off x="-10136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883C866A-A538-1DF6-8BCF-A9411B3249C2}"/>
              </a:ext>
            </a:extLst>
          </p:cNvPr>
          <p:cNvSpPr/>
          <p:nvPr/>
        </p:nvSpPr>
        <p:spPr>
          <a:xfrm rot="5400000">
            <a:off x="701902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E28597-AFB1-81E0-FDA1-12E07CBABFC2}"/>
              </a:ext>
            </a:extLst>
          </p:cNvPr>
          <p:cNvSpPr txBox="1"/>
          <p:nvPr/>
        </p:nvSpPr>
        <p:spPr>
          <a:xfrm>
            <a:off x="106651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461E23-816C-B575-BC1D-E649B1FB7294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A7513E37-01D4-A809-8B35-01D98E727E4A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4779E-EB39-60A9-39CB-568B848CACAE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3B79E9-B1DA-AF6D-0BC5-1396AA70B2DC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D16ED-D500-50C0-F3E5-CAEA431FE18C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358E9-A152-26AF-CB13-817B83176D4B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9056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5B6A74-7A36-0C07-3C89-F5D7AE1C982A}"/>
              </a:ext>
            </a:extLst>
          </p:cNvPr>
          <p:cNvSpPr txBox="1"/>
          <p:nvPr/>
        </p:nvSpPr>
        <p:spPr>
          <a:xfrm>
            <a:off x="825042" y="106988"/>
            <a:ext cx="201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데이터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22DFEC-808C-2690-B911-E2630F7C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5"/>
          <a:stretch/>
        </p:blipFill>
        <p:spPr>
          <a:xfrm>
            <a:off x="946608" y="1340768"/>
            <a:ext cx="3692579" cy="42966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7C7C28-FB19-0767-4A6B-A11E6114738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026C5-BC27-3FCB-4FB5-99FF5B09705A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5115C6-A7F6-FE65-9FBE-ABED191BD9FC}"/>
              </a:ext>
            </a:extLst>
          </p:cNvPr>
          <p:cNvSpPr/>
          <p:nvPr/>
        </p:nvSpPr>
        <p:spPr>
          <a:xfrm>
            <a:off x="-10136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C82C311B-37C1-1101-CDC2-BDCA0A128BA5}"/>
              </a:ext>
            </a:extLst>
          </p:cNvPr>
          <p:cNvSpPr/>
          <p:nvPr/>
        </p:nvSpPr>
        <p:spPr>
          <a:xfrm rot="5400000">
            <a:off x="701902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348D1-AB9A-8E0C-47F3-C7539B03A9DE}"/>
              </a:ext>
            </a:extLst>
          </p:cNvPr>
          <p:cNvSpPr txBox="1"/>
          <p:nvPr/>
        </p:nvSpPr>
        <p:spPr>
          <a:xfrm>
            <a:off x="106651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1F9154-DF9A-8692-A6FA-7F17ED745018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74E8414E-B34C-B9C3-C19C-CEB91AB1A423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A72E6-70C6-8B09-926C-3A9D0D0E66DF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4CB4D-1336-9E03-5AF2-9AA395CAD701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43B56-A372-0018-7C90-49559A2B63FB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ECDF0-C4EF-597E-1E8C-50E505698BFB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C9B6D-4A4B-BFEF-27ED-D32356FCC43E}"/>
              </a:ext>
            </a:extLst>
          </p:cNvPr>
          <p:cNvSpPr txBox="1"/>
          <p:nvPr/>
        </p:nvSpPr>
        <p:spPr>
          <a:xfrm>
            <a:off x="1043608" y="805873"/>
            <a:ext cx="299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빠른길찾기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F46D0-66AC-F952-58CE-9F851311294C}"/>
              </a:ext>
            </a:extLst>
          </p:cNvPr>
          <p:cNvSpPr txBox="1"/>
          <p:nvPr/>
        </p:nvSpPr>
        <p:spPr>
          <a:xfrm>
            <a:off x="5148064" y="1220940"/>
            <a:ext cx="38164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Step</a:t>
            </a:r>
            <a:r>
              <a:rPr lang="ko-KR" altLang="en-US" sz="1600" dirty="0"/>
              <a:t>의 구조 변경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해당 </a:t>
            </a:r>
            <a:r>
              <a:rPr lang="en-US" altLang="ko-KR" sz="1400" dirty="0"/>
              <a:t>step</a:t>
            </a:r>
            <a:r>
              <a:rPr lang="ko-KR" altLang="en-US" sz="1400" dirty="0"/>
              <a:t>을 출발하는 정류장 기준 노선 도착정보 여부 확인 가능</a:t>
            </a:r>
            <a:endParaRPr lang="en-US" altLang="ko-KR" sz="1400" dirty="0"/>
          </a:p>
          <a:p>
            <a:r>
              <a:rPr lang="ko-KR" altLang="en-US" sz="1400" dirty="0"/>
              <a:t>    →  </a:t>
            </a:r>
            <a:r>
              <a:rPr lang="en-US" altLang="ko-KR" sz="1400" dirty="0"/>
              <a:t>TAGO API </a:t>
            </a:r>
            <a:r>
              <a:rPr lang="ko-KR" altLang="en-US" sz="1400" dirty="0"/>
              <a:t>사용 불필요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도착 버스의 </a:t>
            </a:r>
            <a:r>
              <a:rPr lang="ko-KR" altLang="en-US" sz="1400" dirty="0" err="1"/>
              <a:t>저상버스</a:t>
            </a:r>
            <a:r>
              <a:rPr lang="ko-KR" altLang="en-US" sz="1400" dirty="0"/>
              <a:t> 여부</a:t>
            </a:r>
            <a:r>
              <a:rPr lang="en-US" altLang="ko-KR" sz="1400" dirty="0"/>
              <a:t> </a:t>
            </a:r>
            <a:r>
              <a:rPr lang="ko-KR" altLang="en-US" sz="1400" dirty="0"/>
              <a:t>확인 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0178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5B6A74-7A36-0C07-3C89-F5D7AE1C982A}"/>
              </a:ext>
            </a:extLst>
          </p:cNvPr>
          <p:cNvSpPr txBox="1"/>
          <p:nvPr/>
        </p:nvSpPr>
        <p:spPr>
          <a:xfrm>
            <a:off x="825042" y="106988"/>
            <a:ext cx="201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데이터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3E76F1-651B-047F-B7A8-0D0223222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09238" y="1304764"/>
            <a:ext cx="8300301" cy="42484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9A590B-BA3D-716D-9BDD-FBDBDC9B6431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04804-9828-3F25-12C5-CF4762416807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AA200A-AA9D-A540-4885-A27884542905}"/>
              </a:ext>
            </a:extLst>
          </p:cNvPr>
          <p:cNvSpPr/>
          <p:nvPr/>
        </p:nvSpPr>
        <p:spPr>
          <a:xfrm>
            <a:off x="-10136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B4A28B4D-E793-9124-5F3F-CDC8E422FB43}"/>
              </a:ext>
            </a:extLst>
          </p:cNvPr>
          <p:cNvSpPr/>
          <p:nvPr/>
        </p:nvSpPr>
        <p:spPr>
          <a:xfrm rot="5400000">
            <a:off x="701902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9FBBC-1E4B-2357-03BC-675D47E77230}"/>
              </a:ext>
            </a:extLst>
          </p:cNvPr>
          <p:cNvSpPr txBox="1"/>
          <p:nvPr/>
        </p:nvSpPr>
        <p:spPr>
          <a:xfrm>
            <a:off x="106651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82471C-1353-EE36-7B76-821DC19104C9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6437A303-9A92-300F-4697-52972B00369A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95705-C1A6-FA22-8921-DC077528C32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730F3-5C34-243A-FCCA-872EA6549B47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408EB-2392-1054-D939-063501667257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05F23-F640-DBEC-BB46-0B03B23900E1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54CDB-B6FE-3A2C-2DC6-0BD2EA4CBD5D}"/>
              </a:ext>
            </a:extLst>
          </p:cNvPr>
          <p:cNvSpPr txBox="1"/>
          <p:nvPr/>
        </p:nvSpPr>
        <p:spPr>
          <a:xfrm>
            <a:off x="1043608" y="805873"/>
            <a:ext cx="299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빠른길찾기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9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5B6A74-7A36-0C07-3C89-F5D7AE1C982A}"/>
              </a:ext>
            </a:extLst>
          </p:cNvPr>
          <p:cNvSpPr txBox="1"/>
          <p:nvPr/>
        </p:nvSpPr>
        <p:spPr>
          <a:xfrm>
            <a:off x="825042" y="106988"/>
            <a:ext cx="201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데이터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595BD-18CD-4A1B-5269-C8EAF24A12A2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CDEFF-C348-CD4D-6CD1-81C20DC870A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2D0F47-69FE-95FE-CF2C-042E69974F60}"/>
              </a:ext>
            </a:extLst>
          </p:cNvPr>
          <p:cNvSpPr/>
          <p:nvPr/>
        </p:nvSpPr>
        <p:spPr>
          <a:xfrm>
            <a:off x="-10136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4E2D9D0D-FC68-F616-B496-2088214F3BF1}"/>
              </a:ext>
            </a:extLst>
          </p:cNvPr>
          <p:cNvSpPr/>
          <p:nvPr/>
        </p:nvSpPr>
        <p:spPr>
          <a:xfrm rot="5400000">
            <a:off x="701902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C5706-909F-FA98-D3D4-D0469A29E623}"/>
              </a:ext>
            </a:extLst>
          </p:cNvPr>
          <p:cNvSpPr txBox="1"/>
          <p:nvPr/>
        </p:nvSpPr>
        <p:spPr>
          <a:xfrm>
            <a:off x="106651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E863E3-8BD0-5B12-DB05-332796059A97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12EB7866-04A2-2525-24E3-171EB2C7F57F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4650F-D778-EEC0-32F7-A6E25AD0D3A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8808C8-9A31-105C-3670-2DD20F3034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36AC65-BDFC-F934-7DBC-19BD81606F07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4BC20-C0CC-9BB7-16B4-B789DF80AF14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60332-F1ED-2E8A-48C5-F143C5A03A85}"/>
              </a:ext>
            </a:extLst>
          </p:cNvPr>
          <p:cNvSpPr txBox="1"/>
          <p:nvPr/>
        </p:nvSpPr>
        <p:spPr>
          <a:xfrm>
            <a:off x="1043608" y="805873"/>
            <a:ext cx="299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빠른길찾기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0EBD41C-7155-9AD5-A376-2105FBD5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1" y="1220940"/>
            <a:ext cx="6840757" cy="45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5B6A74-7A36-0C07-3C89-F5D7AE1C982A}"/>
              </a:ext>
            </a:extLst>
          </p:cNvPr>
          <p:cNvSpPr txBox="1"/>
          <p:nvPr/>
        </p:nvSpPr>
        <p:spPr>
          <a:xfrm>
            <a:off x="825042" y="106988"/>
            <a:ext cx="201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데이터 및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API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변경사항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595BD-18CD-4A1B-5269-C8EAF24A12A2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CDEFF-C348-CD4D-6CD1-81C20DC870A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2D0F47-69FE-95FE-CF2C-042E69974F60}"/>
              </a:ext>
            </a:extLst>
          </p:cNvPr>
          <p:cNvSpPr/>
          <p:nvPr/>
        </p:nvSpPr>
        <p:spPr>
          <a:xfrm>
            <a:off x="-10136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4E2D9D0D-FC68-F616-B496-2088214F3BF1}"/>
              </a:ext>
            </a:extLst>
          </p:cNvPr>
          <p:cNvSpPr/>
          <p:nvPr/>
        </p:nvSpPr>
        <p:spPr>
          <a:xfrm rot="5400000">
            <a:off x="701902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C5706-909F-FA98-D3D4-D0469A29E623}"/>
              </a:ext>
            </a:extLst>
          </p:cNvPr>
          <p:cNvSpPr txBox="1"/>
          <p:nvPr/>
        </p:nvSpPr>
        <p:spPr>
          <a:xfrm>
            <a:off x="106651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E863E3-8BD0-5B12-DB05-332796059A97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12EB7866-04A2-2525-24E3-171EB2C7F57F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4650F-D778-EEC0-32F7-A6E25AD0D3A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8808C8-9A31-105C-3670-2DD20F3034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36AC65-BDFC-F934-7DBC-19BD81606F07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4BC20-C0CC-9BB7-16B4-B789DF80AF14}"/>
              </a:ext>
            </a:extLst>
          </p:cNvPr>
          <p:cNvSpPr txBox="1"/>
          <p:nvPr/>
        </p:nvSpPr>
        <p:spPr>
          <a:xfrm>
            <a:off x="111607" y="222290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2050" name="Picture 2" descr="Android] 카카오맵을 2개 이상 ADD했을 때 발생하는 오류 대처 방법! DaumMap does not support that  two or more — IT Story">
            <a:extLst>
              <a:ext uri="{FF2B5EF4-FFF2-40B4-BE49-F238E27FC236}">
                <a16:creationId xmlns:a16="http://schemas.microsoft.com/office/drawing/2014/main" id="{7B024E87-3837-7E45-9383-DE10EE4D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35482"/>
            <a:ext cx="2397907" cy="181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네이버 지도 api 예제 : 간단 예제 : 기본 지도 생성 (기본 컨트롤 + 원하는 위치에)">
            <a:extLst>
              <a:ext uri="{FF2B5EF4-FFF2-40B4-BE49-F238E27FC236}">
                <a16:creationId xmlns:a16="http://schemas.microsoft.com/office/drawing/2014/main" id="{4B94498E-DC1E-F0F0-E0C0-3806E046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35481"/>
            <a:ext cx="2422129" cy="181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496F5DE-6C31-F781-E240-FD4D4AB65671}"/>
              </a:ext>
            </a:extLst>
          </p:cNvPr>
          <p:cNvSpPr/>
          <p:nvPr/>
        </p:nvSpPr>
        <p:spPr>
          <a:xfrm rot="16200000">
            <a:off x="4779541" y="2880641"/>
            <a:ext cx="315602" cy="5262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2C9AB-8E8B-0325-D447-71043CCE076D}"/>
              </a:ext>
            </a:extLst>
          </p:cNvPr>
          <p:cNvSpPr txBox="1"/>
          <p:nvPr/>
        </p:nvSpPr>
        <p:spPr>
          <a:xfrm>
            <a:off x="1907704" y="4293096"/>
            <a:ext cx="60225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API </a:t>
            </a:r>
            <a:r>
              <a:rPr lang="ko-KR" altLang="en-US" dirty="0"/>
              <a:t>변경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Kakao Maps API</a:t>
            </a:r>
            <a:r>
              <a:rPr lang="ko-KR" altLang="en-US" sz="1400" dirty="0"/>
              <a:t>는 마커 커스텀이 불가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/>
              <a:t>→ 마커 커스텀이 가능한 </a:t>
            </a:r>
            <a:r>
              <a:rPr lang="en-US" altLang="ko-KR" sz="1400" dirty="0"/>
              <a:t>Naver Maps </a:t>
            </a:r>
            <a:r>
              <a:rPr lang="ko-KR" altLang="en-US" sz="1400" dirty="0"/>
              <a:t>사용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35A5F-90F8-C419-F0A2-F04921DAD001}"/>
              </a:ext>
            </a:extLst>
          </p:cNvPr>
          <p:cNvSpPr txBox="1"/>
          <p:nvPr/>
        </p:nvSpPr>
        <p:spPr>
          <a:xfrm>
            <a:off x="1043608" y="805873"/>
            <a:ext cx="2996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지도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 API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13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314</Words>
  <Application>Microsoft Office PowerPoint</Application>
  <PresentationFormat>화면 슬라이드 쇼(4:3)</PresentationFormat>
  <Paragraphs>133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Arial</vt:lpstr>
      <vt:lpstr>맑은 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신예찬</cp:lastModifiedBy>
  <cp:revision>114</cp:revision>
  <dcterms:created xsi:type="dcterms:W3CDTF">2013-09-05T09:43:46Z</dcterms:created>
  <dcterms:modified xsi:type="dcterms:W3CDTF">2023-06-07T08:08:24Z</dcterms:modified>
</cp:coreProperties>
</file>