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2A049-CB69-43D1-A06B-957F001047DA}" v="28" dt="2025-06-06T13:37:56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ndrew Sturgeon" userId="dfc076c7-6738-4b37-bedb-94bf105630e6" providerId="ADAL" clId="{5592A049-CB69-43D1-A06B-957F001047DA}"/>
    <pc:docChg chg="undo custSel addSld delSld modSld">
      <pc:chgData name="Thomas Andrew Sturgeon" userId="dfc076c7-6738-4b37-bedb-94bf105630e6" providerId="ADAL" clId="{5592A049-CB69-43D1-A06B-957F001047DA}" dt="2025-06-06T13:40:10.446" v="130" actId="1076"/>
      <pc:docMkLst>
        <pc:docMk/>
      </pc:docMkLst>
      <pc:sldChg chg="modSp mod">
        <pc:chgData name="Thomas Andrew Sturgeon" userId="dfc076c7-6738-4b37-bedb-94bf105630e6" providerId="ADAL" clId="{5592A049-CB69-43D1-A06B-957F001047DA}" dt="2025-06-06T13:15:02.272" v="7" actId="27636"/>
        <pc:sldMkLst>
          <pc:docMk/>
          <pc:sldMk cId="192295777" sldId="256"/>
        </pc:sldMkLst>
        <pc:spChg chg="mod">
          <ac:chgData name="Thomas Andrew Sturgeon" userId="dfc076c7-6738-4b37-bedb-94bf105630e6" providerId="ADAL" clId="{5592A049-CB69-43D1-A06B-957F001047DA}" dt="2025-06-06T13:15:02.272" v="7" actId="27636"/>
          <ac:spMkLst>
            <pc:docMk/>
            <pc:sldMk cId="192295777" sldId="256"/>
            <ac:spMk id="2" creationId="{35AFE674-7466-743D-EA86-A023889FC56F}"/>
          </ac:spMkLst>
        </pc:spChg>
      </pc:sldChg>
      <pc:sldChg chg="modSp mod">
        <pc:chgData name="Thomas Andrew Sturgeon" userId="dfc076c7-6738-4b37-bedb-94bf105630e6" providerId="ADAL" clId="{5592A049-CB69-43D1-A06B-957F001047DA}" dt="2025-06-06T13:33:11.903" v="101" actId="20577"/>
        <pc:sldMkLst>
          <pc:docMk/>
          <pc:sldMk cId="763985160" sldId="257"/>
        </pc:sldMkLst>
        <pc:spChg chg="mod">
          <ac:chgData name="Thomas Andrew Sturgeon" userId="dfc076c7-6738-4b37-bedb-94bf105630e6" providerId="ADAL" clId="{5592A049-CB69-43D1-A06B-957F001047DA}" dt="2025-06-06T13:33:11.903" v="101" actId="20577"/>
          <ac:spMkLst>
            <pc:docMk/>
            <pc:sldMk cId="763985160" sldId="257"/>
            <ac:spMk id="3" creationId="{6FB4D166-DA84-7021-DF46-E291D00E1DEC}"/>
          </ac:spMkLst>
        </pc:spChg>
      </pc:sldChg>
      <pc:sldChg chg="addSp delSp modSp mod">
        <pc:chgData name="Thomas Andrew Sturgeon" userId="dfc076c7-6738-4b37-bedb-94bf105630e6" providerId="ADAL" clId="{5592A049-CB69-43D1-A06B-957F001047DA}" dt="2025-06-06T13:16:52.013" v="50" actId="1076"/>
        <pc:sldMkLst>
          <pc:docMk/>
          <pc:sldMk cId="370203016" sldId="258"/>
        </pc:sldMkLst>
        <pc:picChg chg="add mod">
          <ac:chgData name="Thomas Andrew Sturgeon" userId="dfc076c7-6738-4b37-bedb-94bf105630e6" providerId="ADAL" clId="{5592A049-CB69-43D1-A06B-957F001047DA}" dt="2025-06-06T13:16:52.013" v="50" actId="1076"/>
          <ac:picMkLst>
            <pc:docMk/>
            <pc:sldMk cId="370203016" sldId="258"/>
            <ac:picMk id="4" creationId="{89DB7011-DBD4-828D-D429-C24A0065DECB}"/>
          </ac:picMkLst>
        </pc:picChg>
        <pc:picChg chg="del">
          <ac:chgData name="Thomas Andrew Sturgeon" userId="dfc076c7-6738-4b37-bedb-94bf105630e6" providerId="ADAL" clId="{5592A049-CB69-43D1-A06B-957F001047DA}" dt="2025-06-06T13:16:04.998" v="40" actId="478"/>
          <ac:picMkLst>
            <pc:docMk/>
            <pc:sldMk cId="370203016" sldId="258"/>
            <ac:picMk id="5" creationId="{A331067B-9658-B657-4774-EDAA956D029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32.828" v="53" actId="14826"/>
        <pc:sldMkLst>
          <pc:docMk/>
          <pc:sldMk cId="3948220949" sldId="259"/>
        </pc:sldMkLst>
        <pc:picChg chg="add del mod">
          <ac:chgData name="Thomas Andrew Sturgeon" userId="dfc076c7-6738-4b37-bedb-94bf105630e6" providerId="ADAL" clId="{5592A049-CB69-43D1-A06B-957F001047DA}" dt="2025-06-06T13:23:32.828" v="53" actId="14826"/>
          <ac:picMkLst>
            <pc:docMk/>
            <pc:sldMk cId="3948220949" sldId="259"/>
            <ac:picMk id="5" creationId="{36097921-46EE-E8F9-09CD-E36C86788FB7}"/>
          </ac:picMkLst>
        </pc:picChg>
      </pc:sldChg>
      <pc:sldChg chg="modSp">
        <pc:chgData name="Thomas Andrew Sturgeon" userId="dfc076c7-6738-4b37-bedb-94bf105630e6" providerId="ADAL" clId="{5592A049-CB69-43D1-A06B-957F001047DA}" dt="2025-06-06T13:23:41.813" v="54" actId="14826"/>
        <pc:sldMkLst>
          <pc:docMk/>
          <pc:sldMk cId="827164200" sldId="260"/>
        </pc:sldMkLst>
        <pc:picChg chg="mod">
          <ac:chgData name="Thomas Andrew Sturgeon" userId="dfc076c7-6738-4b37-bedb-94bf105630e6" providerId="ADAL" clId="{5592A049-CB69-43D1-A06B-957F001047DA}" dt="2025-06-06T13:23:41.813" v="54" actId="14826"/>
          <ac:picMkLst>
            <pc:docMk/>
            <pc:sldMk cId="827164200" sldId="260"/>
            <ac:picMk id="5" creationId="{561837E1-2540-51AD-F19E-3E53575F2E8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59.867" v="60" actId="14100"/>
        <pc:sldMkLst>
          <pc:docMk/>
          <pc:sldMk cId="1472881753" sldId="261"/>
        </pc:sldMkLst>
        <pc:picChg chg="add mod">
          <ac:chgData name="Thomas Andrew Sturgeon" userId="dfc076c7-6738-4b37-bedb-94bf105630e6" providerId="ADAL" clId="{5592A049-CB69-43D1-A06B-957F001047DA}" dt="2025-06-06T13:23:59.867" v="60" actId="14100"/>
          <ac:picMkLst>
            <pc:docMk/>
            <pc:sldMk cId="1472881753" sldId="261"/>
            <ac:picMk id="4" creationId="{51644F1B-95D1-EED9-D9E8-7AFB6331F215}"/>
          </ac:picMkLst>
        </pc:picChg>
        <pc:picChg chg="del">
          <ac:chgData name="Thomas Andrew Sturgeon" userId="dfc076c7-6738-4b37-bedb-94bf105630e6" providerId="ADAL" clId="{5592A049-CB69-43D1-A06B-957F001047DA}" dt="2025-06-06T13:23:45.994" v="55" actId="478"/>
          <ac:picMkLst>
            <pc:docMk/>
            <pc:sldMk cId="1472881753" sldId="261"/>
            <ac:picMk id="5" creationId="{074E550E-02AD-30DB-3B3D-A53695C0A5D2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6:48.420" v="89" actId="1076"/>
        <pc:sldMkLst>
          <pc:docMk/>
          <pc:sldMk cId="1790010386" sldId="264"/>
        </pc:sldMkLst>
        <pc:picChg chg="add mod">
          <ac:chgData name="Thomas Andrew Sturgeon" userId="dfc076c7-6738-4b37-bedb-94bf105630e6" providerId="ADAL" clId="{5592A049-CB69-43D1-A06B-957F001047DA}" dt="2025-06-06T13:26:48.420" v="89" actId="1076"/>
          <ac:picMkLst>
            <pc:docMk/>
            <pc:sldMk cId="1790010386" sldId="264"/>
            <ac:picMk id="4" creationId="{1F4741E6-8F6C-24D9-F052-6F31C36CA16A}"/>
          </ac:picMkLst>
        </pc:picChg>
        <pc:picChg chg="del">
          <ac:chgData name="Thomas Andrew Sturgeon" userId="dfc076c7-6738-4b37-bedb-94bf105630e6" providerId="ADAL" clId="{5592A049-CB69-43D1-A06B-957F001047DA}" dt="2025-06-06T13:26:08.145" v="81" actId="478"/>
          <ac:picMkLst>
            <pc:docMk/>
            <pc:sldMk cId="1790010386" sldId="264"/>
            <ac:picMk id="6" creationId="{1097F281-AAD8-FACB-1B4F-0226D98CC4BC}"/>
          </ac:picMkLst>
        </pc:picChg>
        <pc:picChg chg="add mod">
          <ac:chgData name="Thomas Andrew Sturgeon" userId="dfc076c7-6738-4b37-bedb-94bf105630e6" providerId="ADAL" clId="{5592A049-CB69-43D1-A06B-957F001047DA}" dt="2025-06-06T13:26:45.291" v="88" actId="1076"/>
          <ac:picMkLst>
            <pc:docMk/>
            <pc:sldMk cId="1790010386" sldId="264"/>
            <ac:picMk id="7" creationId="{B875A189-5F63-3DD9-61F4-FEC9D529469F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5:13.865" v="79" actId="1076"/>
        <pc:sldMkLst>
          <pc:docMk/>
          <pc:sldMk cId="1799068915" sldId="265"/>
        </pc:sldMkLst>
        <pc:spChg chg="del mod">
          <ac:chgData name="Thomas Andrew Sturgeon" userId="dfc076c7-6738-4b37-bedb-94bf105630e6" providerId="ADAL" clId="{5592A049-CB69-43D1-A06B-957F001047DA}" dt="2025-06-06T13:24:07.662" v="63" actId="478"/>
          <ac:spMkLst>
            <pc:docMk/>
            <pc:sldMk cId="1799068915" sldId="265"/>
            <ac:spMk id="3" creationId="{8C502F0B-194B-CB90-4FFB-A4F600CD140C}"/>
          </ac:spMkLst>
        </pc:spChg>
        <pc:spChg chg="add del mod">
          <ac:chgData name="Thomas Andrew Sturgeon" userId="dfc076c7-6738-4b37-bedb-94bf105630e6" providerId="ADAL" clId="{5592A049-CB69-43D1-A06B-957F001047DA}" dt="2025-06-06T13:24:19.122" v="65"/>
          <ac:spMkLst>
            <pc:docMk/>
            <pc:sldMk cId="1799068915" sldId="265"/>
            <ac:spMk id="4" creationId="{1C5C456D-B28A-EC5A-6D94-A18801D1E728}"/>
          </ac:spMkLst>
        </pc:spChg>
        <pc:spChg chg="add mod">
          <ac:chgData name="Thomas Andrew Sturgeon" userId="dfc076c7-6738-4b37-bedb-94bf105630e6" providerId="ADAL" clId="{5592A049-CB69-43D1-A06B-957F001047DA}" dt="2025-06-06T13:24:21.443" v="66" actId="14100"/>
          <ac:spMkLst>
            <pc:docMk/>
            <pc:sldMk cId="1799068915" sldId="265"/>
            <ac:spMk id="5" creationId="{62BB3310-6188-389E-78BB-447001307631}"/>
          </ac:spMkLst>
        </pc:spChg>
        <pc:spChg chg="del">
          <ac:chgData name="Thomas Andrew Sturgeon" userId="dfc076c7-6738-4b37-bedb-94bf105630e6" providerId="ADAL" clId="{5592A049-CB69-43D1-A06B-957F001047DA}" dt="2025-06-06T13:24:05.744" v="62" actId="478"/>
          <ac:spMkLst>
            <pc:docMk/>
            <pc:sldMk cId="1799068915" sldId="265"/>
            <ac:spMk id="6" creationId="{F17F27CD-B225-9F3B-8CD5-ABA07E42F4DA}"/>
          </ac:spMkLst>
        </pc:spChg>
        <pc:spChg chg="add del mod">
          <ac:chgData name="Thomas Andrew Sturgeon" userId="dfc076c7-6738-4b37-bedb-94bf105630e6" providerId="ADAL" clId="{5592A049-CB69-43D1-A06B-957F001047DA}" dt="2025-06-06T13:25:05.808" v="76" actId="478"/>
          <ac:spMkLst>
            <pc:docMk/>
            <pc:sldMk cId="1799068915" sldId="265"/>
            <ac:spMk id="9" creationId="{287853A2-3674-558F-60C1-AE66BE28C7E2}"/>
          </ac:spMkLst>
        </pc:spChg>
        <pc:spChg chg="add">
          <ac:chgData name="Thomas Andrew Sturgeon" userId="dfc076c7-6738-4b37-bedb-94bf105630e6" providerId="ADAL" clId="{5592A049-CB69-43D1-A06B-957F001047DA}" dt="2025-06-06T13:24:42.256" v="69"/>
          <ac:spMkLst>
            <pc:docMk/>
            <pc:sldMk cId="1799068915" sldId="265"/>
            <ac:spMk id="11" creationId="{5118494B-29B7-F0D0-1945-16F609DFB9F2}"/>
          </ac:spMkLst>
        </pc:spChg>
        <pc:spChg chg="add del">
          <ac:chgData name="Thomas Andrew Sturgeon" userId="dfc076c7-6738-4b37-bedb-94bf105630e6" providerId="ADAL" clId="{5592A049-CB69-43D1-A06B-957F001047DA}" dt="2025-06-06T13:25:02.338" v="73" actId="478"/>
          <ac:spMkLst>
            <pc:docMk/>
            <pc:sldMk cId="1799068915" sldId="265"/>
            <ac:spMk id="12" creationId="{7504C4D4-5DE3-CF1F-3B99-07FDA9D1A1D9}"/>
          </ac:spMkLst>
        </pc:spChg>
        <pc:spChg chg="add mod">
          <ac:chgData name="Thomas Andrew Sturgeon" userId="dfc076c7-6738-4b37-bedb-94bf105630e6" providerId="ADAL" clId="{5592A049-CB69-43D1-A06B-957F001047DA}" dt="2025-06-06T13:25:13.865" v="79" actId="1076"/>
          <ac:spMkLst>
            <pc:docMk/>
            <pc:sldMk cId="1799068915" sldId="265"/>
            <ac:spMk id="13" creationId="{4AD2F9F2-D057-87A7-092C-4D2865DC0701}"/>
          </ac:spMkLst>
        </pc:spChg>
      </pc:sldChg>
      <pc:sldChg chg="delSp add del setBg delDesignElem">
        <pc:chgData name="Thomas Andrew Sturgeon" userId="dfc076c7-6738-4b37-bedb-94bf105630e6" providerId="ADAL" clId="{5592A049-CB69-43D1-A06B-957F001047DA}" dt="2025-06-06T13:38:06.128" v="105" actId="47"/>
        <pc:sldMkLst>
          <pc:docMk/>
          <pc:sldMk cId="2534464828" sldId="266"/>
        </pc:sldMkLst>
        <pc:spChg chg="del">
          <ac:chgData name="Thomas Andrew Sturgeon" userId="dfc076c7-6738-4b37-bedb-94bf105630e6" providerId="ADAL" clId="{5592A049-CB69-43D1-A06B-957F001047DA}" dt="2025-06-06T13:37:56.633" v="103"/>
          <ac:spMkLst>
            <pc:docMk/>
            <pc:sldMk cId="2534464828" sldId="266"/>
            <ac:spMk id="11" creationId="{69360AAF-13AF-9753-E2DF-3D2212568205}"/>
          </ac:spMkLst>
        </pc:spChg>
        <pc:spChg chg="del">
          <ac:chgData name="Thomas Andrew Sturgeon" userId="dfc076c7-6738-4b37-bedb-94bf105630e6" providerId="ADAL" clId="{5592A049-CB69-43D1-A06B-957F001047DA}" dt="2025-06-06T13:37:56.633" v="103"/>
          <ac:spMkLst>
            <pc:docMk/>
            <pc:sldMk cId="2534464828" sldId="266"/>
            <ac:spMk id="13" creationId="{EB878F8D-469A-4C57-793D-685F100F3F0F}"/>
          </ac:spMkLst>
        </pc:spChg>
        <pc:spChg chg="del">
          <ac:chgData name="Thomas Andrew Sturgeon" userId="dfc076c7-6738-4b37-bedb-94bf105630e6" providerId="ADAL" clId="{5592A049-CB69-43D1-A06B-957F001047DA}" dt="2025-06-06T13:37:56.633" v="103"/>
          <ac:spMkLst>
            <pc:docMk/>
            <pc:sldMk cId="2534464828" sldId="266"/>
            <ac:spMk id="15" creationId="{E2E088A3-235A-A5FE-9FD7-4723A3884507}"/>
          </ac:spMkLst>
        </pc:spChg>
      </pc:sldChg>
      <pc:sldChg chg="del">
        <pc:chgData name="Thomas Andrew Sturgeon" userId="dfc076c7-6738-4b37-bedb-94bf105630e6" providerId="ADAL" clId="{5592A049-CB69-43D1-A06B-957F001047DA}" dt="2025-06-06T13:25:19.897" v="80" actId="47"/>
        <pc:sldMkLst>
          <pc:docMk/>
          <pc:sldMk cId="3681290526" sldId="266"/>
        </pc:sldMkLst>
      </pc:sldChg>
      <pc:sldChg chg="addSp delSp modSp add mod">
        <pc:chgData name="Thomas Andrew Sturgeon" userId="dfc076c7-6738-4b37-bedb-94bf105630e6" providerId="ADAL" clId="{5592A049-CB69-43D1-A06B-957F001047DA}" dt="2025-06-06T13:40:10.446" v="130" actId="1076"/>
        <pc:sldMkLst>
          <pc:docMk/>
          <pc:sldMk cId="753600695" sldId="267"/>
        </pc:sldMkLst>
        <pc:spChg chg="mod">
          <ac:chgData name="Thomas Andrew Sturgeon" userId="dfc076c7-6738-4b37-bedb-94bf105630e6" providerId="ADAL" clId="{5592A049-CB69-43D1-A06B-957F001047DA}" dt="2025-06-06T13:38:14.358" v="124" actId="20577"/>
          <ac:spMkLst>
            <pc:docMk/>
            <pc:sldMk cId="753600695" sldId="267"/>
            <ac:spMk id="2" creationId="{F4980C85-52FE-A630-9519-04EA5421919D}"/>
          </ac:spMkLst>
        </pc:spChg>
        <pc:picChg chg="del">
          <ac:chgData name="Thomas Andrew Sturgeon" userId="dfc076c7-6738-4b37-bedb-94bf105630e6" providerId="ADAL" clId="{5592A049-CB69-43D1-A06B-957F001047DA}" dt="2025-06-06T13:38:15.945" v="126" actId="478"/>
          <ac:picMkLst>
            <pc:docMk/>
            <pc:sldMk cId="753600695" sldId="267"/>
            <ac:picMk id="4" creationId="{F2736E67-F2BE-BE04-9F40-7E2A61402764}"/>
          </ac:picMkLst>
        </pc:picChg>
        <pc:picChg chg="add mod">
          <ac:chgData name="Thomas Andrew Sturgeon" userId="dfc076c7-6738-4b37-bedb-94bf105630e6" providerId="ADAL" clId="{5592A049-CB69-43D1-A06B-957F001047DA}" dt="2025-06-06T13:40:10.446" v="130" actId="1076"/>
          <ac:picMkLst>
            <pc:docMk/>
            <pc:sldMk cId="753600695" sldId="267"/>
            <ac:picMk id="5" creationId="{4887C936-CD6C-DD1D-B11F-8DE369ACEFEB}"/>
          </ac:picMkLst>
        </pc:picChg>
        <pc:picChg chg="del">
          <ac:chgData name="Thomas Andrew Sturgeon" userId="dfc076c7-6738-4b37-bedb-94bf105630e6" providerId="ADAL" clId="{5592A049-CB69-43D1-A06B-957F001047DA}" dt="2025-06-06T13:38:15.655" v="125" actId="478"/>
          <ac:picMkLst>
            <pc:docMk/>
            <pc:sldMk cId="753600695" sldId="267"/>
            <ac:picMk id="7" creationId="{3DAE3DAC-6953-334A-3E44-7E7D1FA507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97D-3230-3D8F-9D5A-115CAFDD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CDAF-0070-91F1-AE88-4CDB7851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A443-B398-5082-1751-E92094DC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0784-FF73-FD4D-8755-BCDB02A4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8992-92D3-055E-75F2-BA501111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DDA4-E85E-F7A5-99AF-3802D844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3E77-258D-E984-7812-66214A9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78EC-9F87-8E42-F080-7125E333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9021-28D0-CC6F-4019-783872A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C52D-0840-3BEF-63B4-9983C2AA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51F0-5E96-E9CA-FA65-A8451F79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14D3D-ACAA-06CD-818B-A2D53889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B95-FB23-5AD3-FAD3-A61D60D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2326-EE5E-43DC-21DB-493FC6B3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2DBD-53CF-CE03-860D-D5EDFECB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FF5B-9A47-5AF9-1343-0EDA2B9A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DCE9-1AA8-3112-2EBF-42F4604F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BB7A-9BD2-2642-99B7-58F77428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0103-8C5A-7891-532B-7306C34E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A5F4-090E-29C8-CF1D-246B3D0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00EC-2DC8-1B89-0D6F-54DE69D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AD1E-5CAF-E838-CF3F-F6A1962E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66E6-5070-D5E1-A988-306AA75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A251-E8E2-7278-4141-4FC5BD27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6208-C54A-9309-C370-B08C1CC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7C9-BF88-E676-162B-6DB1FB69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3468-1ED9-ABDB-9509-9572883C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3647-F993-7B34-F6FC-4BF31A16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B634-7666-100C-C4A8-DD9F733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7AA8-745B-DA33-E212-014B337F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F4E9-8A5A-59FE-343D-B2317C94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B012-BB6E-E830-2ECE-5B0D2754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526C-9A15-C244-A795-9AA05E37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3291-3CDE-CCF5-09CE-F9663BDE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890C-F44E-026B-5BA2-3939752A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BE335-164F-3041-F45A-C77924FB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5234-4575-DA87-E6F1-6FDF9B46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51B19-E743-1ACC-FE34-DC4F733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88F3-DC89-FA8E-38B6-8F9F385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1CE-50E0-5A4C-62B2-2D86F20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91461-80A9-7B6F-1355-54A419B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92020-D55B-2083-66BB-A8A903A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9189-B7D7-F91F-A938-693A4A9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4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0E467-9C9A-5BFF-4AC2-0CC6AA0F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E18AE-259A-5342-F817-B96BF3C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1706-81C2-E6AC-CF43-9B353E0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D9C-89B7-4437-8D97-F3808764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5EE2-0E4C-E98C-CF36-B517C40B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E58A6-8EF7-CB44-05DC-A4486ED6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8E7B-D51C-A33C-52EE-F43FF48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4DB-7225-18A8-99E3-DF3D3F4B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CDE5-4889-374A-B477-3EDF2A0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4A2-A53B-1BF5-6A8C-88E7C2CE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C992-06E7-6E55-67B2-4F0056880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9B76-7311-36EB-47F9-3C0B844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5E7F-CC49-D2E3-6A85-71B35EBD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ECF1-7CFE-C9B3-50EA-9F46CBB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0154-A1C9-951B-6F62-D0A7980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068F-F855-A108-2CF1-A4A8C46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D4AE-504C-B2E9-A43B-8D44C0C9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169-B5F2-DA51-C75C-3D1A2C65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5871-59E0-98D5-2023-CA6B8731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DB29-4D7A-7797-04D9-F80C74B5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FE674-7466-743D-EA86-A023889FC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8900" dirty="0"/>
              <a:t>Project 2 Web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E0BE-5ACC-6244-E002-0D1F4780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Thomas Sturgeon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9A75-3CAD-93C1-1B22-DFE35CF2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Tool that I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D166-DA84-7021-DF46-E291D00E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Cucumber</a:t>
            </a:r>
          </a:p>
          <a:p>
            <a:r>
              <a:rPr lang="en-GB" sz="2400" dirty="0"/>
              <a:t>Maven</a:t>
            </a:r>
          </a:p>
          <a:p>
            <a:r>
              <a:rPr lang="en-GB" sz="2400" dirty="0"/>
              <a:t>GitHub/Actions</a:t>
            </a:r>
          </a:p>
          <a:p>
            <a:r>
              <a:rPr lang="en-GB" sz="2400" dirty="0"/>
              <a:t>Selenium</a:t>
            </a:r>
          </a:p>
          <a:p>
            <a:r>
              <a:rPr lang="en-GB" sz="2400" dirty="0"/>
              <a:t>Junit</a:t>
            </a:r>
          </a:p>
          <a:p>
            <a:r>
              <a:rPr lang="en-GB" sz="2400" dirty="0" err="1"/>
              <a:t>Hamcrest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39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068D-9BF8-D664-59F8-7D979FF8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3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Setup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DB7011-DBD4-828D-D429-C24A0065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30" y="953482"/>
            <a:ext cx="8654738" cy="4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97921-46EE-E8F9-09CD-E36C8678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614" y="1572287"/>
            <a:ext cx="9230773" cy="269365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9DAA-FD1B-E7A8-EB6F-FB309090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Progress</a:t>
            </a:r>
          </a:p>
        </p:txBody>
      </p:sp>
    </p:spTree>
    <p:extLst>
      <p:ext uri="{BB962C8B-B14F-4D97-AF65-F5344CB8AC3E}">
        <p14:creationId xmlns:p14="http://schemas.microsoft.com/office/powerpoint/2010/main" val="39482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37E1-2540-51AD-F19E-3E53575F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369" y="1119116"/>
            <a:ext cx="8403261" cy="360000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DE2B7-4C80-5835-4B34-574DEAE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485738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Complete</a:t>
            </a:r>
          </a:p>
        </p:txBody>
      </p:sp>
    </p:spTree>
    <p:extLst>
      <p:ext uri="{BB962C8B-B14F-4D97-AF65-F5344CB8AC3E}">
        <p14:creationId xmlns:p14="http://schemas.microsoft.com/office/powerpoint/2010/main" val="8271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6630-01C5-12F2-F4F3-3548D26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2" y="5094046"/>
            <a:ext cx="9471956" cy="1137111"/>
          </a:xfrm>
        </p:spPr>
        <p:txBody>
          <a:bodyPr>
            <a:normAutofit/>
          </a:bodyPr>
          <a:lstStyle/>
          <a:p>
            <a:r>
              <a:rPr lang="en-GB" sz="5400" dirty="0"/>
              <a:t>Project Structure (UML Diagram)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644F1B-95D1-EED9-D9E8-7AFB6331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4" y="828674"/>
            <a:ext cx="7696035" cy="45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3A83E-EA4C-3B0C-5C1F-6F70F857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AA7F-D498-8D4B-EA10-60E866CE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6000" dirty="0"/>
              <a:t>Examples of BDD Scenarios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B3310-6188-389E-78BB-447001307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1638012"/>
            <a:ext cx="441960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add books to my cart so that I can purchase them later.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@SingleBook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a single book to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viewing a book's detail 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item should appear in my cart with quantity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"1"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@MultipleBooks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the same book multiple times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have already added a book to the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quantity of that book in the cart should increase to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"2"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AD2F9F2-D057-87A7-092C-4D2865DC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60" y="1638012"/>
            <a:ext cx="485775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@BookSearch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Book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search for books so that I can find titles of interest.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Valid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list of books with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 the title or author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@InvalidSearch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No Book Found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"xyznotabook"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"No books found."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message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583F2-D67C-D5CE-0995-FC97A492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62365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741E6-8F6C-24D9-F052-6F31C36C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0" y="1429008"/>
            <a:ext cx="6939647" cy="331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5A189-5F63-3DD9-61F4-FEC9D529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537" y="1429008"/>
            <a:ext cx="2729073" cy="3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F7F8D-5DEF-5CEF-AB6A-DBE4F87C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CFB814-2C1A-1D0C-9994-C5C2AC6A0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F6A376D-5514-2C54-E369-F23F5C70B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186681-A8A4-2D42-24FA-7290E9C1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80C85-52FE-A630-9519-04EA5421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62365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Suit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7C936-CD6C-DD1D-B11F-8DE369AC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1" y="983712"/>
            <a:ext cx="104425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0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JetBrains Mono</vt:lpstr>
      <vt:lpstr>Office Theme</vt:lpstr>
      <vt:lpstr>Project 2 Web Testing Framework</vt:lpstr>
      <vt:lpstr>Tool that I used</vt:lpstr>
      <vt:lpstr>Project Board Setup</vt:lpstr>
      <vt:lpstr>Project Board Progress</vt:lpstr>
      <vt:lpstr>Project Board Complete</vt:lpstr>
      <vt:lpstr>Project Structure (UML Diagram)</vt:lpstr>
      <vt:lpstr>Examples of BDD Scenarios</vt:lpstr>
      <vt:lpstr>GitHub Actions</vt:lpstr>
      <vt:lpstr>Test Suit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Andrew Sturgeon</dc:creator>
  <cp:lastModifiedBy>Thomas Andrew Sturgeon</cp:lastModifiedBy>
  <cp:revision>2</cp:revision>
  <dcterms:created xsi:type="dcterms:W3CDTF">2025-05-08T08:45:57Z</dcterms:created>
  <dcterms:modified xsi:type="dcterms:W3CDTF">2025-06-06T13:40:10Z</dcterms:modified>
</cp:coreProperties>
</file>