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5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5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56D13E-63F1-4924-9702-CA7EEF917438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E75B7-51D1-4E65-A6B7-EE301CCF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Achieve Life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sz="1400" dirty="0" smtClean="0"/>
              <a:t>Michael Murata</a:t>
            </a:r>
          </a:p>
          <a:p>
            <a:r>
              <a:rPr lang="en-US" sz="1400" dirty="0" smtClean="0"/>
              <a:t>Sean Butcher</a:t>
            </a:r>
          </a:p>
          <a:p>
            <a:r>
              <a:rPr lang="en-US" sz="1400" dirty="0" smtClean="0"/>
              <a:t>Augustus </a:t>
            </a:r>
            <a:r>
              <a:rPr lang="en-US" sz="1400" dirty="0" err="1" smtClean="0"/>
              <a:t>Rutkoski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0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637" y="823783"/>
            <a:ext cx="7197726" cy="934077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O</a:t>
            </a:r>
            <a:r>
              <a:rPr lang="en-US" cap="none" dirty="0" smtClean="0"/>
              <a:t>rganization </a:t>
            </a:r>
            <a:r>
              <a:rPr lang="en-US" cap="none" dirty="0"/>
              <a:t>D</a:t>
            </a:r>
            <a:r>
              <a:rPr lang="en-US" cap="none" dirty="0" smtClean="0"/>
              <a:t>escription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637" y="2161516"/>
            <a:ext cx="7197726" cy="45358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cap="none" dirty="0" smtClean="0"/>
              <a:t>Two types of users: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users themselves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cap="none" dirty="0" smtClean="0"/>
              <a:t>Application/website administrators</a:t>
            </a:r>
          </a:p>
          <a:p>
            <a:pPr lvl="1" algn="l"/>
            <a:endParaRPr lang="en-US" cap="none" dirty="0" smtClean="0"/>
          </a:p>
          <a:p>
            <a:pPr algn="l"/>
            <a:r>
              <a:rPr lang="en-US" cap="none" dirty="0" smtClean="0"/>
              <a:t>What activities can users perform?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Create accounts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Manage their account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cap="none" dirty="0" smtClean="0"/>
              <a:t>Create achievements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Create/join groups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cap="none" dirty="0" smtClean="0"/>
              <a:t>Add friends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l"/>
            <a:r>
              <a:rPr lang="en-US" cap="none" dirty="0" smtClean="0"/>
              <a:t>What activities can administrators perform?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Maintenance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Removal of accounts</a:t>
            </a:r>
          </a:p>
          <a:p>
            <a:pPr lvl="1" algn="l"/>
            <a:endParaRPr lang="en-US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</a:t>
            </a:r>
            <a:r>
              <a:rPr lang="en-US" cap="none" dirty="0" smtClean="0"/>
              <a:t>onceptual </a:t>
            </a:r>
            <a:r>
              <a:rPr lang="en-US" cap="none" dirty="0"/>
              <a:t>S</a:t>
            </a:r>
            <a:r>
              <a:rPr lang="en-US" cap="none" dirty="0" smtClean="0"/>
              <a:t>chema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conceptual schema of your database.</a:t>
            </a:r>
          </a:p>
          <a:p>
            <a:pPr lvl="1"/>
            <a:r>
              <a:rPr lang="en-US" dirty="0"/>
              <a:t>Show a list of main design requirements of your </a:t>
            </a:r>
            <a:r>
              <a:rPr lang="en-US" dirty="0" smtClean="0"/>
              <a:t>database</a:t>
            </a:r>
            <a:endParaRPr lang="en-US" dirty="0"/>
          </a:p>
          <a:p>
            <a:pPr lvl="1"/>
            <a:r>
              <a:rPr lang="en-US" dirty="0"/>
              <a:t>Show and describe the E/R diagram of your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3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Conceptual Schema Explanation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</a:t>
            </a:r>
            <a:r>
              <a:rPr lang="en-US" cap="none" dirty="0" smtClean="0"/>
              <a:t>elational </a:t>
            </a:r>
            <a:r>
              <a:rPr lang="en-US" cap="none" dirty="0"/>
              <a:t>S</a:t>
            </a:r>
            <a:r>
              <a:rPr lang="en-US" cap="none" dirty="0" smtClean="0"/>
              <a:t>chema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relational schema of your database.</a:t>
            </a:r>
          </a:p>
          <a:p>
            <a:pPr lvl="1"/>
            <a:r>
              <a:rPr lang="en-US" dirty="0"/>
              <a:t>Provide a list of table schema and a list of functional dependencies of each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/>
              <a:t>Discuss the normal forms of each table.</a:t>
            </a:r>
          </a:p>
        </p:txBody>
      </p:sp>
    </p:spTree>
    <p:extLst>
      <p:ext uri="{BB962C8B-B14F-4D97-AF65-F5344CB8AC3E}">
        <p14:creationId xmlns:p14="http://schemas.microsoft.com/office/powerpoint/2010/main" val="362366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Relational Schema Explanation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Milestones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8227"/>
            <a:ext cx="10131425" cy="3962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Easy</a:t>
            </a:r>
            <a:r>
              <a:rPr lang="en-US" sz="2200" dirty="0" smtClean="0"/>
              <a:t> Milestones</a:t>
            </a:r>
          </a:p>
          <a:p>
            <a:r>
              <a:rPr lang="en-US" dirty="0" smtClean="0"/>
              <a:t>Refine the name a bit</a:t>
            </a:r>
          </a:p>
          <a:p>
            <a:r>
              <a:rPr lang="en-US" dirty="0" smtClean="0"/>
              <a:t>Notifications via email</a:t>
            </a:r>
          </a:p>
          <a:p>
            <a:r>
              <a:rPr lang="en-US" dirty="0" smtClean="0"/>
              <a:t>Webpage backbone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smtClean="0"/>
              <a:t>Hard</a:t>
            </a:r>
            <a:r>
              <a:rPr lang="en-US" sz="2200" dirty="0" smtClean="0"/>
              <a:t> Milestones</a:t>
            </a:r>
          </a:p>
          <a:p>
            <a:r>
              <a:rPr lang="en-US" dirty="0" smtClean="0"/>
              <a:t>Finalizing the webpages look and feel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b="1" dirty="0" smtClean="0"/>
              <a:t>Far…Far… Away </a:t>
            </a:r>
            <a:r>
              <a:rPr lang="en-US" sz="2100" dirty="0" smtClean="0"/>
              <a:t>Milestone</a:t>
            </a:r>
          </a:p>
          <a:p>
            <a:r>
              <a:rPr lang="en-US" dirty="0" smtClean="0"/>
              <a:t>Eventually convert the concept into an Android/IOS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0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 or Suggestions?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20" y="6096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 gentle, we’ve seen you tear apart the other teams…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41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173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Achieve Life</vt:lpstr>
      <vt:lpstr>Organization Description</vt:lpstr>
      <vt:lpstr>Conceptual Schema</vt:lpstr>
      <vt:lpstr>Conceptual Schema Explanation</vt:lpstr>
      <vt:lpstr>Relational Schema</vt:lpstr>
      <vt:lpstr>Relational Schema Explanation</vt:lpstr>
      <vt:lpstr>Milestones</vt:lpstr>
      <vt:lpstr>Questions or Suggestions?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Achieve Life</dc:title>
  <dc:creator>STUS Koski</dc:creator>
  <cp:lastModifiedBy>STUS Koski</cp:lastModifiedBy>
  <cp:revision>4</cp:revision>
  <dcterms:created xsi:type="dcterms:W3CDTF">2015-10-06T22:37:31Z</dcterms:created>
  <dcterms:modified xsi:type="dcterms:W3CDTF">2015-10-06T23:28:07Z</dcterms:modified>
</cp:coreProperties>
</file>