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E9F8C6-E6C8-4F83-9E20-815B0BC7FB21}" v="78" dt="2025-10-16T05:48:45.32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95" d="100"/>
          <a:sy n="95" d="100"/>
        </p:scale>
        <p:origin x="110"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10/21/2025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10/21/2025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10/21/2025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10/21/2025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Desktop"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677111" y="4477279"/>
            <a:ext cx="4720889" cy="861497"/>
          </a:xfrm>
        </p:spPr>
        <p:txBody>
          <a:bodyPr>
            <a:normAutofit/>
          </a:bodyPr>
          <a:lstStyle/>
          <a:p>
            <a:pPr algn="r"/>
            <a:r>
              <a:rPr lang="en-US" b="0" dirty="0">
                <a:solidFill>
                  <a:schemeClr val="tx1"/>
                </a:solidFill>
              </a:rPr>
              <a:t>STUTI  SHUKLA</a:t>
            </a:r>
          </a:p>
          <a:p>
            <a:pPr algn="r"/>
            <a:r>
              <a:rPr lang="en-IN" dirty="0"/>
              <a:t> APPLY_175569982268a5da6e8f4dd </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2594310" y="3157825"/>
            <a:ext cx="5462570" cy="743448"/>
          </a:xfrm>
        </p:spPr>
        <p:txBody>
          <a:bodyPr>
            <a:normAutofit fontScale="90000"/>
          </a:bodyPr>
          <a:lstStyle/>
          <a:p>
            <a:r>
              <a:rPr lang="en-GB" sz="3200" dirty="0"/>
              <a:t>Project Title –NETFLIX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0" name="Picture 9" descr="A certificate of completion with red text and a red ribbon&#10;&#10;AI-generated content may be incorrect.">
            <a:extLst>
              <a:ext uri="{FF2B5EF4-FFF2-40B4-BE49-F238E27FC236}">
                <a16:creationId xmlns:a16="http://schemas.microsoft.com/office/drawing/2014/main" id="{49B397F3-FAC1-AC96-83AC-619E0DDF230E}"/>
              </a:ext>
            </a:extLst>
          </p:cNvPr>
          <p:cNvPicPr>
            <a:picLocks noChangeAspect="1"/>
          </p:cNvPicPr>
          <p:nvPr/>
        </p:nvPicPr>
        <p:blipFill>
          <a:blip r:embed="rId3"/>
          <a:stretch>
            <a:fillRect/>
          </a:stretch>
        </p:blipFill>
        <p:spPr>
          <a:xfrm>
            <a:off x="1024944" y="1370333"/>
            <a:ext cx="8303542" cy="5133473"/>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descr="A certificate of completion with a red ribbon and a red seal&#10;&#10;AI-generated content may be incorrect.">
            <a:extLst>
              <a:ext uri="{FF2B5EF4-FFF2-40B4-BE49-F238E27FC236}">
                <a16:creationId xmlns:a16="http://schemas.microsoft.com/office/drawing/2014/main" id="{C1975EB1-47CD-AFFE-7D5D-3DE7243253E9}"/>
              </a:ext>
            </a:extLst>
          </p:cNvPr>
          <p:cNvPicPr>
            <a:picLocks noChangeAspect="1"/>
          </p:cNvPicPr>
          <p:nvPr/>
        </p:nvPicPr>
        <p:blipFill>
          <a:blip r:embed="rId3"/>
          <a:stretch>
            <a:fillRect/>
          </a:stretch>
        </p:blipFill>
        <p:spPr>
          <a:xfrm>
            <a:off x="970546" y="1258502"/>
            <a:ext cx="8165433" cy="5309938"/>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75156" y="2670905"/>
            <a:ext cx="11340000" cy="700114"/>
          </a:xfrm>
          <a:prstGeom prst="rect">
            <a:avLst/>
          </a:prstGeom>
        </p:spPr>
        <p:txBody>
          <a:bodyPr anchor="ctr">
            <a:noAutofit/>
          </a:bodyPr>
          <a:lstStyle/>
          <a:p>
            <a:pPr algn="ctr"/>
            <a:r>
              <a:rPr lang="en-US" sz="72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14700" y="1914255"/>
            <a:ext cx="6431280" cy="3607987"/>
          </a:xfrm>
        </p:spPr>
        <p:txBody>
          <a:bodyPr>
            <a:normAutofit fontScale="85000" lnSpcReduction="1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54480D71-BB98-83CB-16F7-66C0D7E45883}"/>
              </a:ext>
            </a:extLst>
          </p:cNvPr>
          <p:cNvSpPr txBox="1"/>
          <p:nvPr/>
        </p:nvSpPr>
        <p:spPr>
          <a:xfrm>
            <a:off x="438923" y="1955049"/>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A488652-DC56-EC26-5F31-ED7CB8D4D27A}"/>
              </a:ext>
            </a:extLst>
          </p:cNvPr>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62734786-4DEA-9955-BFF8-FDF1EBB84300}"/>
              </a:ext>
            </a:extLst>
          </p:cNvPr>
          <p:cNvSpPr txBox="1"/>
          <p:nvPr/>
        </p:nvSpPr>
        <p:spPr>
          <a:xfrm>
            <a:off x="1037215" y="1751141"/>
            <a:ext cx="49166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Paste the screen shot of your code</a:t>
            </a:r>
          </a:p>
        </p:txBody>
      </p:sp>
      <p:pic>
        <p:nvPicPr>
          <p:cNvPr id="6" name="Picture 5" descr="A graph of different colored lines">
            <a:extLst>
              <a:ext uri="{FF2B5EF4-FFF2-40B4-BE49-F238E27FC236}">
                <a16:creationId xmlns:a16="http://schemas.microsoft.com/office/drawing/2014/main" id="{5590119D-4068-841B-BE40-F1660B98A9E3}"/>
              </a:ext>
            </a:extLst>
          </p:cNvPr>
          <p:cNvPicPr>
            <a:picLocks noChangeAspect="1"/>
          </p:cNvPicPr>
          <p:nvPr/>
        </p:nvPicPr>
        <p:blipFill>
          <a:blip r:embed="rId3"/>
          <a:stretch>
            <a:fillRect/>
          </a:stretch>
        </p:blipFill>
        <p:spPr>
          <a:xfrm>
            <a:off x="865738" y="1275371"/>
            <a:ext cx="9762066" cy="5311600"/>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A36EB5C4-B334-C562-399B-4AC61818DAC5}"/>
              </a:ext>
            </a:extLst>
          </p:cNvPr>
          <p:cNvSpPr txBox="1"/>
          <p:nvPr/>
        </p:nvSpPr>
        <p:spPr>
          <a:xfrm>
            <a:off x="767807" y="1831964"/>
            <a:ext cx="64522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Add screen shot of graph</a:t>
            </a:r>
          </a:p>
        </p:txBody>
      </p:sp>
      <p:pic>
        <p:nvPicPr>
          <p:cNvPr id="6" name="Picture 5" descr="A graph with blue dots&#10;&#10;AI-generated content may be incorrect.">
            <a:extLst>
              <a:ext uri="{FF2B5EF4-FFF2-40B4-BE49-F238E27FC236}">
                <a16:creationId xmlns:a16="http://schemas.microsoft.com/office/drawing/2014/main" id="{7C7CF9B2-A476-B302-4F39-CC35815FF8E3}"/>
              </a:ext>
            </a:extLst>
          </p:cNvPr>
          <p:cNvPicPr>
            <a:picLocks noChangeAspect="1"/>
          </p:cNvPicPr>
          <p:nvPr/>
        </p:nvPicPr>
        <p:blipFill>
          <a:blip r:embed="rId3"/>
          <a:stretch>
            <a:fillRect/>
          </a:stretch>
        </p:blipFill>
        <p:spPr>
          <a:xfrm>
            <a:off x="675957" y="1056154"/>
            <a:ext cx="9350550" cy="5608806"/>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B2023D69-07AE-2EBE-3CC7-8A1AD6C902BB}"/>
              </a:ext>
            </a:extLst>
          </p:cNvPr>
          <p:cNvSpPr txBox="1"/>
          <p:nvPr/>
        </p:nvSpPr>
        <p:spPr>
          <a:xfrm>
            <a:off x="1297214" y="1941286"/>
            <a:ext cx="6096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Paste the screen shot of your code​</a:t>
            </a:r>
          </a:p>
        </p:txBody>
      </p:sp>
      <p:pic>
        <p:nvPicPr>
          <p:cNvPr id="6" name="Picture 5" descr="A colorful pie chart with text&#10;&#10;AI-generated content may be incorrect.">
            <a:extLst>
              <a:ext uri="{FF2B5EF4-FFF2-40B4-BE49-F238E27FC236}">
                <a16:creationId xmlns:a16="http://schemas.microsoft.com/office/drawing/2014/main" id="{068C178E-B22C-4F3D-0D79-F5A37ACBC1EF}"/>
              </a:ext>
            </a:extLst>
          </p:cNvPr>
          <p:cNvPicPr>
            <a:picLocks noChangeAspect="1"/>
          </p:cNvPicPr>
          <p:nvPr/>
        </p:nvPicPr>
        <p:blipFill>
          <a:blip r:embed="rId3"/>
          <a:stretch>
            <a:fillRect/>
          </a:stretch>
        </p:blipFill>
        <p:spPr>
          <a:xfrm>
            <a:off x="942693" y="1201586"/>
            <a:ext cx="10493649" cy="5532599"/>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505240" y="2459034"/>
            <a:ext cx="6559794" cy="2579557"/>
          </a:xfrm>
        </p:spPr>
        <p:txBody>
          <a:bodyPr vert="horz" lIns="91440" tIns="45720" rIns="91440" bIns="45720" rtlCol="0" anchor="t">
            <a:normAutofit/>
          </a:bodyPr>
          <a:lstStyle/>
          <a:p>
            <a:pPr marL="0" indent="0">
              <a:buNone/>
            </a:pPr>
            <a:r>
              <a:rPr lang="en-US" dirty="0"/>
              <a:t>GITHUB LINK:- </a:t>
            </a:r>
            <a:r>
              <a:rPr lang="en-US" dirty="0">
                <a:hlinkClick r:id="rId3" action="ppaction://hlinkfile"/>
              </a:rPr>
              <a:t>https://github.com/Stuti0507/VOIS_AICTE_Oct2025_MajorProject_STUTI_SHUKLA.git</a:t>
            </a:r>
            <a:endParaRPr lang="en-US"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663</TotalTime>
  <Words>393</Words>
  <Application>Microsoft Office PowerPoint</Application>
  <PresentationFormat>Widescreen</PresentationFormat>
  <Paragraphs>44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Project Title –NETFLIX ANALYSIS</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Stuti Shukla</cp:lastModifiedBy>
  <cp:revision>121</cp:revision>
  <dcterms:created xsi:type="dcterms:W3CDTF">2021-07-11T13:13:15Z</dcterms:created>
  <dcterms:modified xsi:type="dcterms:W3CDTF">2025-10-21T15:16:14Z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