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5"/>
  </p:notesMasterIdLst>
  <p:sldIdLst>
    <p:sldId id="308" r:id="rId2"/>
    <p:sldId id="259" r:id="rId3"/>
    <p:sldId id="309" r:id="rId4"/>
    <p:sldId id="281" r:id="rId5"/>
    <p:sldId id="310" r:id="rId6"/>
    <p:sldId id="318" r:id="rId7"/>
    <p:sldId id="316" r:id="rId8"/>
    <p:sldId id="311" r:id="rId9"/>
    <p:sldId id="306" r:id="rId10"/>
    <p:sldId id="319" r:id="rId11"/>
    <p:sldId id="321" r:id="rId12"/>
    <p:sldId id="320" r:id="rId13"/>
    <p:sldId id="314" r:id="rId14"/>
  </p:sldIdLst>
  <p:sldSz cx="9144000" cy="5143500" type="screen16x9"/>
  <p:notesSz cx="6858000" cy="9144000"/>
  <p:embeddedFontLst>
    <p:embeddedFont>
      <p:font typeface="Bebas Neue" panose="020B0604020202020204" charset="0"/>
      <p:regular r:id="rId16"/>
    </p:embeddedFont>
    <p:embeddedFont>
      <p:font typeface="Calibri" panose="020F0502020204030204" pitchFamily="34" charset="0"/>
      <p:regular r:id="rId17"/>
      <p:bold r:id="rId18"/>
      <p:italic r:id="rId19"/>
      <p:boldItalic r:id="rId20"/>
    </p:embeddedFont>
    <p:embeddedFont>
      <p:font typeface="Commissioner" panose="020B0604020202020204" charset="0"/>
      <p:regular r:id="rId21"/>
      <p:bold r:id="rId22"/>
    </p:embeddedFont>
    <p:embeddedFont>
      <p:font typeface="Cooper Black" panose="0208090404030B020404" pitchFamily="18" charset="0"/>
      <p:regular r:id="rId23"/>
    </p:embeddedFont>
    <p:embeddedFont>
      <p:font typeface="Arial Rounded MT Bold" panose="020F0704030504030204" pitchFamily="34" charset="0"/>
      <p:regular r:id="rId24"/>
    </p:embeddedFont>
    <p:embeddedFont>
      <p:font typeface="Average Sans"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EA6395-670F-4CC3-80EB-086A7C49F1C4}">
  <a:tblStyle styleId="{88EA6395-670F-4CC3-80EB-086A7C49F1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96" autoAdjust="0"/>
  </p:normalViewPr>
  <p:slideViewPr>
    <p:cSldViewPr snapToGrid="0">
      <p:cViewPr varScale="1">
        <p:scale>
          <a:sx n="87" d="100"/>
          <a:sy n="87" d="100"/>
        </p:scale>
        <p:origin x="906" y="-2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f3d8d08ee1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f3d8d08ee1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756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f3d8d08ee1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f3d8d08ee1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55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f3d8d08ee1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f3d8d08ee1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274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f3d8d08ee1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f3d8d08ee1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126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f3d8d08ee1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f3d8d08ee1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19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f3d8d08ee1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f3d8d08ee1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f3d8d08ee1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f3d8d08ee1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48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219bfa93eb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219bfa93eb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219bfa93eb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219bfa93eb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153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219bfa93e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219bfa93e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173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f3d8d08ee1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f3d8d08ee1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315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1219bfa93e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1219bfa93e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977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f3d8d08ee1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f3d8d08ee1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51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7270529">
            <a:off x="-1656915" y="2714164"/>
            <a:ext cx="3897073" cy="4751782"/>
          </a:xfrm>
          <a:custGeom>
            <a:avLst/>
            <a:gdLst/>
            <a:ahLst/>
            <a:cxnLst/>
            <a:rect l="l" t="t" r="r" b="b"/>
            <a:pathLst>
              <a:path w="43621" h="53188" extrusionOk="0">
                <a:moveTo>
                  <a:pt x="17166" y="1"/>
                </a:moveTo>
                <a:cubicBezTo>
                  <a:pt x="16963" y="1"/>
                  <a:pt x="16759" y="6"/>
                  <a:pt x="16556" y="18"/>
                </a:cubicBezTo>
                <a:cubicBezTo>
                  <a:pt x="14482" y="519"/>
                  <a:pt x="12411" y="1292"/>
                  <a:pt x="10773" y="2777"/>
                </a:cubicBezTo>
                <a:cubicBezTo>
                  <a:pt x="8982" y="4266"/>
                  <a:pt x="6843" y="5139"/>
                  <a:pt x="4949" y="6451"/>
                </a:cubicBezTo>
                <a:cubicBezTo>
                  <a:pt x="3383" y="7527"/>
                  <a:pt x="2698" y="9517"/>
                  <a:pt x="1902" y="11285"/>
                </a:cubicBezTo>
                <a:cubicBezTo>
                  <a:pt x="1317" y="12808"/>
                  <a:pt x="655" y="14320"/>
                  <a:pt x="467" y="16015"/>
                </a:cubicBezTo>
                <a:cubicBezTo>
                  <a:pt x="299" y="17929"/>
                  <a:pt x="394" y="19877"/>
                  <a:pt x="276" y="21798"/>
                </a:cubicBezTo>
                <a:cubicBezTo>
                  <a:pt x="215" y="22410"/>
                  <a:pt x="180" y="23026"/>
                  <a:pt x="146" y="23650"/>
                </a:cubicBezTo>
                <a:cubicBezTo>
                  <a:pt x="0" y="26341"/>
                  <a:pt x="46" y="29058"/>
                  <a:pt x="169" y="31771"/>
                </a:cubicBezTo>
                <a:cubicBezTo>
                  <a:pt x="314" y="34875"/>
                  <a:pt x="988" y="38055"/>
                  <a:pt x="2645" y="40726"/>
                </a:cubicBezTo>
                <a:cubicBezTo>
                  <a:pt x="3475" y="42012"/>
                  <a:pt x="4447" y="43206"/>
                  <a:pt x="5538" y="44282"/>
                </a:cubicBezTo>
                <a:cubicBezTo>
                  <a:pt x="6793" y="45732"/>
                  <a:pt x="8267" y="46968"/>
                  <a:pt x="9939" y="47695"/>
                </a:cubicBezTo>
                <a:cubicBezTo>
                  <a:pt x="10620" y="48312"/>
                  <a:pt x="11076" y="49234"/>
                  <a:pt x="11853" y="49758"/>
                </a:cubicBezTo>
                <a:cubicBezTo>
                  <a:pt x="12486" y="50180"/>
                  <a:pt x="13099" y="51025"/>
                  <a:pt x="13819" y="51025"/>
                </a:cubicBezTo>
                <a:cubicBezTo>
                  <a:pt x="13986" y="51025"/>
                  <a:pt x="14159" y="50980"/>
                  <a:pt x="14340" y="50872"/>
                </a:cubicBezTo>
                <a:cubicBezTo>
                  <a:pt x="15324" y="51783"/>
                  <a:pt x="16533" y="52139"/>
                  <a:pt x="17739" y="52307"/>
                </a:cubicBezTo>
                <a:cubicBezTo>
                  <a:pt x="18634" y="52560"/>
                  <a:pt x="19537" y="52824"/>
                  <a:pt x="20452" y="52931"/>
                </a:cubicBezTo>
                <a:cubicBezTo>
                  <a:pt x="21194" y="53038"/>
                  <a:pt x="21933" y="53180"/>
                  <a:pt x="22672" y="53187"/>
                </a:cubicBezTo>
                <a:cubicBezTo>
                  <a:pt x="24402" y="53007"/>
                  <a:pt x="25707" y="51714"/>
                  <a:pt x="27176" y="50895"/>
                </a:cubicBezTo>
                <a:cubicBezTo>
                  <a:pt x="29208" y="49758"/>
                  <a:pt x="31344" y="48740"/>
                  <a:pt x="32989" y="46972"/>
                </a:cubicBezTo>
                <a:cubicBezTo>
                  <a:pt x="34214" y="45943"/>
                  <a:pt x="35098" y="44530"/>
                  <a:pt x="36242" y="43409"/>
                </a:cubicBezTo>
                <a:cubicBezTo>
                  <a:pt x="37065" y="42537"/>
                  <a:pt x="37972" y="41702"/>
                  <a:pt x="38363" y="40459"/>
                </a:cubicBezTo>
                <a:cubicBezTo>
                  <a:pt x="38963" y="39463"/>
                  <a:pt x="39174" y="38262"/>
                  <a:pt x="39511" y="37129"/>
                </a:cubicBezTo>
                <a:cubicBezTo>
                  <a:pt x="40506" y="35395"/>
                  <a:pt x="41799" y="33750"/>
                  <a:pt x="42063" y="31599"/>
                </a:cubicBezTo>
                <a:cubicBezTo>
                  <a:pt x="42247" y="29532"/>
                  <a:pt x="42867" y="27592"/>
                  <a:pt x="43449" y="25671"/>
                </a:cubicBezTo>
                <a:cubicBezTo>
                  <a:pt x="43468" y="24783"/>
                  <a:pt x="43414" y="23884"/>
                  <a:pt x="43621" y="23030"/>
                </a:cubicBezTo>
                <a:cubicBezTo>
                  <a:pt x="43529" y="22337"/>
                  <a:pt x="43345" y="21660"/>
                  <a:pt x="43070" y="21021"/>
                </a:cubicBezTo>
                <a:cubicBezTo>
                  <a:pt x="42193" y="18568"/>
                  <a:pt x="41723" y="15942"/>
                  <a:pt x="40479" y="13646"/>
                </a:cubicBezTo>
                <a:cubicBezTo>
                  <a:pt x="40173" y="13084"/>
                  <a:pt x="39832" y="12544"/>
                  <a:pt x="39629" y="11936"/>
                </a:cubicBezTo>
                <a:cubicBezTo>
                  <a:pt x="39006" y="10202"/>
                  <a:pt x="37723" y="8904"/>
                  <a:pt x="36652" y="7492"/>
                </a:cubicBezTo>
                <a:cubicBezTo>
                  <a:pt x="35798" y="6585"/>
                  <a:pt x="34857" y="5778"/>
                  <a:pt x="34061" y="4798"/>
                </a:cubicBezTo>
                <a:cubicBezTo>
                  <a:pt x="32982" y="3489"/>
                  <a:pt x="31539" y="2697"/>
                  <a:pt x="30265" y="1679"/>
                </a:cubicBezTo>
                <a:cubicBezTo>
                  <a:pt x="29614" y="1151"/>
                  <a:pt x="28937" y="535"/>
                  <a:pt x="28129" y="447"/>
                </a:cubicBezTo>
                <a:cubicBezTo>
                  <a:pt x="28024" y="441"/>
                  <a:pt x="27918" y="439"/>
                  <a:pt x="27814" y="439"/>
                </a:cubicBezTo>
                <a:cubicBezTo>
                  <a:pt x="27274" y="439"/>
                  <a:pt x="26741" y="498"/>
                  <a:pt x="26202" y="498"/>
                </a:cubicBezTo>
                <a:cubicBezTo>
                  <a:pt x="26088" y="498"/>
                  <a:pt x="25974" y="495"/>
                  <a:pt x="25860" y="489"/>
                </a:cubicBezTo>
                <a:cubicBezTo>
                  <a:pt x="24241" y="22"/>
                  <a:pt x="22595" y="221"/>
                  <a:pt x="20957" y="41"/>
                </a:cubicBezTo>
                <a:cubicBezTo>
                  <a:pt x="20602" y="84"/>
                  <a:pt x="20246" y="99"/>
                  <a:pt x="19888" y="99"/>
                </a:cubicBezTo>
                <a:cubicBezTo>
                  <a:pt x="18984" y="99"/>
                  <a:pt x="18072" y="1"/>
                  <a:pt x="17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190775" y="1648050"/>
            <a:ext cx="6762600" cy="14379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92500" y="30859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rot="-1065127">
            <a:off x="4609515" y="-1990619"/>
            <a:ext cx="3858447" cy="3050825"/>
          </a:xfrm>
          <a:custGeom>
            <a:avLst/>
            <a:gdLst/>
            <a:ahLst/>
            <a:cxnLst/>
            <a:rect l="l" t="t" r="r" b="b"/>
            <a:pathLst>
              <a:path w="81008" h="64052" extrusionOk="0">
                <a:moveTo>
                  <a:pt x="33793" y="1"/>
                </a:moveTo>
                <a:cubicBezTo>
                  <a:pt x="30318" y="1"/>
                  <a:pt x="26819" y="506"/>
                  <a:pt x="23602" y="1821"/>
                </a:cubicBezTo>
                <a:cubicBezTo>
                  <a:pt x="21451" y="2740"/>
                  <a:pt x="19454" y="3892"/>
                  <a:pt x="17597" y="5201"/>
                </a:cubicBezTo>
                <a:cubicBezTo>
                  <a:pt x="15129" y="6682"/>
                  <a:pt x="12928" y="8523"/>
                  <a:pt x="11436" y="10758"/>
                </a:cubicBezTo>
                <a:cubicBezTo>
                  <a:pt x="10349" y="11603"/>
                  <a:pt x="8860" y="12055"/>
                  <a:pt x="7892" y="13054"/>
                </a:cubicBezTo>
                <a:cubicBezTo>
                  <a:pt x="6924" y="14057"/>
                  <a:pt x="5007" y="14876"/>
                  <a:pt x="5626" y="16364"/>
                </a:cubicBezTo>
                <a:cubicBezTo>
                  <a:pt x="4031" y="17574"/>
                  <a:pt x="3204" y="19223"/>
                  <a:pt x="2661" y="20911"/>
                </a:cubicBezTo>
                <a:cubicBezTo>
                  <a:pt x="2064" y="22139"/>
                  <a:pt x="1451" y="23368"/>
                  <a:pt x="1072" y="24654"/>
                </a:cubicBezTo>
                <a:cubicBezTo>
                  <a:pt x="732" y="25683"/>
                  <a:pt x="341" y="26709"/>
                  <a:pt x="154" y="27765"/>
                </a:cubicBezTo>
                <a:cubicBezTo>
                  <a:pt x="1" y="30276"/>
                  <a:pt x="1616" y="32403"/>
                  <a:pt x="2488" y="34681"/>
                </a:cubicBezTo>
                <a:cubicBezTo>
                  <a:pt x="3686" y="37815"/>
                  <a:pt x="4693" y="41083"/>
                  <a:pt x="6932" y="43804"/>
                </a:cubicBezTo>
                <a:cubicBezTo>
                  <a:pt x="8171" y="45771"/>
                  <a:pt x="10070" y="47333"/>
                  <a:pt x="11467" y="49204"/>
                </a:cubicBezTo>
                <a:cubicBezTo>
                  <a:pt x="12569" y="50559"/>
                  <a:pt x="13591" y="52032"/>
                  <a:pt x="15355" y="52851"/>
                </a:cubicBezTo>
                <a:cubicBezTo>
                  <a:pt x="16698" y="53923"/>
                  <a:pt x="18439" y="54478"/>
                  <a:pt x="20047" y="55197"/>
                </a:cubicBezTo>
                <a:cubicBezTo>
                  <a:pt x="22397" y="56985"/>
                  <a:pt x="24540" y="59181"/>
                  <a:pt x="27689" y="60016"/>
                </a:cubicBezTo>
                <a:cubicBezTo>
                  <a:pt x="30728" y="60712"/>
                  <a:pt x="33476" y="62009"/>
                  <a:pt x="36205" y="63246"/>
                </a:cubicBezTo>
                <a:cubicBezTo>
                  <a:pt x="37521" y="63460"/>
                  <a:pt x="38880" y="63575"/>
                  <a:pt x="40104" y="64049"/>
                </a:cubicBezTo>
                <a:cubicBezTo>
                  <a:pt x="40176" y="64051"/>
                  <a:pt x="40247" y="64051"/>
                  <a:pt x="40319" y="64051"/>
                </a:cubicBezTo>
                <a:cubicBezTo>
                  <a:pt x="41303" y="64051"/>
                  <a:pt x="42282" y="63929"/>
                  <a:pt x="43239" y="63690"/>
                </a:cubicBezTo>
                <a:cubicBezTo>
                  <a:pt x="47112" y="62959"/>
                  <a:pt x="51142" y="62848"/>
                  <a:pt x="54877" y="61554"/>
                </a:cubicBezTo>
                <a:cubicBezTo>
                  <a:pt x="55784" y="61236"/>
                  <a:pt x="56675" y="60869"/>
                  <a:pt x="57632" y="60708"/>
                </a:cubicBezTo>
                <a:cubicBezTo>
                  <a:pt x="60372" y="60188"/>
                  <a:pt x="62623" y="58630"/>
                  <a:pt x="64984" y="57402"/>
                </a:cubicBezTo>
                <a:cubicBezTo>
                  <a:pt x="66549" y="56376"/>
                  <a:pt x="67980" y="55205"/>
                  <a:pt x="69634" y="54275"/>
                </a:cubicBezTo>
                <a:cubicBezTo>
                  <a:pt x="71850" y="53012"/>
                  <a:pt x="73380" y="51125"/>
                  <a:pt x="75214" y="49518"/>
                </a:cubicBezTo>
                <a:cubicBezTo>
                  <a:pt x="76155" y="48703"/>
                  <a:pt x="77242" y="47869"/>
                  <a:pt x="77571" y="46732"/>
                </a:cubicBezTo>
                <a:cubicBezTo>
                  <a:pt x="77808" y="45656"/>
                  <a:pt x="77805" y="44562"/>
                  <a:pt x="78057" y="43487"/>
                </a:cubicBezTo>
                <a:cubicBezTo>
                  <a:pt x="79144" y="41275"/>
                  <a:pt x="79243" y="38883"/>
                  <a:pt x="79909" y="36586"/>
                </a:cubicBezTo>
                <a:cubicBezTo>
                  <a:pt x="80005" y="34470"/>
                  <a:pt x="80786" y="32415"/>
                  <a:pt x="81008" y="30310"/>
                </a:cubicBezTo>
                <a:cubicBezTo>
                  <a:pt x="80763" y="27241"/>
                  <a:pt x="80112" y="24122"/>
                  <a:pt x="78294" y="21473"/>
                </a:cubicBezTo>
                <a:cubicBezTo>
                  <a:pt x="76499" y="18599"/>
                  <a:pt x="75719" y="15362"/>
                  <a:pt x="74219" y="12380"/>
                </a:cubicBezTo>
                <a:cubicBezTo>
                  <a:pt x="72986" y="9916"/>
                  <a:pt x="70181" y="8519"/>
                  <a:pt x="67736" y="7007"/>
                </a:cubicBezTo>
                <a:cubicBezTo>
                  <a:pt x="65608" y="5844"/>
                  <a:pt x="63507" y="4585"/>
                  <a:pt x="61023" y="3957"/>
                </a:cubicBezTo>
                <a:cubicBezTo>
                  <a:pt x="58206" y="3310"/>
                  <a:pt x="55279" y="3031"/>
                  <a:pt x="52435" y="2453"/>
                </a:cubicBezTo>
                <a:cubicBezTo>
                  <a:pt x="51536" y="2239"/>
                  <a:pt x="50621" y="2055"/>
                  <a:pt x="49703" y="1879"/>
                </a:cubicBezTo>
                <a:cubicBezTo>
                  <a:pt x="45722" y="1098"/>
                  <a:pt x="41654" y="589"/>
                  <a:pt x="37571" y="187"/>
                </a:cubicBezTo>
                <a:cubicBezTo>
                  <a:pt x="36325" y="68"/>
                  <a:pt x="35061" y="1"/>
                  <a:pt x="337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056300" y="-1290036"/>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96718">
            <a:off x="-640532" y="-755143"/>
            <a:ext cx="2711254" cy="2319781"/>
          </a:xfrm>
          <a:custGeom>
            <a:avLst/>
            <a:gdLst/>
            <a:ahLst/>
            <a:cxnLst/>
            <a:rect l="l" t="t" r="r" b="b"/>
            <a:pathLst>
              <a:path w="51230" h="43833" extrusionOk="0">
                <a:moveTo>
                  <a:pt x="22854" y="0"/>
                </a:moveTo>
                <a:cubicBezTo>
                  <a:pt x="22027" y="0"/>
                  <a:pt x="21203" y="44"/>
                  <a:pt x="20383" y="175"/>
                </a:cubicBezTo>
                <a:cubicBezTo>
                  <a:pt x="19807" y="270"/>
                  <a:pt x="19231" y="395"/>
                  <a:pt x="18645" y="395"/>
                </a:cubicBezTo>
                <a:cubicBezTo>
                  <a:pt x="18612" y="395"/>
                  <a:pt x="18579" y="394"/>
                  <a:pt x="18546" y="394"/>
                </a:cubicBezTo>
                <a:cubicBezTo>
                  <a:pt x="16759" y="405"/>
                  <a:pt x="15159" y="1163"/>
                  <a:pt x="13521" y="1687"/>
                </a:cubicBezTo>
                <a:cubicBezTo>
                  <a:pt x="12415" y="2177"/>
                  <a:pt x="11374" y="2778"/>
                  <a:pt x="10222" y="3191"/>
                </a:cubicBezTo>
                <a:cubicBezTo>
                  <a:pt x="8676" y="3758"/>
                  <a:pt x="7486" y="4821"/>
                  <a:pt x="6143" y="5663"/>
                </a:cubicBezTo>
                <a:cubicBezTo>
                  <a:pt x="5450" y="6088"/>
                  <a:pt x="4665" y="6509"/>
                  <a:pt x="4325" y="7217"/>
                </a:cubicBezTo>
                <a:cubicBezTo>
                  <a:pt x="4045" y="7902"/>
                  <a:pt x="3919" y="8626"/>
                  <a:pt x="3636" y="9307"/>
                </a:cubicBezTo>
                <a:cubicBezTo>
                  <a:pt x="2687" y="10642"/>
                  <a:pt x="2339" y="12211"/>
                  <a:pt x="1646" y="13650"/>
                </a:cubicBezTo>
                <a:cubicBezTo>
                  <a:pt x="1340" y="15040"/>
                  <a:pt x="601" y="16306"/>
                  <a:pt x="211" y="17673"/>
                </a:cubicBezTo>
                <a:cubicBezTo>
                  <a:pt x="0" y="19732"/>
                  <a:pt x="42" y="21875"/>
                  <a:pt x="873" y="23850"/>
                </a:cubicBezTo>
                <a:cubicBezTo>
                  <a:pt x="1661" y="25970"/>
                  <a:pt x="1768" y="28209"/>
                  <a:pt x="2362" y="30363"/>
                </a:cubicBezTo>
                <a:cubicBezTo>
                  <a:pt x="2844" y="32147"/>
                  <a:pt x="4443" y="33409"/>
                  <a:pt x="5806" y="34707"/>
                </a:cubicBezTo>
                <a:cubicBezTo>
                  <a:pt x="7008" y="35736"/>
                  <a:pt x="8182" y="36827"/>
                  <a:pt x="9671" y="37547"/>
                </a:cubicBezTo>
                <a:cubicBezTo>
                  <a:pt x="11367" y="38316"/>
                  <a:pt x="13177" y="38855"/>
                  <a:pt x="14899" y="39586"/>
                </a:cubicBezTo>
                <a:cubicBezTo>
                  <a:pt x="15442" y="39835"/>
                  <a:pt x="15997" y="40069"/>
                  <a:pt x="16552" y="40298"/>
                </a:cubicBezTo>
                <a:cubicBezTo>
                  <a:pt x="18971" y="41297"/>
                  <a:pt x="21470" y="42127"/>
                  <a:pt x="23992" y="42893"/>
                </a:cubicBezTo>
                <a:cubicBezTo>
                  <a:pt x="25894" y="43462"/>
                  <a:pt x="27900" y="43833"/>
                  <a:pt x="29898" y="43833"/>
                </a:cubicBezTo>
                <a:cubicBezTo>
                  <a:pt x="30935" y="43833"/>
                  <a:pt x="31969" y="43733"/>
                  <a:pt x="32986" y="43509"/>
                </a:cubicBezTo>
                <a:cubicBezTo>
                  <a:pt x="34432" y="43161"/>
                  <a:pt x="35837" y="42656"/>
                  <a:pt x="37172" y="42005"/>
                </a:cubicBezTo>
                <a:cubicBezTo>
                  <a:pt x="38902" y="41324"/>
                  <a:pt x="40510" y="40371"/>
                  <a:pt x="41711" y="39074"/>
                </a:cubicBezTo>
                <a:cubicBezTo>
                  <a:pt x="42500" y="38649"/>
                  <a:pt x="43487" y="38530"/>
                  <a:pt x="44218" y="37987"/>
                </a:cubicBezTo>
                <a:cubicBezTo>
                  <a:pt x="44945" y="37443"/>
                  <a:pt x="46250" y="37133"/>
                  <a:pt x="46036" y="36073"/>
                </a:cubicBezTo>
                <a:cubicBezTo>
                  <a:pt x="47184" y="35465"/>
                  <a:pt x="47900" y="34473"/>
                  <a:pt x="48443" y="33425"/>
                </a:cubicBezTo>
                <a:cubicBezTo>
                  <a:pt x="48967" y="32682"/>
                  <a:pt x="49495" y="31944"/>
                  <a:pt x="49890" y="31140"/>
                </a:cubicBezTo>
                <a:cubicBezTo>
                  <a:pt x="50226" y="30501"/>
                  <a:pt x="50594" y="29869"/>
                  <a:pt x="50839" y="29192"/>
                </a:cubicBezTo>
                <a:cubicBezTo>
                  <a:pt x="51229" y="27550"/>
                  <a:pt x="50467" y="25943"/>
                  <a:pt x="50188" y="24332"/>
                </a:cubicBezTo>
                <a:cubicBezTo>
                  <a:pt x="49805" y="22112"/>
                  <a:pt x="49560" y="19823"/>
                  <a:pt x="48474" y="17749"/>
                </a:cubicBezTo>
                <a:cubicBezTo>
                  <a:pt x="47926" y="16299"/>
                  <a:pt x="46916" y="15036"/>
                  <a:pt x="46258" y="13627"/>
                </a:cubicBezTo>
                <a:cubicBezTo>
                  <a:pt x="45726" y="12594"/>
                  <a:pt x="45255" y="11496"/>
                  <a:pt x="44241" y="10738"/>
                </a:cubicBezTo>
                <a:cubicBezTo>
                  <a:pt x="43521" y="9869"/>
                  <a:pt x="42492" y="9288"/>
                  <a:pt x="41562" y="8618"/>
                </a:cubicBezTo>
                <a:cubicBezTo>
                  <a:pt x="40295" y="7148"/>
                  <a:pt x="39204" y="5434"/>
                  <a:pt x="37322" y="4500"/>
                </a:cubicBezTo>
                <a:cubicBezTo>
                  <a:pt x="35492" y="3666"/>
                  <a:pt x="33916" y="2472"/>
                  <a:pt x="32343" y="1324"/>
                </a:cubicBezTo>
                <a:cubicBezTo>
                  <a:pt x="31539" y="1021"/>
                  <a:pt x="30697" y="780"/>
                  <a:pt x="29981" y="317"/>
                </a:cubicBezTo>
                <a:cubicBezTo>
                  <a:pt x="29480" y="213"/>
                  <a:pt x="28969" y="159"/>
                  <a:pt x="28458" y="159"/>
                </a:cubicBezTo>
                <a:cubicBezTo>
                  <a:pt x="28295" y="159"/>
                  <a:pt x="28132" y="164"/>
                  <a:pt x="27968" y="175"/>
                </a:cubicBezTo>
                <a:cubicBezTo>
                  <a:pt x="27922" y="176"/>
                  <a:pt x="27876" y="176"/>
                  <a:pt x="27830" y="176"/>
                </a:cubicBezTo>
                <a:cubicBezTo>
                  <a:pt x="26174" y="176"/>
                  <a:pt x="24509" y="0"/>
                  <a:pt x="22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927788">
            <a:off x="7365167" y="3388973"/>
            <a:ext cx="2540480" cy="3097360"/>
          </a:xfrm>
          <a:custGeom>
            <a:avLst/>
            <a:gdLst/>
            <a:ahLst/>
            <a:cxnLst/>
            <a:rect l="l" t="t" r="r" b="b"/>
            <a:pathLst>
              <a:path w="51076" h="62272" extrusionOk="0">
                <a:moveTo>
                  <a:pt x="20113" y="0"/>
                </a:moveTo>
                <a:cubicBezTo>
                  <a:pt x="19872" y="0"/>
                  <a:pt x="19632" y="6"/>
                  <a:pt x="19392" y="21"/>
                </a:cubicBezTo>
                <a:cubicBezTo>
                  <a:pt x="16962" y="606"/>
                  <a:pt x="14535" y="1509"/>
                  <a:pt x="12622" y="3247"/>
                </a:cubicBezTo>
                <a:cubicBezTo>
                  <a:pt x="10524" y="4992"/>
                  <a:pt x="8018" y="6014"/>
                  <a:pt x="5798" y="7548"/>
                </a:cubicBezTo>
                <a:cubicBezTo>
                  <a:pt x="3965" y="8807"/>
                  <a:pt x="3165" y="11142"/>
                  <a:pt x="2231" y="13209"/>
                </a:cubicBezTo>
                <a:cubicBezTo>
                  <a:pt x="1542" y="14992"/>
                  <a:pt x="769" y="16764"/>
                  <a:pt x="551" y="18750"/>
                </a:cubicBezTo>
                <a:cubicBezTo>
                  <a:pt x="352" y="20989"/>
                  <a:pt x="463" y="23270"/>
                  <a:pt x="325" y="25520"/>
                </a:cubicBezTo>
                <a:cubicBezTo>
                  <a:pt x="256" y="26236"/>
                  <a:pt x="214" y="26963"/>
                  <a:pt x="176" y="27686"/>
                </a:cubicBezTo>
                <a:cubicBezTo>
                  <a:pt x="0" y="30840"/>
                  <a:pt x="57" y="34020"/>
                  <a:pt x="199" y="37197"/>
                </a:cubicBezTo>
                <a:cubicBezTo>
                  <a:pt x="371" y="40828"/>
                  <a:pt x="1160" y="44556"/>
                  <a:pt x="3100" y="47683"/>
                </a:cubicBezTo>
                <a:cubicBezTo>
                  <a:pt x="4080" y="49213"/>
                  <a:pt x="5228" y="50591"/>
                  <a:pt x="6491" y="51846"/>
                </a:cubicBezTo>
                <a:cubicBezTo>
                  <a:pt x="7956" y="53546"/>
                  <a:pt x="9682" y="54988"/>
                  <a:pt x="11646" y="55842"/>
                </a:cubicBezTo>
                <a:cubicBezTo>
                  <a:pt x="12442" y="56565"/>
                  <a:pt x="12974" y="57644"/>
                  <a:pt x="13885" y="58257"/>
                </a:cubicBezTo>
                <a:cubicBezTo>
                  <a:pt x="14626" y="58753"/>
                  <a:pt x="15341" y="59741"/>
                  <a:pt x="16184" y="59741"/>
                </a:cubicBezTo>
                <a:cubicBezTo>
                  <a:pt x="16381" y="59741"/>
                  <a:pt x="16584" y="59688"/>
                  <a:pt x="16797" y="59562"/>
                </a:cubicBezTo>
                <a:cubicBezTo>
                  <a:pt x="17949" y="60626"/>
                  <a:pt x="19361" y="61047"/>
                  <a:pt x="20777" y="61242"/>
                </a:cubicBezTo>
                <a:cubicBezTo>
                  <a:pt x="21826" y="61540"/>
                  <a:pt x="22882" y="61847"/>
                  <a:pt x="23954" y="61973"/>
                </a:cubicBezTo>
                <a:cubicBezTo>
                  <a:pt x="24818" y="62099"/>
                  <a:pt x="25687" y="62264"/>
                  <a:pt x="26552" y="62271"/>
                </a:cubicBezTo>
                <a:cubicBezTo>
                  <a:pt x="28580" y="62061"/>
                  <a:pt x="30104" y="60549"/>
                  <a:pt x="31826" y="59589"/>
                </a:cubicBezTo>
                <a:cubicBezTo>
                  <a:pt x="34202" y="58261"/>
                  <a:pt x="36705" y="57067"/>
                  <a:pt x="38634" y="54996"/>
                </a:cubicBezTo>
                <a:cubicBezTo>
                  <a:pt x="40069" y="53794"/>
                  <a:pt x="41102" y="52133"/>
                  <a:pt x="42442" y="50821"/>
                </a:cubicBezTo>
                <a:cubicBezTo>
                  <a:pt x="43403" y="49803"/>
                  <a:pt x="44466" y="48827"/>
                  <a:pt x="44922" y="47373"/>
                </a:cubicBezTo>
                <a:cubicBezTo>
                  <a:pt x="45626" y="46202"/>
                  <a:pt x="45875" y="44797"/>
                  <a:pt x="46265" y="43473"/>
                </a:cubicBezTo>
                <a:cubicBezTo>
                  <a:pt x="47432" y="41445"/>
                  <a:pt x="48948" y="39512"/>
                  <a:pt x="49258" y="36994"/>
                </a:cubicBezTo>
                <a:cubicBezTo>
                  <a:pt x="49468" y="34579"/>
                  <a:pt x="50199" y="32306"/>
                  <a:pt x="50877" y="30055"/>
                </a:cubicBezTo>
                <a:cubicBezTo>
                  <a:pt x="50900" y="29018"/>
                  <a:pt x="50838" y="27962"/>
                  <a:pt x="51076" y="26963"/>
                </a:cubicBezTo>
                <a:cubicBezTo>
                  <a:pt x="50972" y="26152"/>
                  <a:pt x="50754" y="25359"/>
                  <a:pt x="50433" y="24609"/>
                </a:cubicBezTo>
                <a:cubicBezTo>
                  <a:pt x="49407" y="21739"/>
                  <a:pt x="48856" y="18666"/>
                  <a:pt x="47398" y="15976"/>
                </a:cubicBezTo>
                <a:cubicBezTo>
                  <a:pt x="47038" y="15325"/>
                  <a:pt x="46644" y="14686"/>
                  <a:pt x="46407" y="13974"/>
                </a:cubicBezTo>
                <a:cubicBezTo>
                  <a:pt x="45676" y="11942"/>
                  <a:pt x="44176" y="10422"/>
                  <a:pt x="42920" y="8769"/>
                </a:cubicBezTo>
                <a:cubicBezTo>
                  <a:pt x="41921" y="7705"/>
                  <a:pt x="40819" y="6760"/>
                  <a:pt x="39889" y="5616"/>
                </a:cubicBezTo>
                <a:cubicBezTo>
                  <a:pt x="38623" y="4085"/>
                  <a:pt x="36935" y="3159"/>
                  <a:pt x="35442" y="1961"/>
                </a:cubicBezTo>
                <a:cubicBezTo>
                  <a:pt x="34681" y="1345"/>
                  <a:pt x="33889" y="621"/>
                  <a:pt x="32939" y="518"/>
                </a:cubicBezTo>
                <a:cubicBezTo>
                  <a:pt x="32824" y="513"/>
                  <a:pt x="32710" y="510"/>
                  <a:pt x="32595" y="510"/>
                </a:cubicBezTo>
                <a:cubicBezTo>
                  <a:pt x="31965" y="510"/>
                  <a:pt x="31340" y="580"/>
                  <a:pt x="30711" y="580"/>
                </a:cubicBezTo>
                <a:cubicBezTo>
                  <a:pt x="30570" y="580"/>
                  <a:pt x="30429" y="576"/>
                  <a:pt x="30287" y="568"/>
                </a:cubicBezTo>
                <a:cubicBezTo>
                  <a:pt x="28385" y="21"/>
                  <a:pt x="26460" y="258"/>
                  <a:pt x="24547" y="47"/>
                </a:cubicBezTo>
                <a:cubicBezTo>
                  <a:pt x="24132" y="97"/>
                  <a:pt x="23716" y="114"/>
                  <a:pt x="23299" y="114"/>
                </a:cubicBezTo>
                <a:cubicBezTo>
                  <a:pt x="22239" y="114"/>
                  <a:pt x="21173" y="0"/>
                  <a:pt x="20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0" y="-208816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28625" y="4360850"/>
            <a:ext cx="3162902" cy="2319712"/>
          </a:xfrm>
          <a:custGeom>
            <a:avLst/>
            <a:gdLst/>
            <a:ahLst/>
            <a:cxnLst/>
            <a:rect l="l" t="t" r="r" b="b"/>
            <a:pathLst>
              <a:path w="65532" h="48062" extrusionOk="0">
                <a:moveTo>
                  <a:pt x="47425" y="1"/>
                </a:moveTo>
                <a:cubicBezTo>
                  <a:pt x="47339" y="1"/>
                  <a:pt x="47251" y="3"/>
                  <a:pt x="47161" y="9"/>
                </a:cubicBezTo>
                <a:cubicBezTo>
                  <a:pt x="46055" y="120"/>
                  <a:pt x="44942" y="373"/>
                  <a:pt x="43836" y="476"/>
                </a:cubicBezTo>
                <a:cubicBezTo>
                  <a:pt x="43614" y="465"/>
                  <a:pt x="43391" y="461"/>
                  <a:pt x="43166" y="461"/>
                </a:cubicBezTo>
                <a:cubicBezTo>
                  <a:pt x="41081" y="461"/>
                  <a:pt x="38884" y="873"/>
                  <a:pt x="36755" y="1008"/>
                </a:cubicBezTo>
                <a:cubicBezTo>
                  <a:pt x="34597" y="1436"/>
                  <a:pt x="32481" y="1463"/>
                  <a:pt x="30326" y="1819"/>
                </a:cubicBezTo>
                <a:cubicBezTo>
                  <a:pt x="27199" y="2657"/>
                  <a:pt x="24027" y="3733"/>
                  <a:pt x="21355" y="5359"/>
                </a:cubicBezTo>
                <a:cubicBezTo>
                  <a:pt x="18455" y="7020"/>
                  <a:pt x="15163" y="8199"/>
                  <a:pt x="12148" y="9722"/>
                </a:cubicBezTo>
                <a:cubicBezTo>
                  <a:pt x="9652" y="10973"/>
                  <a:pt x="8278" y="12868"/>
                  <a:pt x="6782" y="14586"/>
                </a:cubicBezTo>
                <a:cubicBezTo>
                  <a:pt x="5634" y="16044"/>
                  <a:pt x="4383" y="17514"/>
                  <a:pt x="3789" y="19052"/>
                </a:cubicBezTo>
                <a:cubicBezTo>
                  <a:pt x="3177" y="20782"/>
                  <a:pt x="2947" y="22493"/>
                  <a:pt x="2412" y="24219"/>
                </a:cubicBezTo>
                <a:cubicBezTo>
                  <a:pt x="2209" y="24774"/>
                  <a:pt x="2040" y="25329"/>
                  <a:pt x="1876" y="25887"/>
                </a:cubicBezTo>
                <a:cubicBezTo>
                  <a:pt x="1149" y="28302"/>
                  <a:pt x="709" y="30702"/>
                  <a:pt x="372" y="33086"/>
                </a:cubicBezTo>
                <a:cubicBezTo>
                  <a:pt x="1" y="35811"/>
                  <a:pt x="383" y="38505"/>
                  <a:pt x="2297" y="40564"/>
                </a:cubicBezTo>
                <a:cubicBezTo>
                  <a:pt x="3277" y="41567"/>
                  <a:pt x="4486" y="42424"/>
                  <a:pt x="5860" y="43170"/>
                </a:cubicBezTo>
                <a:cubicBezTo>
                  <a:pt x="7417" y="44219"/>
                  <a:pt x="9339" y="45038"/>
                  <a:pt x="11646" y="45367"/>
                </a:cubicBezTo>
                <a:cubicBezTo>
                  <a:pt x="12526" y="45784"/>
                  <a:pt x="13016" y="46519"/>
                  <a:pt x="14057" y="46833"/>
                </a:cubicBezTo>
                <a:cubicBezTo>
                  <a:pt x="14818" y="47066"/>
                  <a:pt x="15493" y="47608"/>
                  <a:pt x="16394" y="47608"/>
                </a:cubicBezTo>
                <a:cubicBezTo>
                  <a:pt x="16721" y="47608"/>
                  <a:pt x="17077" y="47537"/>
                  <a:pt x="17479" y="47353"/>
                </a:cubicBezTo>
                <a:cubicBezTo>
                  <a:pt x="18496" y="47853"/>
                  <a:pt x="19797" y="48010"/>
                  <a:pt x="21171" y="48010"/>
                </a:cubicBezTo>
                <a:cubicBezTo>
                  <a:pt x="21502" y="48010"/>
                  <a:pt x="21838" y="48000"/>
                  <a:pt x="22174" y="47985"/>
                </a:cubicBezTo>
                <a:cubicBezTo>
                  <a:pt x="23004" y="48022"/>
                  <a:pt x="23833" y="48062"/>
                  <a:pt x="24676" y="48062"/>
                </a:cubicBezTo>
                <a:cubicBezTo>
                  <a:pt x="25121" y="48062"/>
                  <a:pt x="25569" y="48051"/>
                  <a:pt x="26024" y="48023"/>
                </a:cubicBezTo>
                <a:cubicBezTo>
                  <a:pt x="27085" y="47985"/>
                  <a:pt x="28137" y="47970"/>
                  <a:pt x="29220" y="47832"/>
                </a:cubicBezTo>
                <a:cubicBezTo>
                  <a:pt x="31784" y="47346"/>
                  <a:pt x="33927" y="45953"/>
                  <a:pt x="36235" y="44950"/>
                </a:cubicBezTo>
                <a:cubicBezTo>
                  <a:pt x="39415" y="43561"/>
                  <a:pt x="42733" y="42248"/>
                  <a:pt x="45473" y="40373"/>
                </a:cubicBezTo>
                <a:cubicBezTo>
                  <a:pt x="47456" y="39229"/>
                  <a:pt x="49014" y="37805"/>
                  <a:pt x="50900" y="36592"/>
                </a:cubicBezTo>
                <a:cubicBezTo>
                  <a:pt x="52263" y="35669"/>
                  <a:pt x="53751" y="34755"/>
                  <a:pt x="54551" y="33580"/>
                </a:cubicBezTo>
                <a:cubicBezTo>
                  <a:pt x="55619" y="32581"/>
                  <a:pt x="56159" y="31475"/>
                  <a:pt x="56859" y="30407"/>
                </a:cubicBezTo>
                <a:cubicBezTo>
                  <a:pt x="58642" y="28681"/>
                  <a:pt x="60843" y="26974"/>
                  <a:pt x="61639" y="25019"/>
                </a:cubicBezTo>
                <a:cubicBezTo>
                  <a:pt x="62293" y="23151"/>
                  <a:pt x="63572" y="21314"/>
                  <a:pt x="64781" y="19496"/>
                </a:cubicBezTo>
                <a:cubicBezTo>
                  <a:pt x="64976" y="18708"/>
                  <a:pt x="65068" y="17920"/>
                  <a:pt x="65527" y="17124"/>
                </a:cubicBezTo>
                <a:cubicBezTo>
                  <a:pt x="65531" y="16534"/>
                  <a:pt x="65386" y="15960"/>
                  <a:pt x="65106" y="15443"/>
                </a:cubicBezTo>
                <a:cubicBezTo>
                  <a:pt x="64287" y="13434"/>
                  <a:pt x="64096" y="11195"/>
                  <a:pt x="62710" y="9389"/>
                </a:cubicBezTo>
                <a:cubicBezTo>
                  <a:pt x="62370" y="8953"/>
                  <a:pt x="61980" y="8536"/>
                  <a:pt x="61796" y="8034"/>
                </a:cubicBezTo>
                <a:cubicBezTo>
                  <a:pt x="61210" y="6614"/>
                  <a:pt x="59584" y="5704"/>
                  <a:pt x="58286" y="4651"/>
                </a:cubicBezTo>
                <a:cubicBezTo>
                  <a:pt x="57211" y="4008"/>
                  <a:pt x="55986" y="3469"/>
                  <a:pt x="55010" y="2753"/>
                </a:cubicBezTo>
                <a:cubicBezTo>
                  <a:pt x="53679" y="1796"/>
                  <a:pt x="51719" y="1364"/>
                  <a:pt x="50047" y="702"/>
                </a:cubicBezTo>
                <a:cubicBezTo>
                  <a:pt x="49263" y="384"/>
                  <a:pt x="48459" y="1"/>
                  <a:pt x="474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559738" y="4269650"/>
            <a:ext cx="2943646" cy="241090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a:off x="-308011" y="2445815"/>
            <a:ext cx="4506196" cy="3078308"/>
            <a:chOff x="-717998" y="2363140"/>
            <a:chExt cx="4506196" cy="3078308"/>
          </a:xfrm>
        </p:grpSpPr>
        <p:sp>
          <p:nvSpPr>
            <p:cNvPr id="20" name="Google Shape;20;p2"/>
            <p:cNvSpPr/>
            <p:nvPr/>
          </p:nvSpPr>
          <p:spPr>
            <a:xfrm rot="294436">
              <a:off x="-622745" y="2685375"/>
              <a:ext cx="3788465" cy="2389344"/>
            </a:xfrm>
            <a:custGeom>
              <a:avLst/>
              <a:gdLst/>
              <a:ahLst/>
              <a:cxnLst/>
              <a:rect l="l" t="t" r="r" b="b"/>
              <a:pathLst>
                <a:path w="78327" h="49400" extrusionOk="0">
                  <a:moveTo>
                    <a:pt x="6187" y="0"/>
                  </a:moveTo>
                  <a:cubicBezTo>
                    <a:pt x="4723" y="0"/>
                    <a:pt x="3311" y="707"/>
                    <a:pt x="2164" y="1589"/>
                  </a:cubicBezTo>
                  <a:cubicBezTo>
                    <a:pt x="1386" y="2190"/>
                    <a:pt x="687" y="2886"/>
                    <a:pt x="80" y="3658"/>
                  </a:cubicBezTo>
                  <a:cubicBezTo>
                    <a:pt x="1" y="3758"/>
                    <a:pt x="86" y="3893"/>
                    <a:pt x="183" y="3893"/>
                  </a:cubicBezTo>
                  <a:cubicBezTo>
                    <a:pt x="213" y="3893"/>
                    <a:pt x="245" y="3880"/>
                    <a:pt x="273" y="3848"/>
                  </a:cubicBezTo>
                  <a:cubicBezTo>
                    <a:pt x="1537" y="2385"/>
                    <a:pt x="3172" y="1004"/>
                    <a:pt x="5096" y="540"/>
                  </a:cubicBezTo>
                  <a:cubicBezTo>
                    <a:pt x="5438" y="458"/>
                    <a:pt x="5777" y="418"/>
                    <a:pt x="6108" y="418"/>
                  </a:cubicBezTo>
                  <a:cubicBezTo>
                    <a:pt x="7579" y="418"/>
                    <a:pt x="8900" y="1206"/>
                    <a:pt x="9680" y="2545"/>
                  </a:cubicBezTo>
                  <a:cubicBezTo>
                    <a:pt x="10572" y="4078"/>
                    <a:pt x="10808" y="5917"/>
                    <a:pt x="11024" y="7645"/>
                  </a:cubicBezTo>
                  <a:cubicBezTo>
                    <a:pt x="11318" y="10003"/>
                    <a:pt x="11668" y="12355"/>
                    <a:pt x="12078" y="14698"/>
                  </a:cubicBezTo>
                  <a:cubicBezTo>
                    <a:pt x="12492" y="17073"/>
                    <a:pt x="12967" y="19434"/>
                    <a:pt x="13498" y="21785"/>
                  </a:cubicBezTo>
                  <a:cubicBezTo>
                    <a:pt x="13990" y="23959"/>
                    <a:pt x="14506" y="26131"/>
                    <a:pt x="15203" y="28249"/>
                  </a:cubicBezTo>
                  <a:cubicBezTo>
                    <a:pt x="16465" y="32087"/>
                    <a:pt x="18435" y="35806"/>
                    <a:pt x="21824" y="38161"/>
                  </a:cubicBezTo>
                  <a:cubicBezTo>
                    <a:pt x="23366" y="39230"/>
                    <a:pt x="25140" y="39979"/>
                    <a:pt x="27008" y="40201"/>
                  </a:cubicBezTo>
                  <a:cubicBezTo>
                    <a:pt x="27353" y="40241"/>
                    <a:pt x="27696" y="40261"/>
                    <a:pt x="28039" y="40261"/>
                  </a:cubicBezTo>
                  <a:cubicBezTo>
                    <a:pt x="29617" y="40261"/>
                    <a:pt x="31164" y="39842"/>
                    <a:pt x="32575" y="39114"/>
                  </a:cubicBezTo>
                  <a:cubicBezTo>
                    <a:pt x="36328" y="37179"/>
                    <a:pt x="38712" y="33582"/>
                    <a:pt x="41516" y="30569"/>
                  </a:cubicBezTo>
                  <a:cubicBezTo>
                    <a:pt x="43793" y="28122"/>
                    <a:pt x="46967" y="25681"/>
                    <a:pt x="50428" y="25681"/>
                  </a:cubicBezTo>
                  <a:cubicBezTo>
                    <a:pt x="51068" y="25681"/>
                    <a:pt x="51718" y="25765"/>
                    <a:pt x="52374" y="25947"/>
                  </a:cubicBezTo>
                  <a:cubicBezTo>
                    <a:pt x="55580" y="26839"/>
                    <a:pt x="57364" y="29881"/>
                    <a:pt x="59039" y="32507"/>
                  </a:cubicBezTo>
                  <a:cubicBezTo>
                    <a:pt x="59890" y="33836"/>
                    <a:pt x="60765" y="35171"/>
                    <a:pt x="61834" y="36337"/>
                  </a:cubicBezTo>
                  <a:cubicBezTo>
                    <a:pt x="63151" y="37770"/>
                    <a:pt x="64781" y="38717"/>
                    <a:pt x="66523" y="39539"/>
                  </a:cubicBezTo>
                  <a:cubicBezTo>
                    <a:pt x="68391" y="40419"/>
                    <a:pt x="70216" y="41308"/>
                    <a:pt x="71874" y="42559"/>
                  </a:cubicBezTo>
                  <a:cubicBezTo>
                    <a:pt x="73491" y="43780"/>
                    <a:pt x="74925" y="45222"/>
                    <a:pt x="76138" y="46848"/>
                  </a:cubicBezTo>
                  <a:cubicBezTo>
                    <a:pt x="76706" y="47615"/>
                    <a:pt x="77222" y="48419"/>
                    <a:pt x="77685" y="49253"/>
                  </a:cubicBezTo>
                  <a:cubicBezTo>
                    <a:pt x="77743" y="49357"/>
                    <a:pt x="77832" y="49400"/>
                    <a:pt x="77922" y="49400"/>
                  </a:cubicBezTo>
                  <a:cubicBezTo>
                    <a:pt x="78122" y="49400"/>
                    <a:pt x="78327" y="49186"/>
                    <a:pt x="78198" y="48953"/>
                  </a:cubicBezTo>
                  <a:cubicBezTo>
                    <a:pt x="76254" y="45464"/>
                    <a:pt x="73357" y="42524"/>
                    <a:pt x="69883" y="40548"/>
                  </a:cubicBezTo>
                  <a:cubicBezTo>
                    <a:pt x="68007" y="39478"/>
                    <a:pt x="65932" y="38779"/>
                    <a:pt x="64134" y="37569"/>
                  </a:cubicBezTo>
                  <a:cubicBezTo>
                    <a:pt x="62726" y="36619"/>
                    <a:pt x="61627" y="35311"/>
                    <a:pt x="60660" y="33929"/>
                  </a:cubicBezTo>
                  <a:cubicBezTo>
                    <a:pt x="58865" y="31362"/>
                    <a:pt x="57387" y="28313"/>
                    <a:pt x="54718" y="26518"/>
                  </a:cubicBezTo>
                  <a:cubicBezTo>
                    <a:pt x="53416" y="25644"/>
                    <a:pt x="51983" y="25269"/>
                    <a:pt x="50539" y="25269"/>
                  </a:cubicBezTo>
                  <a:cubicBezTo>
                    <a:pt x="48299" y="25269"/>
                    <a:pt x="46031" y="26171"/>
                    <a:pt x="44179" y="27518"/>
                  </a:cubicBezTo>
                  <a:cubicBezTo>
                    <a:pt x="40706" y="30045"/>
                    <a:pt x="38491" y="33856"/>
                    <a:pt x="35285" y="36669"/>
                  </a:cubicBezTo>
                  <a:cubicBezTo>
                    <a:pt x="33752" y="38015"/>
                    <a:pt x="31971" y="39152"/>
                    <a:pt x="29964" y="39612"/>
                  </a:cubicBezTo>
                  <a:cubicBezTo>
                    <a:pt x="29335" y="39756"/>
                    <a:pt x="28699" y="39824"/>
                    <a:pt x="28065" y="39824"/>
                  </a:cubicBezTo>
                  <a:cubicBezTo>
                    <a:pt x="26670" y="39824"/>
                    <a:pt x="25282" y="39494"/>
                    <a:pt x="24004" y="38913"/>
                  </a:cubicBezTo>
                  <a:cubicBezTo>
                    <a:pt x="20067" y="37129"/>
                    <a:pt x="17587" y="33460"/>
                    <a:pt x="16091" y="29532"/>
                  </a:cubicBezTo>
                  <a:cubicBezTo>
                    <a:pt x="15322" y="27509"/>
                    <a:pt x="14771" y="25411"/>
                    <a:pt x="14267" y="23310"/>
                  </a:cubicBezTo>
                  <a:cubicBezTo>
                    <a:pt x="13693" y="20917"/>
                    <a:pt x="13183" y="18510"/>
                    <a:pt x="12734" y="16091"/>
                  </a:cubicBezTo>
                  <a:cubicBezTo>
                    <a:pt x="12282" y="13637"/>
                    <a:pt x="11895" y="11174"/>
                    <a:pt x="11571" y="8703"/>
                  </a:cubicBezTo>
                  <a:cubicBezTo>
                    <a:pt x="11338" y="6896"/>
                    <a:pt x="11198" y="5025"/>
                    <a:pt x="10516" y="3317"/>
                  </a:cubicBezTo>
                  <a:cubicBezTo>
                    <a:pt x="9902" y="1779"/>
                    <a:pt x="8768" y="441"/>
                    <a:pt x="7080" y="91"/>
                  </a:cubicBezTo>
                  <a:cubicBezTo>
                    <a:pt x="6782" y="29"/>
                    <a:pt x="6483" y="0"/>
                    <a:pt x="6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294436">
              <a:off x="-568472" y="2539836"/>
              <a:ext cx="4247906" cy="2724917"/>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4994600" y="-740125"/>
            <a:ext cx="4358946" cy="2760182"/>
            <a:chOff x="5516575" y="-222725"/>
            <a:chExt cx="4358946" cy="2760182"/>
          </a:xfrm>
        </p:grpSpPr>
        <p:sp>
          <p:nvSpPr>
            <p:cNvPr id="23" name="Google Shape;23;p2"/>
            <p:cNvSpPr/>
            <p:nvPr/>
          </p:nvSpPr>
          <p:spPr>
            <a:xfrm>
              <a:off x="6037889" y="-54866"/>
              <a:ext cx="3837631" cy="2420255"/>
            </a:xfrm>
            <a:custGeom>
              <a:avLst/>
              <a:gdLst/>
              <a:ahLst/>
              <a:cxnLst/>
              <a:rect l="l" t="t" r="r" b="b"/>
              <a:pathLst>
                <a:path w="78327" h="49398" extrusionOk="0">
                  <a:moveTo>
                    <a:pt x="407" y="0"/>
                  </a:moveTo>
                  <a:cubicBezTo>
                    <a:pt x="206" y="0"/>
                    <a:pt x="1" y="214"/>
                    <a:pt x="130" y="445"/>
                  </a:cubicBezTo>
                  <a:cubicBezTo>
                    <a:pt x="2073" y="3934"/>
                    <a:pt x="4970" y="6874"/>
                    <a:pt x="8444" y="8853"/>
                  </a:cubicBezTo>
                  <a:cubicBezTo>
                    <a:pt x="10318" y="9920"/>
                    <a:pt x="12396" y="10619"/>
                    <a:pt x="14191" y="11829"/>
                  </a:cubicBezTo>
                  <a:cubicBezTo>
                    <a:pt x="15602" y="12779"/>
                    <a:pt x="16700" y="14087"/>
                    <a:pt x="17668" y="15469"/>
                  </a:cubicBezTo>
                  <a:cubicBezTo>
                    <a:pt x="19463" y="18036"/>
                    <a:pt x="20938" y="21084"/>
                    <a:pt x="23610" y="22880"/>
                  </a:cubicBezTo>
                  <a:cubicBezTo>
                    <a:pt x="24910" y="23754"/>
                    <a:pt x="26343" y="24129"/>
                    <a:pt x="27787" y="24129"/>
                  </a:cubicBezTo>
                  <a:cubicBezTo>
                    <a:pt x="30027" y="24129"/>
                    <a:pt x="32297" y="23227"/>
                    <a:pt x="34148" y="21880"/>
                  </a:cubicBezTo>
                  <a:cubicBezTo>
                    <a:pt x="37619" y="19353"/>
                    <a:pt x="39834" y="15541"/>
                    <a:pt x="43040" y="12729"/>
                  </a:cubicBezTo>
                  <a:cubicBezTo>
                    <a:pt x="44573" y="11383"/>
                    <a:pt x="46356" y="10246"/>
                    <a:pt x="48364" y="9786"/>
                  </a:cubicBezTo>
                  <a:cubicBezTo>
                    <a:pt x="48991" y="9642"/>
                    <a:pt x="49627" y="9574"/>
                    <a:pt x="50261" y="9574"/>
                  </a:cubicBezTo>
                  <a:cubicBezTo>
                    <a:pt x="51657" y="9574"/>
                    <a:pt x="53045" y="9904"/>
                    <a:pt x="54324" y="10485"/>
                  </a:cubicBezTo>
                  <a:cubicBezTo>
                    <a:pt x="58261" y="12272"/>
                    <a:pt x="60741" y="15938"/>
                    <a:pt x="62233" y="19866"/>
                  </a:cubicBezTo>
                  <a:cubicBezTo>
                    <a:pt x="63003" y="21889"/>
                    <a:pt x="63553" y="23987"/>
                    <a:pt x="64058" y="26088"/>
                  </a:cubicBezTo>
                  <a:cubicBezTo>
                    <a:pt x="64632" y="28481"/>
                    <a:pt x="65142" y="30888"/>
                    <a:pt x="65590" y="33307"/>
                  </a:cubicBezTo>
                  <a:cubicBezTo>
                    <a:pt x="66042" y="35761"/>
                    <a:pt x="66430" y="38223"/>
                    <a:pt x="66753" y="40695"/>
                  </a:cubicBezTo>
                  <a:cubicBezTo>
                    <a:pt x="66989" y="42505"/>
                    <a:pt x="67129" y="44373"/>
                    <a:pt x="67811" y="46080"/>
                  </a:cubicBezTo>
                  <a:cubicBezTo>
                    <a:pt x="68423" y="47619"/>
                    <a:pt x="69560" y="48957"/>
                    <a:pt x="71244" y="49307"/>
                  </a:cubicBezTo>
                  <a:cubicBezTo>
                    <a:pt x="71543" y="49369"/>
                    <a:pt x="71842" y="49398"/>
                    <a:pt x="72138" y="49398"/>
                  </a:cubicBezTo>
                  <a:cubicBezTo>
                    <a:pt x="73604" y="49398"/>
                    <a:pt x="75015" y="48691"/>
                    <a:pt x="76164" y="47809"/>
                  </a:cubicBezTo>
                  <a:cubicBezTo>
                    <a:pt x="76939" y="47208"/>
                    <a:pt x="77638" y="46512"/>
                    <a:pt x="78244" y="45742"/>
                  </a:cubicBezTo>
                  <a:cubicBezTo>
                    <a:pt x="78326" y="45640"/>
                    <a:pt x="78240" y="45505"/>
                    <a:pt x="78143" y="45505"/>
                  </a:cubicBezTo>
                  <a:cubicBezTo>
                    <a:pt x="78113" y="45505"/>
                    <a:pt x="78082" y="45518"/>
                    <a:pt x="78055" y="45550"/>
                  </a:cubicBezTo>
                  <a:cubicBezTo>
                    <a:pt x="76790" y="47016"/>
                    <a:pt x="75155" y="48394"/>
                    <a:pt x="73232" y="48858"/>
                  </a:cubicBezTo>
                  <a:cubicBezTo>
                    <a:pt x="72890" y="48940"/>
                    <a:pt x="72551" y="48980"/>
                    <a:pt x="72220" y="48980"/>
                  </a:cubicBezTo>
                  <a:cubicBezTo>
                    <a:pt x="70747" y="48980"/>
                    <a:pt x="69426" y="48192"/>
                    <a:pt x="68648" y="46853"/>
                  </a:cubicBezTo>
                  <a:cubicBezTo>
                    <a:pt x="67753" y="45320"/>
                    <a:pt x="67517" y="43481"/>
                    <a:pt x="67301" y="41753"/>
                  </a:cubicBezTo>
                  <a:cubicBezTo>
                    <a:pt x="67010" y="39395"/>
                    <a:pt x="66657" y="37043"/>
                    <a:pt x="66249" y="34700"/>
                  </a:cubicBezTo>
                  <a:cubicBezTo>
                    <a:pt x="65832" y="32325"/>
                    <a:pt x="65360" y="29964"/>
                    <a:pt x="64827" y="27612"/>
                  </a:cubicBezTo>
                  <a:cubicBezTo>
                    <a:pt x="64337" y="25441"/>
                    <a:pt x="63821" y="23267"/>
                    <a:pt x="63125" y="21149"/>
                  </a:cubicBezTo>
                  <a:cubicBezTo>
                    <a:pt x="61860" y="17310"/>
                    <a:pt x="59893" y="13595"/>
                    <a:pt x="56504" y="11237"/>
                  </a:cubicBezTo>
                  <a:cubicBezTo>
                    <a:pt x="54962" y="10167"/>
                    <a:pt x="53187" y="9419"/>
                    <a:pt x="51316" y="9197"/>
                  </a:cubicBezTo>
                  <a:cubicBezTo>
                    <a:pt x="50973" y="9157"/>
                    <a:pt x="50629" y="9137"/>
                    <a:pt x="50287" y="9137"/>
                  </a:cubicBezTo>
                  <a:cubicBezTo>
                    <a:pt x="48710" y="9137"/>
                    <a:pt x="47163" y="9556"/>
                    <a:pt x="45750" y="10284"/>
                  </a:cubicBezTo>
                  <a:cubicBezTo>
                    <a:pt x="41999" y="12222"/>
                    <a:pt x="39615" y="15812"/>
                    <a:pt x="36812" y="18826"/>
                  </a:cubicBezTo>
                  <a:cubicBezTo>
                    <a:pt x="34534" y="21273"/>
                    <a:pt x="31360" y="23717"/>
                    <a:pt x="27900" y="23717"/>
                  </a:cubicBezTo>
                  <a:cubicBezTo>
                    <a:pt x="27260" y="23717"/>
                    <a:pt x="26611" y="23633"/>
                    <a:pt x="25956" y="23451"/>
                  </a:cubicBezTo>
                  <a:cubicBezTo>
                    <a:pt x="22750" y="22556"/>
                    <a:pt x="20964" y="19517"/>
                    <a:pt x="19288" y="16894"/>
                  </a:cubicBezTo>
                  <a:cubicBezTo>
                    <a:pt x="18440" y="15562"/>
                    <a:pt x="17566" y="14227"/>
                    <a:pt x="16493" y="13061"/>
                  </a:cubicBezTo>
                  <a:cubicBezTo>
                    <a:pt x="15179" y="11630"/>
                    <a:pt x="13550" y="10683"/>
                    <a:pt x="11804" y="9859"/>
                  </a:cubicBezTo>
                  <a:cubicBezTo>
                    <a:pt x="9936" y="8978"/>
                    <a:pt x="8112" y="8090"/>
                    <a:pt x="6457" y="6839"/>
                  </a:cubicBezTo>
                  <a:cubicBezTo>
                    <a:pt x="4836" y="5621"/>
                    <a:pt x="3402" y="4176"/>
                    <a:pt x="2190" y="2549"/>
                  </a:cubicBezTo>
                  <a:cubicBezTo>
                    <a:pt x="1622" y="1783"/>
                    <a:pt x="1106" y="979"/>
                    <a:pt x="643" y="145"/>
                  </a:cubicBezTo>
                  <a:cubicBezTo>
                    <a:pt x="585" y="43"/>
                    <a:pt x="496"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516575" y="-222725"/>
              <a:ext cx="4303035" cy="2760182"/>
            </a:xfrm>
            <a:custGeom>
              <a:avLst/>
              <a:gdLst/>
              <a:ahLst/>
              <a:cxnLst/>
              <a:rect l="l" t="t" r="r" b="b"/>
              <a:pathLst>
                <a:path w="87826" h="56336" extrusionOk="0">
                  <a:moveTo>
                    <a:pt x="391" y="0"/>
                  </a:moveTo>
                  <a:cubicBezTo>
                    <a:pt x="191" y="0"/>
                    <a:pt x="0" y="151"/>
                    <a:pt x="97" y="383"/>
                  </a:cubicBezTo>
                  <a:cubicBezTo>
                    <a:pt x="1898" y="4699"/>
                    <a:pt x="3799" y="9207"/>
                    <a:pt x="7436" y="12320"/>
                  </a:cubicBezTo>
                  <a:cubicBezTo>
                    <a:pt x="9100" y="13745"/>
                    <a:pt x="11041" y="14780"/>
                    <a:pt x="13194" y="15228"/>
                  </a:cubicBezTo>
                  <a:cubicBezTo>
                    <a:pt x="15424" y="15692"/>
                    <a:pt x="17744" y="15765"/>
                    <a:pt x="19667" y="17126"/>
                  </a:cubicBezTo>
                  <a:cubicBezTo>
                    <a:pt x="21220" y="18227"/>
                    <a:pt x="22310" y="19859"/>
                    <a:pt x="23316" y="21445"/>
                  </a:cubicBezTo>
                  <a:cubicBezTo>
                    <a:pt x="24356" y="23094"/>
                    <a:pt x="25338" y="24805"/>
                    <a:pt x="26664" y="26250"/>
                  </a:cubicBezTo>
                  <a:cubicBezTo>
                    <a:pt x="29239" y="29065"/>
                    <a:pt x="33075" y="30568"/>
                    <a:pt x="36868" y="30568"/>
                  </a:cubicBezTo>
                  <a:cubicBezTo>
                    <a:pt x="37235" y="30568"/>
                    <a:pt x="37601" y="30554"/>
                    <a:pt x="37966" y="30526"/>
                  </a:cubicBezTo>
                  <a:cubicBezTo>
                    <a:pt x="42224" y="30193"/>
                    <a:pt x="46207" y="27964"/>
                    <a:pt x="48996" y="24773"/>
                  </a:cubicBezTo>
                  <a:cubicBezTo>
                    <a:pt x="50451" y="23106"/>
                    <a:pt x="51439" y="21086"/>
                    <a:pt x="52937" y="19460"/>
                  </a:cubicBezTo>
                  <a:cubicBezTo>
                    <a:pt x="54446" y="17819"/>
                    <a:pt x="56489" y="16954"/>
                    <a:pt x="58710" y="16919"/>
                  </a:cubicBezTo>
                  <a:cubicBezTo>
                    <a:pt x="58762" y="16918"/>
                    <a:pt x="58814" y="16917"/>
                    <a:pt x="58866" y="16917"/>
                  </a:cubicBezTo>
                  <a:cubicBezTo>
                    <a:pt x="63295" y="16917"/>
                    <a:pt x="66835" y="19979"/>
                    <a:pt x="68860" y="23724"/>
                  </a:cubicBezTo>
                  <a:cubicBezTo>
                    <a:pt x="71267" y="28168"/>
                    <a:pt x="71681" y="33373"/>
                    <a:pt x="72293" y="38298"/>
                  </a:cubicBezTo>
                  <a:lnTo>
                    <a:pt x="73316" y="46540"/>
                  </a:lnTo>
                  <a:cubicBezTo>
                    <a:pt x="73599" y="48816"/>
                    <a:pt x="73826" y="51258"/>
                    <a:pt x="75208" y="53176"/>
                  </a:cubicBezTo>
                  <a:cubicBezTo>
                    <a:pt x="76373" y="54796"/>
                    <a:pt x="78195" y="55932"/>
                    <a:pt x="80168" y="56247"/>
                  </a:cubicBezTo>
                  <a:cubicBezTo>
                    <a:pt x="80540" y="56307"/>
                    <a:pt x="80914" y="56336"/>
                    <a:pt x="81286" y="56336"/>
                  </a:cubicBezTo>
                  <a:cubicBezTo>
                    <a:pt x="82948" y="56336"/>
                    <a:pt x="84574" y="55756"/>
                    <a:pt x="85900" y="54732"/>
                  </a:cubicBezTo>
                  <a:cubicBezTo>
                    <a:pt x="86643" y="54155"/>
                    <a:pt x="87270" y="53380"/>
                    <a:pt x="87739" y="52569"/>
                  </a:cubicBezTo>
                  <a:cubicBezTo>
                    <a:pt x="87826" y="52422"/>
                    <a:pt x="87696" y="52286"/>
                    <a:pt x="87566" y="52286"/>
                  </a:cubicBezTo>
                  <a:cubicBezTo>
                    <a:pt x="87509" y="52286"/>
                    <a:pt x="87451" y="52313"/>
                    <a:pt x="87413" y="52377"/>
                  </a:cubicBezTo>
                  <a:cubicBezTo>
                    <a:pt x="86311" y="54193"/>
                    <a:pt x="84303" y="55463"/>
                    <a:pt x="82196" y="55720"/>
                  </a:cubicBezTo>
                  <a:cubicBezTo>
                    <a:pt x="81935" y="55752"/>
                    <a:pt x="81673" y="55767"/>
                    <a:pt x="81412" y="55767"/>
                  </a:cubicBezTo>
                  <a:cubicBezTo>
                    <a:pt x="79617" y="55767"/>
                    <a:pt x="77855" y="55030"/>
                    <a:pt x="76563" y="53776"/>
                  </a:cubicBezTo>
                  <a:cubicBezTo>
                    <a:pt x="74805" y="52074"/>
                    <a:pt x="74362" y="49690"/>
                    <a:pt x="74065" y="47359"/>
                  </a:cubicBezTo>
                  <a:cubicBezTo>
                    <a:pt x="73733" y="44742"/>
                    <a:pt x="73409" y="42119"/>
                    <a:pt x="73083" y="39499"/>
                  </a:cubicBezTo>
                  <a:cubicBezTo>
                    <a:pt x="72465" y="34591"/>
                    <a:pt x="72115" y="29456"/>
                    <a:pt x="70110" y="24869"/>
                  </a:cubicBezTo>
                  <a:cubicBezTo>
                    <a:pt x="68487" y="21159"/>
                    <a:pt x="65576" y="17729"/>
                    <a:pt x="61531" y="16662"/>
                  </a:cubicBezTo>
                  <a:cubicBezTo>
                    <a:pt x="60668" y="16435"/>
                    <a:pt x="59767" y="16314"/>
                    <a:pt x="58867" y="16314"/>
                  </a:cubicBezTo>
                  <a:cubicBezTo>
                    <a:pt x="57744" y="16314"/>
                    <a:pt x="56624" y="16502"/>
                    <a:pt x="55583" y="16910"/>
                  </a:cubicBezTo>
                  <a:cubicBezTo>
                    <a:pt x="53618" y="17682"/>
                    <a:pt x="52260" y="19183"/>
                    <a:pt x="51083" y="20885"/>
                  </a:cubicBezTo>
                  <a:cubicBezTo>
                    <a:pt x="50427" y="21832"/>
                    <a:pt x="49815" y="22817"/>
                    <a:pt x="49098" y="23721"/>
                  </a:cubicBezTo>
                  <a:cubicBezTo>
                    <a:pt x="48446" y="24540"/>
                    <a:pt x="47720" y="25297"/>
                    <a:pt x="46933" y="25988"/>
                  </a:cubicBezTo>
                  <a:cubicBezTo>
                    <a:pt x="45336" y="27384"/>
                    <a:pt x="43471" y="28494"/>
                    <a:pt x="41460" y="29176"/>
                  </a:cubicBezTo>
                  <a:cubicBezTo>
                    <a:pt x="39975" y="29681"/>
                    <a:pt x="38419" y="29934"/>
                    <a:pt x="36867" y="29934"/>
                  </a:cubicBezTo>
                  <a:cubicBezTo>
                    <a:pt x="34196" y="29934"/>
                    <a:pt x="31538" y="29184"/>
                    <a:pt x="29284" y="27672"/>
                  </a:cubicBezTo>
                  <a:cubicBezTo>
                    <a:pt x="27565" y="26521"/>
                    <a:pt x="26297" y="24942"/>
                    <a:pt x="25184" y="23219"/>
                  </a:cubicBezTo>
                  <a:cubicBezTo>
                    <a:pt x="24172" y="21654"/>
                    <a:pt x="23260" y="20017"/>
                    <a:pt x="22080" y="18571"/>
                  </a:cubicBezTo>
                  <a:cubicBezTo>
                    <a:pt x="20841" y="17056"/>
                    <a:pt x="19303" y="15907"/>
                    <a:pt x="17400" y="15383"/>
                  </a:cubicBezTo>
                  <a:cubicBezTo>
                    <a:pt x="15188" y="14774"/>
                    <a:pt x="12871" y="14783"/>
                    <a:pt x="10761" y="13786"/>
                  </a:cubicBezTo>
                  <a:cubicBezTo>
                    <a:pt x="6567" y="11798"/>
                    <a:pt x="4020" y="7677"/>
                    <a:pt x="2170" y="3603"/>
                  </a:cubicBezTo>
                  <a:cubicBezTo>
                    <a:pt x="1660" y="2484"/>
                    <a:pt x="1187" y="1348"/>
                    <a:pt x="715" y="211"/>
                  </a:cubicBezTo>
                  <a:cubicBezTo>
                    <a:pt x="654" y="64"/>
                    <a:pt x="521" y="0"/>
                    <a:pt x="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2228850" y="2617775"/>
            <a:ext cx="46863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3448050" y="1226475"/>
            <a:ext cx="2247900" cy="10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100" b="1">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txBox="1">
            <a:spLocks noGrp="1"/>
          </p:cNvSpPr>
          <p:nvPr>
            <p:ph type="subTitle" idx="1"/>
          </p:nvPr>
        </p:nvSpPr>
        <p:spPr>
          <a:xfrm>
            <a:off x="2914750" y="3341725"/>
            <a:ext cx="33147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3"/>
          <p:cNvSpPr/>
          <p:nvPr/>
        </p:nvSpPr>
        <p:spPr>
          <a:xfrm rot="-1065127">
            <a:off x="4609515" y="-1990619"/>
            <a:ext cx="3858447" cy="3050825"/>
          </a:xfrm>
          <a:custGeom>
            <a:avLst/>
            <a:gdLst/>
            <a:ahLst/>
            <a:cxnLst/>
            <a:rect l="l" t="t" r="r" b="b"/>
            <a:pathLst>
              <a:path w="81008" h="64052" extrusionOk="0">
                <a:moveTo>
                  <a:pt x="33793" y="1"/>
                </a:moveTo>
                <a:cubicBezTo>
                  <a:pt x="30318" y="1"/>
                  <a:pt x="26819" y="506"/>
                  <a:pt x="23602" y="1821"/>
                </a:cubicBezTo>
                <a:cubicBezTo>
                  <a:pt x="21451" y="2740"/>
                  <a:pt x="19454" y="3892"/>
                  <a:pt x="17597" y="5201"/>
                </a:cubicBezTo>
                <a:cubicBezTo>
                  <a:pt x="15129" y="6682"/>
                  <a:pt x="12928" y="8523"/>
                  <a:pt x="11436" y="10758"/>
                </a:cubicBezTo>
                <a:cubicBezTo>
                  <a:pt x="10349" y="11603"/>
                  <a:pt x="8860" y="12055"/>
                  <a:pt x="7892" y="13054"/>
                </a:cubicBezTo>
                <a:cubicBezTo>
                  <a:pt x="6924" y="14057"/>
                  <a:pt x="5007" y="14876"/>
                  <a:pt x="5626" y="16364"/>
                </a:cubicBezTo>
                <a:cubicBezTo>
                  <a:pt x="4031" y="17574"/>
                  <a:pt x="3204" y="19223"/>
                  <a:pt x="2661" y="20911"/>
                </a:cubicBezTo>
                <a:cubicBezTo>
                  <a:pt x="2064" y="22139"/>
                  <a:pt x="1451" y="23368"/>
                  <a:pt x="1072" y="24654"/>
                </a:cubicBezTo>
                <a:cubicBezTo>
                  <a:pt x="732" y="25683"/>
                  <a:pt x="341" y="26709"/>
                  <a:pt x="154" y="27765"/>
                </a:cubicBezTo>
                <a:cubicBezTo>
                  <a:pt x="1" y="30276"/>
                  <a:pt x="1616" y="32403"/>
                  <a:pt x="2488" y="34681"/>
                </a:cubicBezTo>
                <a:cubicBezTo>
                  <a:pt x="3686" y="37815"/>
                  <a:pt x="4693" y="41083"/>
                  <a:pt x="6932" y="43804"/>
                </a:cubicBezTo>
                <a:cubicBezTo>
                  <a:pt x="8171" y="45771"/>
                  <a:pt x="10070" y="47333"/>
                  <a:pt x="11467" y="49204"/>
                </a:cubicBezTo>
                <a:cubicBezTo>
                  <a:pt x="12569" y="50559"/>
                  <a:pt x="13591" y="52032"/>
                  <a:pt x="15355" y="52851"/>
                </a:cubicBezTo>
                <a:cubicBezTo>
                  <a:pt x="16698" y="53923"/>
                  <a:pt x="18439" y="54478"/>
                  <a:pt x="20047" y="55197"/>
                </a:cubicBezTo>
                <a:cubicBezTo>
                  <a:pt x="22397" y="56985"/>
                  <a:pt x="24540" y="59181"/>
                  <a:pt x="27689" y="60016"/>
                </a:cubicBezTo>
                <a:cubicBezTo>
                  <a:pt x="30728" y="60712"/>
                  <a:pt x="33476" y="62009"/>
                  <a:pt x="36205" y="63246"/>
                </a:cubicBezTo>
                <a:cubicBezTo>
                  <a:pt x="37521" y="63460"/>
                  <a:pt x="38880" y="63575"/>
                  <a:pt x="40104" y="64049"/>
                </a:cubicBezTo>
                <a:cubicBezTo>
                  <a:pt x="40176" y="64051"/>
                  <a:pt x="40247" y="64051"/>
                  <a:pt x="40319" y="64051"/>
                </a:cubicBezTo>
                <a:cubicBezTo>
                  <a:pt x="41303" y="64051"/>
                  <a:pt x="42282" y="63929"/>
                  <a:pt x="43239" y="63690"/>
                </a:cubicBezTo>
                <a:cubicBezTo>
                  <a:pt x="47112" y="62959"/>
                  <a:pt x="51142" y="62848"/>
                  <a:pt x="54877" y="61554"/>
                </a:cubicBezTo>
                <a:cubicBezTo>
                  <a:pt x="55784" y="61236"/>
                  <a:pt x="56675" y="60869"/>
                  <a:pt x="57632" y="60708"/>
                </a:cubicBezTo>
                <a:cubicBezTo>
                  <a:pt x="60372" y="60188"/>
                  <a:pt x="62623" y="58630"/>
                  <a:pt x="64984" y="57402"/>
                </a:cubicBezTo>
                <a:cubicBezTo>
                  <a:pt x="66549" y="56376"/>
                  <a:pt x="67980" y="55205"/>
                  <a:pt x="69634" y="54275"/>
                </a:cubicBezTo>
                <a:cubicBezTo>
                  <a:pt x="71850" y="53012"/>
                  <a:pt x="73380" y="51125"/>
                  <a:pt x="75214" y="49518"/>
                </a:cubicBezTo>
                <a:cubicBezTo>
                  <a:pt x="76155" y="48703"/>
                  <a:pt x="77242" y="47869"/>
                  <a:pt x="77571" y="46732"/>
                </a:cubicBezTo>
                <a:cubicBezTo>
                  <a:pt x="77808" y="45656"/>
                  <a:pt x="77805" y="44562"/>
                  <a:pt x="78057" y="43487"/>
                </a:cubicBezTo>
                <a:cubicBezTo>
                  <a:pt x="79144" y="41275"/>
                  <a:pt x="79243" y="38883"/>
                  <a:pt x="79909" y="36586"/>
                </a:cubicBezTo>
                <a:cubicBezTo>
                  <a:pt x="80005" y="34470"/>
                  <a:pt x="80786" y="32415"/>
                  <a:pt x="81008" y="30310"/>
                </a:cubicBezTo>
                <a:cubicBezTo>
                  <a:pt x="80763" y="27241"/>
                  <a:pt x="80112" y="24122"/>
                  <a:pt x="78294" y="21473"/>
                </a:cubicBezTo>
                <a:cubicBezTo>
                  <a:pt x="76499" y="18599"/>
                  <a:pt x="75719" y="15362"/>
                  <a:pt x="74219" y="12380"/>
                </a:cubicBezTo>
                <a:cubicBezTo>
                  <a:pt x="72986" y="9916"/>
                  <a:pt x="70181" y="8519"/>
                  <a:pt x="67736" y="7007"/>
                </a:cubicBezTo>
                <a:cubicBezTo>
                  <a:pt x="65608" y="5844"/>
                  <a:pt x="63507" y="4585"/>
                  <a:pt x="61023" y="3957"/>
                </a:cubicBezTo>
                <a:cubicBezTo>
                  <a:pt x="58206" y="3310"/>
                  <a:pt x="55279" y="3031"/>
                  <a:pt x="52435" y="2453"/>
                </a:cubicBezTo>
                <a:cubicBezTo>
                  <a:pt x="51536" y="2239"/>
                  <a:pt x="50621" y="2055"/>
                  <a:pt x="49703" y="1879"/>
                </a:cubicBezTo>
                <a:cubicBezTo>
                  <a:pt x="45722" y="1098"/>
                  <a:pt x="41654" y="589"/>
                  <a:pt x="37571" y="187"/>
                </a:cubicBezTo>
                <a:cubicBezTo>
                  <a:pt x="36325" y="68"/>
                  <a:pt x="35061" y="1"/>
                  <a:pt x="337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7056300" y="-1290036"/>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2927788">
            <a:off x="-766258" y="-1233677"/>
            <a:ext cx="2540480" cy="3097360"/>
          </a:xfrm>
          <a:custGeom>
            <a:avLst/>
            <a:gdLst/>
            <a:ahLst/>
            <a:cxnLst/>
            <a:rect l="l" t="t" r="r" b="b"/>
            <a:pathLst>
              <a:path w="51076" h="62272" extrusionOk="0">
                <a:moveTo>
                  <a:pt x="20113" y="0"/>
                </a:moveTo>
                <a:cubicBezTo>
                  <a:pt x="19872" y="0"/>
                  <a:pt x="19632" y="6"/>
                  <a:pt x="19392" y="21"/>
                </a:cubicBezTo>
                <a:cubicBezTo>
                  <a:pt x="16962" y="606"/>
                  <a:pt x="14535" y="1509"/>
                  <a:pt x="12622" y="3247"/>
                </a:cubicBezTo>
                <a:cubicBezTo>
                  <a:pt x="10524" y="4992"/>
                  <a:pt x="8018" y="6014"/>
                  <a:pt x="5798" y="7548"/>
                </a:cubicBezTo>
                <a:cubicBezTo>
                  <a:pt x="3965" y="8807"/>
                  <a:pt x="3165" y="11142"/>
                  <a:pt x="2231" y="13209"/>
                </a:cubicBezTo>
                <a:cubicBezTo>
                  <a:pt x="1542" y="14992"/>
                  <a:pt x="769" y="16764"/>
                  <a:pt x="551" y="18750"/>
                </a:cubicBezTo>
                <a:cubicBezTo>
                  <a:pt x="352" y="20989"/>
                  <a:pt x="463" y="23270"/>
                  <a:pt x="325" y="25520"/>
                </a:cubicBezTo>
                <a:cubicBezTo>
                  <a:pt x="256" y="26236"/>
                  <a:pt x="214" y="26963"/>
                  <a:pt x="176" y="27686"/>
                </a:cubicBezTo>
                <a:cubicBezTo>
                  <a:pt x="0" y="30840"/>
                  <a:pt x="57" y="34020"/>
                  <a:pt x="199" y="37197"/>
                </a:cubicBezTo>
                <a:cubicBezTo>
                  <a:pt x="371" y="40828"/>
                  <a:pt x="1160" y="44556"/>
                  <a:pt x="3100" y="47683"/>
                </a:cubicBezTo>
                <a:cubicBezTo>
                  <a:pt x="4080" y="49213"/>
                  <a:pt x="5228" y="50591"/>
                  <a:pt x="6491" y="51846"/>
                </a:cubicBezTo>
                <a:cubicBezTo>
                  <a:pt x="7956" y="53546"/>
                  <a:pt x="9682" y="54988"/>
                  <a:pt x="11646" y="55842"/>
                </a:cubicBezTo>
                <a:cubicBezTo>
                  <a:pt x="12442" y="56565"/>
                  <a:pt x="12974" y="57644"/>
                  <a:pt x="13885" y="58257"/>
                </a:cubicBezTo>
                <a:cubicBezTo>
                  <a:pt x="14626" y="58753"/>
                  <a:pt x="15341" y="59741"/>
                  <a:pt x="16184" y="59741"/>
                </a:cubicBezTo>
                <a:cubicBezTo>
                  <a:pt x="16381" y="59741"/>
                  <a:pt x="16584" y="59688"/>
                  <a:pt x="16797" y="59562"/>
                </a:cubicBezTo>
                <a:cubicBezTo>
                  <a:pt x="17949" y="60626"/>
                  <a:pt x="19361" y="61047"/>
                  <a:pt x="20777" y="61242"/>
                </a:cubicBezTo>
                <a:cubicBezTo>
                  <a:pt x="21826" y="61540"/>
                  <a:pt x="22882" y="61847"/>
                  <a:pt x="23954" y="61973"/>
                </a:cubicBezTo>
                <a:cubicBezTo>
                  <a:pt x="24818" y="62099"/>
                  <a:pt x="25687" y="62264"/>
                  <a:pt x="26552" y="62271"/>
                </a:cubicBezTo>
                <a:cubicBezTo>
                  <a:pt x="28580" y="62061"/>
                  <a:pt x="30104" y="60549"/>
                  <a:pt x="31826" y="59589"/>
                </a:cubicBezTo>
                <a:cubicBezTo>
                  <a:pt x="34202" y="58261"/>
                  <a:pt x="36705" y="57067"/>
                  <a:pt x="38634" y="54996"/>
                </a:cubicBezTo>
                <a:cubicBezTo>
                  <a:pt x="40069" y="53794"/>
                  <a:pt x="41102" y="52133"/>
                  <a:pt x="42442" y="50821"/>
                </a:cubicBezTo>
                <a:cubicBezTo>
                  <a:pt x="43403" y="49803"/>
                  <a:pt x="44466" y="48827"/>
                  <a:pt x="44922" y="47373"/>
                </a:cubicBezTo>
                <a:cubicBezTo>
                  <a:pt x="45626" y="46202"/>
                  <a:pt x="45875" y="44797"/>
                  <a:pt x="46265" y="43473"/>
                </a:cubicBezTo>
                <a:cubicBezTo>
                  <a:pt x="47432" y="41445"/>
                  <a:pt x="48948" y="39512"/>
                  <a:pt x="49258" y="36994"/>
                </a:cubicBezTo>
                <a:cubicBezTo>
                  <a:pt x="49468" y="34579"/>
                  <a:pt x="50199" y="32306"/>
                  <a:pt x="50877" y="30055"/>
                </a:cubicBezTo>
                <a:cubicBezTo>
                  <a:pt x="50900" y="29018"/>
                  <a:pt x="50838" y="27962"/>
                  <a:pt x="51076" y="26963"/>
                </a:cubicBezTo>
                <a:cubicBezTo>
                  <a:pt x="50972" y="26152"/>
                  <a:pt x="50754" y="25359"/>
                  <a:pt x="50433" y="24609"/>
                </a:cubicBezTo>
                <a:cubicBezTo>
                  <a:pt x="49407" y="21739"/>
                  <a:pt x="48856" y="18666"/>
                  <a:pt x="47398" y="15976"/>
                </a:cubicBezTo>
                <a:cubicBezTo>
                  <a:pt x="47038" y="15325"/>
                  <a:pt x="46644" y="14686"/>
                  <a:pt x="46407" y="13974"/>
                </a:cubicBezTo>
                <a:cubicBezTo>
                  <a:pt x="45676" y="11942"/>
                  <a:pt x="44176" y="10422"/>
                  <a:pt x="42920" y="8769"/>
                </a:cubicBezTo>
                <a:cubicBezTo>
                  <a:pt x="41921" y="7705"/>
                  <a:pt x="40819" y="6760"/>
                  <a:pt x="39889" y="5616"/>
                </a:cubicBezTo>
                <a:cubicBezTo>
                  <a:pt x="38623" y="4085"/>
                  <a:pt x="36935" y="3159"/>
                  <a:pt x="35442" y="1961"/>
                </a:cubicBezTo>
                <a:cubicBezTo>
                  <a:pt x="34681" y="1345"/>
                  <a:pt x="33889" y="621"/>
                  <a:pt x="32939" y="518"/>
                </a:cubicBezTo>
                <a:cubicBezTo>
                  <a:pt x="32824" y="513"/>
                  <a:pt x="32710" y="510"/>
                  <a:pt x="32595" y="510"/>
                </a:cubicBezTo>
                <a:cubicBezTo>
                  <a:pt x="31965" y="510"/>
                  <a:pt x="31340" y="580"/>
                  <a:pt x="30711" y="580"/>
                </a:cubicBezTo>
                <a:cubicBezTo>
                  <a:pt x="30570" y="580"/>
                  <a:pt x="30429" y="576"/>
                  <a:pt x="30287" y="568"/>
                </a:cubicBezTo>
                <a:cubicBezTo>
                  <a:pt x="28385" y="21"/>
                  <a:pt x="26460" y="258"/>
                  <a:pt x="24547" y="47"/>
                </a:cubicBezTo>
                <a:cubicBezTo>
                  <a:pt x="24132" y="97"/>
                  <a:pt x="23716" y="114"/>
                  <a:pt x="23299" y="114"/>
                </a:cubicBezTo>
                <a:cubicBezTo>
                  <a:pt x="22239" y="114"/>
                  <a:pt x="21173" y="0"/>
                  <a:pt x="20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7270561">
            <a:off x="-1441441" y="3096360"/>
            <a:ext cx="3614516" cy="4407369"/>
          </a:xfrm>
          <a:custGeom>
            <a:avLst/>
            <a:gdLst/>
            <a:ahLst/>
            <a:cxnLst/>
            <a:rect l="l" t="t" r="r" b="b"/>
            <a:pathLst>
              <a:path w="43621" h="53188" extrusionOk="0">
                <a:moveTo>
                  <a:pt x="17166" y="1"/>
                </a:moveTo>
                <a:cubicBezTo>
                  <a:pt x="16963" y="1"/>
                  <a:pt x="16759" y="6"/>
                  <a:pt x="16556" y="18"/>
                </a:cubicBezTo>
                <a:cubicBezTo>
                  <a:pt x="14482" y="519"/>
                  <a:pt x="12411" y="1292"/>
                  <a:pt x="10773" y="2777"/>
                </a:cubicBezTo>
                <a:cubicBezTo>
                  <a:pt x="8982" y="4266"/>
                  <a:pt x="6843" y="5139"/>
                  <a:pt x="4949" y="6451"/>
                </a:cubicBezTo>
                <a:cubicBezTo>
                  <a:pt x="3383" y="7527"/>
                  <a:pt x="2698" y="9517"/>
                  <a:pt x="1902" y="11285"/>
                </a:cubicBezTo>
                <a:cubicBezTo>
                  <a:pt x="1317" y="12808"/>
                  <a:pt x="655" y="14320"/>
                  <a:pt x="467" y="16015"/>
                </a:cubicBezTo>
                <a:cubicBezTo>
                  <a:pt x="299" y="17929"/>
                  <a:pt x="394" y="19877"/>
                  <a:pt x="276" y="21798"/>
                </a:cubicBezTo>
                <a:cubicBezTo>
                  <a:pt x="215" y="22410"/>
                  <a:pt x="180" y="23026"/>
                  <a:pt x="146" y="23650"/>
                </a:cubicBezTo>
                <a:cubicBezTo>
                  <a:pt x="0" y="26341"/>
                  <a:pt x="46" y="29058"/>
                  <a:pt x="169" y="31771"/>
                </a:cubicBezTo>
                <a:cubicBezTo>
                  <a:pt x="314" y="34875"/>
                  <a:pt x="988" y="38055"/>
                  <a:pt x="2645" y="40726"/>
                </a:cubicBezTo>
                <a:cubicBezTo>
                  <a:pt x="3475" y="42012"/>
                  <a:pt x="4447" y="43206"/>
                  <a:pt x="5538" y="44282"/>
                </a:cubicBezTo>
                <a:cubicBezTo>
                  <a:pt x="6793" y="45732"/>
                  <a:pt x="8267" y="46968"/>
                  <a:pt x="9939" y="47695"/>
                </a:cubicBezTo>
                <a:cubicBezTo>
                  <a:pt x="10620" y="48312"/>
                  <a:pt x="11076" y="49234"/>
                  <a:pt x="11853" y="49758"/>
                </a:cubicBezTo>
                <a:cubicBezTo>
                  <a:pt x="12486" y="50180"/>
                  <a:pt x="13099" y="51025"/>
                  <a:pt x="13819" y="51025"/>
                </a:cubicBezTo>
                <a:cubicBezTo>
                  <a:pt x="13986" y="51025"/>
                  <a:pt x="14159" y="50980"/>
                  <a:pt x="14340" y="50872"/>
                </a:cubicBezTo>
                <a:cubicBezTo>
                  <a:pt x="15324" y="51783"/>
                  <a:pt x="16533" y="52139"/>
                  <a:pt x="17739" y="52307"/>
                </a:cubicBezTo>
                <a:cubicBezTo>
                  <a:pt x="18634" y="52560"/>
                  <a:pt x="19537" y="52824"/>
                  <a:pt x="20452" y="52931"/>
                </a:cubicBezTo>
                <a:cubicBezTo>
                  <a:pt x="21194" y="53038"/>
                  <a:pt x="21933" y="53180"/>
                  <a:pt x="22672" y="53187"/>
                </a:cubicBezTo>
                <a:cubicBezTo>
                  <a:pt x="24402" y="53007"/>
                  <a:pt x="25707" y="51714"/>
                  <a:pt x="27176" y="50895"/>
                </a:cubicBezTo>
                <a:cubicBezTo>
                  <a:pt x="29208" y="49758"/>
                  <a:pt x="31344" y="48740"/>
                  <a:pt x="32989" y="46972"/>
                </a:cubicBezTo>
                <a:cubicBezTo>
                  <a:pt x="34214" y="45943"/>
                  <a:pt x="35098" y="44530"/>
                  <a:pt x="36242" y="43409"/>
                </a:cubicBezTo>
                <a:cubicBezTo>
                  <a:pt x="37065" y="42537"/>
                  <a:pt x="37972" y="41702"/>
                  <a:pt x="38363" y="40459"/>
                </a:cubicBezTo>
                <a:cubicBezTo>
                  <a:pt x="38963" y="39463"/>
                  <a:pt x="39174" y="38262"/>
                  <a:pt x="39511" y="37129"/>
                </a:cubicBezTo>
                <a:cubicBezTo>
                  <a:pt x="40506" y="35395"/>
                  <a:pt x="41799" y="33750"/>
                  <a:pt x="42063" y="31599"/>
                </a:cubicBezTo>
                <a:cubicBezTo>
                  <a:pt x="42247" y="29532"/>
                  <a:pt x="42867" y="27592"/>
                  <a:pt x="43449" y="25671"/>
                </a:cubicBezTo>
                <a:cubicBezTo>
                  <a:pt x="43468" y="24783"/>
                  <a:pt x="43414" y="23884"/>
                  <a:pt x="43621" y="23030"/>
                </a:cubicBezTo>
                <a:cubicBezTo>
                  <a:pt x="43529" y="22337"/>
                  <a:pt x="43345" y="21660"/>
                  <a:pt x="43070" y="21021"/>
                </a:cubicBezTo>
                <a:cubicBezTo>
                  <a:pt x="42193" y="18568"/>
                  <a:pt x="41723" y="15942"/>
                  <a:pt x="40479" y="13646"/>
                </a:cubicBezTo>
                <a:cubicBezTo>
                  <a:pt x="40173" y="13084"/>
                  <a:pt x="39832" y="12544"/>
                  <a:pt x="39629" y="11936"/>
                </a:cubicBezTo>
                <a:cubicBezTo>
                  <a:pt x="39006" y="10202"/>
                  <a:pt x="37723" y="8904"/>
                  <a:pt x="36652" y="7492"/>
                </a:cubicBezTo>
                <a:cubicBezTo>
                  <a:pt x="35798" y="6585"/>
                  <a:pt x="34857" y="5778"/>
                  <a:pt x="34061" y="4798"/>
                </a:cubicBezTo>
                <a:cubicBezTo>
                  <a:pt x="32982" y="3489"/>
                  <a:pt x="31539" y="2697"/>
                  <a:pt x="30265" y="1679"/>
                </a:cubicBezTo>
                <a:cubicBezTo>
                  <a:pt x="29614" y="1151"/>
                  <a:pt x="28937" y="535"/>
                  <a:pt x="28129" y="447"/>
                </a:cubicBezTo>
                <a:cubicBezTo>
                  <a:pt x="28024" y="441"/>
                  <a:pt x="27918" y="439"/>
                  <a:pt x="27814" y="439"/>
                </a:cubicBezTo>
                <a:cubicBezTo>
                  <a:pt x="27274" y="439"/>
                  <a:pt x="26741" y="498"/>
                  <a:pt x="26202" y="498"/>
                </a:cubicBezTo>
                <a:cubicBezTo>
                  <a:pt x="26088" y="498"/>
                  <a:pt x="25974" y="495"/>
                  <a:pt x="25860" y="489"/>
                </a:cubicBezTo>
                <a:cubicBezTo>
                  <a:pt x="24241" y="22"/>
                  <a:pt x="22595" y="221"/>
                  <a:pt x="20957" y="41"/>
                </a:cubicBezTo>
                <a:cubicBezTo>
                  <a:pt x="20602" y="84"/>
                  <a:pt x="20246" y="99"/>
                  <a:pt x="19888" y="99"/>
                </a:cubicBezTo>
                <a:cubicBezTo>
                  <a:pt x="18984" y="99"/>
                  <a:pt x="18072" y="1"/>
                  <a:pt x="17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485500" y="4294075"/>
            <a:ext cx="3162902" cy="2319712"/>
          </a:xfrm>
          <a:custGeom>
            <a:avLst/>
            <a:gdLst/>
            <a:ahLst/>
            <a:cxnLst/>
            <a:rect l="l" t="t" r="r" b="b"/>
            <a:pathLst>
              <a:path w="65532" h="48062" extrusionOk="0">
                <a:moveTo>
                  <a:pt x="47425" y="1"/>
                </a:moveTo>
                <a:cubicBezTo>
                  <a:pt x="47339" y="1"/>
                  <a:pt x="47251" y="3"/>
                  <a:pt x="47161" y="9"/>
                </a:cubicBezTo>
                <a:cubicBezTo>
                  <a:pt x="46055" y="120"/>
                  <a:pt x="44942" y="373"/>
                  <a:pt x="43836" y="476"/>
                </a:cubicBezTo>
                <a:cubicBezTo>
                  <a:pt x="43614" y="465"/>
                  <a:pt x="43391" y="461"/>
                  <a:pt x="43166" y="461"/>
                </a:cubicBezTo>
                <a:cubicBezTo>
                  <a:pt x="41081" y="461"/>
                  <a:pt x="38884" y="873"/>
                  <a:pt x="36755" y="1008"/>
                </a:cubicBezTo>
                <a:cubicBezTo>
                  <a:pt x="34597" y="1436"/>
                  <a:pt x="32481" y="1463"/>
                  <a:pt x="30326" y="1819"/>
                </a:cubicBezTo>
                <a:cubicBezTo>
                  <a:pt x="27199" y="2657"/>
                  <a:pt x="24027" y="3733"/>
                  <a:pt x="21355" y="5359"/>
                </a:cubicBezTo>
                <a:cubicBezTo>
                  <a:pt x="18455" y="7020"/>
                  <a:pt x="15163" y="8199"/>
                  <a:pt x="12148" y="9722"/>
                </a:cubicBezTo>
                <a:cubicBezTo>
                  <a:pt x="9652" y="10973"/>
                  <a:pt x="8278" y="12868"/>
                  <a:pt x="6782" y="14586"/>
                </a:cubicBezTo>
                <a:cubicBezTo>
                  <a:pt x="5634" y="16044"/>
                  <a:pt x="4383" y="17514"/>
                  <a:pt x="3789" y="19052"/>
                </a:cubicBezTo>
                <a:cubicBezTo>
                  <a:pt x="3177" y="20782"/>
                  <a:pt x="2947" y="22493"/>
                  <a:pt x="2412" y="24219"/>
                </a:cubicBezTo>
                <a:cubicBezTo>
                  <a:pt x="2209" y="24774"/>
                  <a:pt x="2040" y="25329"/>
                  <a:pt x="1876" y="25887"/>
                </a:cubicBezTo>
                <a:cubicBezTo>
                  <a:pt x="1149" y="28302"/>
                  <a:pt x="709" y="30702"/>
                  <a:pt x="372" y="33086"/>
                </a:cubicBezTo>
                <a:cubicBezTo>
                  <a:pt x="1" y="35811"/>
                  <a:pt x="383" y="38505"/>
                  <a:pt x="2297" y="40564"/>
                </a:cubicBezTo>
                <a:cubicBezTo>
                  <a:pt x="3277" y="41567"/>
                  <a:pt x="4486" y="42424"/>
                  <a:pt x="5860" y="43170"/>
                </a:cubicBezTo>
                <a:cubicBezTo>
                  <a:pt x="7417" y="44219"/>
                  <a:pt x="9339" y="45038"/>
                  <a:pt x="11646" y="45367"/>
                </a:cubicBezTo>
                <a:cubicBezTo>
                  <a:pt x="12526" y="45784"/>
                  <a:pt x="13016" y="46519"/>
                  <a:pt x="14057" y="46833"/>
                </a:cubicBezTo>
                <a:cubicBezTo>
                  <a:pt x="14818" y="47066"/>
                  <a:pt x="15493" y="47608"/>
                  <a:pt x="16394" y="47608"/>
                </a:cubicBezTo>
                <a:cubicBezTo>
                  <a:pt x="16721" y="47608"/>
                  <a:pt x="17077" y="47537"/>
                  <a:pt x="17479" y="47353"/>
                </a:cubicBezTo>
                <a:cubicBezTo>
                  <a:pt x="18496" y="47853"/>
                  <a:pt x="19797" y="48010"/>
                  <a:pt x="21171" y="48010"/>
                </a:cubicBezTo>
                <a:cubicBezTo>
                  <a:pt x="21502" y="48010"/>
                  <a:pt x="21838" y="48000"/>
                  <a:pt x="22174" y="47985"/>
                </a:cubicBezTo>
                <a:cubicBezTo>
                  <a:pt x="23004" y="48022"/>
                  <a:pt x="23833" y="48062"/>
                  <a:pt x="24676" y="48062"/>
                </a:cubicBezTo>
                <a:cubicBezTo>
                  <a:pt x="25121" y="48062"/>
                  <a:pt x="25569" y="48051"/>
                  <a:pt x="26024" y="48023"/>
                </a:cubicBezTo>
                <a:cubicBezTo>
                  <a:pt x="27085" y="47985"/>
                  <a:pt x="28137" y="47970"/>
                  <a:pt x="29220" y="47832"/>
                </a:cubicBezTo>
                <a:cubicBezTo>
                  <a:pt x="31784" y="47346"/>
                  <a:pt x="33927" y="45953"/>
                  <a:pt x="36235" y="44950"/>
                </a:cubicBezTo>
                <a:cubicBezTo>
                  <a:pt x="39415" y="43561"/>
                  <a:pt x="42733" y="42248"/>
                  <a:pt x="45473" y="40373"/>
                </a:cubicBezTo>
                <a:cubicBezTo>
                  <a:pt x="47456" y="39229"/>
                  <a:pt x="49014" y="37805"/>
                  <a:pt x="50900" y="36592"/>
                </a:cubicBezTo>
                <a:cubicBezTo>
                  <a:pt x="52263" y="35669"/>
                  <a:pt x="53751" y="34755"/>
                  <a:pt x="54551" y="33580"/>
                </a:cubicBezTo>
                <a:cubicBezTo>
                  <a:pt x="55619" y="32581"/>
                  <a:pt x="56159" y="31475"/>
                  <a:pt x="56859" y="30407"/>
                </a:cubicBezTo>
                <a:cubicBezTo>
                  <a:pt x="58642" y="28681"/>
                  <a:pt x="60843" y="26974"/>
                  <a:pt x="61639" y="25019"/>
                </a:cubicBezTo>
                <a:cubicBezTo>
                  <a:pt x="62293" y="23151"/>
                  <a:pt x="63572" y="21314"/>
                  <a:pt x="64781" y="19496"/>
                </a:cubicBezTo>
                <a:cubicBezTo>
                  <a:pt x="64976" y="18708"/>
                  <a:pt x="65068" y="17920"/>
                  <a:pt x="65527" y="17124"/>
                </a:cubicBezTo>
                <a:cubicBezTo>
                  <a:pt x="65531" y="16534"/>
                  <a:pt x="65386" y="15960"/>
                  <a:pt x="65106" y="15443"/>
                </a:cubicBezTo>
                <a:cubicBezTo>
                  <a:pt x="64287" y="13434"/>
                  <a:pt x="64096" y="11195"/>
                  <a:pt x="62710" y="9389"/>
                </a:cubicBezTo>
                <a:cubicBezTo>
                  <a:pt x="62370" y="8953"/>
                  <a:pt x="61980" y="8536"/>
                  <a:pt x="61796" y="8034"/>
                </a:cubicBezTo>
                <a:cubicBezTo>
                  <a:pt x="61210" y="6614"/>
                  <a:pt x="59584" y="5704"/>
                  <a:pt x="58286" y="4651"/>
                </a:cubicBezTo>
                <a:cubicBezTo>
                  <a:pt x="57211" y="4008"/>
                  <a:pt x="55986" y="3469"/>
                  <a:pt x="55010" y="2753"/>
                </a:cubicBezTo>
                <a:cubicBezTo>
                  <a:pt x="53679" y="1796"/>
                  <a:pt x="51719" y="1364"/>
                  <a:pt x="50047" y="702"/>
                </a:cubicBezTo>
                <a:cubicBezTo>
                  <a:pt x="49263" y="384"/>
                  <a:pt x="48459" y="1"/>
                  <a:pt x="474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39187" y="-1670650"/>
            <a:ext cx="2943646" cy="241090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3"/>
          <p:cNvGrpSpPr/>
          <p:nvPr/>
        </p:nvGrpSpPr>
        <p:grpSpPr>
          <a:xfrm rot="3890970" flipH="1">
            <a:off x="-965354" y="2380961"/>
            <a:ext cx="4506224" cy="3078327"/>
            <a:chOff x="-717998" y="2363140"/>
            <a:chExt cx="4506196" cy="3078308"/>
          </a:xfrm>
        </p:grpSpPr>
        <p:sp>
          <p:nvSpPr>
            <p:cNvPr id="36" name="Google Shape;36;p3"/>
            <p:cNvSpPr/>
            <p:nvPr/>
          </p:nvSpPr>
          <p:spPr>
            <a:xfrm rot="294436">
              <a:off x="-622745" y="2685375"/>
              <a:ext cx="3788465" cy="2389344"/>
            </a:xfrm>
            <a:custGeom>
              <a:avLst/>
              <a:gdLst/>
              <a:ahLst/>
              <a:cxnLst/>
              <a:rect l="l" t="t" r="r" b="b"/>
              <a:pathLst>
                <a:path w="78327" h="49400" extrusionOk="0">
                  <a:moveTo>
                    <a:pt x="6187" y="0"/>
                  </a:moveTo>
                  <a:cubicBezTo>
                    <a:pt x="4723" y="0"/>
                    <a:pt x="3311" y="707"/>
                    <a:pt x="2164" y="1589"/>
                  </a:cubicBezTo>
                  <a:cubicBezTo>
                    <a:pt x="1386" y="2190"/>
                    <a:pt x="687" y="2886"/>
                    <a:pt x="80" y="3658"/>
                  </a:cubicBezTo>
                  <a:cubicBezTo>
                    <a:pt x="1" y="3758"/>
                    <a:pt x="86" y="3893"/>
                    <a:pt x="183" y="3893"/>
                  </a:cubicBezTo>
                  <a:cubicBezTo>
                    <a:pt x="213" y="3893"/>
                    <a:pt x="245" y="3880"/>
                    <a:pt x="273" y="3848"/>
                  </a:cubicBezTo>
                  <a:cubicBezTo>
                    <a:pt x="1537" y="2385"/>
                    <a:pt x="3172" y="1004"/>
                    <a:pt x="5096" y="540"/>
                  </a:cubicBezTo>
                  <a:cubicBezTo>
                    <a:pt x="5438" y="458"/>
                    <a:pt x="5777" y="418"/>
                    <a:pt x="6108" y="418"/>
                  </a:cubicBezTo>
                  <a:cubicBezTo>
                    <a:pt x="7579" y="418"/>
                    <a:pt x="8900" y="1206"/>
                    <a:pt x="9680" y="2545"/>
                  </a:cubicBezTo>
                  <a:cubicBezTo>
                    <a:pt x="10572" y="4078"/>
                    <a:pt x="10808" y="5917"/>
                    <a:pt x="11024" y="7645"/>
                  </a:cubicBezTo>
                  <a:cubicBezTo>
                    <a:pt x="11318" y="10003"/>
                    <a:pt x="11668" y="12355"/>
                    <a:pt x="12078" y="14698"/>
                  </a:cubicBezTo>
                  <a:cubicBezTo>
                    <a:pt x="12492" y="17073"/>
                    <a:pt x="12967" y="19434"/>
                    <a:pt x="13498" y="21785"/>
                  </a:cubicBezTo>
                  <a:cubicBezTo>
                    <a:pt x="13990" y="23959"/>
                    <a:pt x="14506" y="26131"/>
                    <a:pt x="15203" y="28249"/>
                  </a:cubicBezTo>
                  <a:cubicBezTo>
                    <a:pt x="16465" y="32087"/>
                    <a:pt x="18435" y="35806"/>
                    <a:pt x="21824" y="38161"/>
                  </a:cubicBezTo>
                  <a:cubicBezTo>
                    <a:pt x="23366" y="39230"/>
                    <a:pt x="25140" y="39979"/>
                    <a:pt x="27008" y="40201"/>
                  </a:cubicBezTo>
                  <a:cubicBezTo>
                    <a:pt x="27353" y="40241"/>
                    <a:pt x="27696" y="40261"/>
                    <a:pt x="28039" y="40261"/>
                  </a:cubicBezTo>
                  <a:cubicBezTo>
                    <a:pt x="29617" y="40261"/>
                    <a:pt x="31164" y="39842"/>
                    <a:pt x="32575" y="39114"/>
                  </a:cubicBezTo>
                  <a:cubicBezTo>
                    <a:pt x="36328" y="37179"/>
                    <a:pt x="38712" y="33582"/>
                    <a:pt x="41516" y="30569"/>
                  </a:cubicBezTo>
                  <a:cubicBezTo>
                    <a:pt x="43793" y="28122"/>
                    <a:pt x="46967" y="25681"/>
                    <a:pt x="50428" y="25681"/>
                  </a:cubicBezTo>
                  <a:cubicBezTo>
                    <a:pt x="51068" y="25681"/>
                    <a:pt x="51718" y="25765"/>
                    <a:pt x="52374" y="25947"/>
                  </a:cubicBezTo>
                  <a:cubicBezTo>
                    <a:pt x="55580" y="26839"/>
                    <a:pt x="57364" y="29881"/>
                    <a:pt x="59039" y="32507"/>
                  </a:cubicBezTo>
                  <a:cubicBezTo>
                    <a:pt x="59890" y="33836"/>
                    <a:pt x="60765" y="35171"/>
                    <a:pt x="61834" y="36337"/>
                  </a:cubicBezTo>
                  <a:cubicBezTo>
                    <a:pt x="63151" y="37770"/>
                    <a:pt x="64781" y="38717"/>
                    <a:pt x="66523" y="39539"/>
                  </a:cubicBezTo>
                  <a:cubicBezTo>
                    <a:pt x="68391" y="40419"/>
                    <a:pt x="70216" y="41308"/>
                    <a:pt x="71874" y="42559"/>
                  </a:cubicBezTo>
                  <a:cubicBezTo>
                    <a:pt x="73491" y="43780"/>
                    <a:pt x="74925" y="45222"/>
                    <a:pt x="76138" y="46848"/>
                  </a:cubicBezTo>
                  <a:cubicBezTo>
                    <a:pt x="76706" y="47615"/>
                    <a:pt x="77222" y="48419"/>
                    <a:pt x="77685" y="49253"/>
                  </a:cubicBezTo>
                  <a:cubicBezTo>
                    <a:pt x="77743" y="49357"/>
                    <a:pt x="77832" y="49400"/>
                    <a:pt x="77922" y="49400"/>
                  </a:cubicBezTo>
                  <a:cubicBezTo>
                    <a:pt x="78122" y="49400"/>
                    <a:pt x="78327" y="49186"/>
                    <a:pt x="78198" y="48953"/>
                  </a:cubicBezTo>
                  <a:cubicBezTo>
                    <a:pt x="76254" y="45464"/>
                    <a:pt x="73357" y="42524"/>
                    <a:pt x="69883" y="40548"/>
                  </a:cubicBezTo>
                  <a:cubicBezTo>
                    <a:pt x="68007" y="39478"/>
                    <a:pt x="65932" y="38779"/>
                    <a:pt x="64134" y="37569"/>
                  </a:cubicBezTo>
                  <a:cubicBezTo>
                    <a:pt x="62726" y="36619"/>
                    <a:pt x="61627" y="35311"/>
                    <a:pt x="60660" y="33929"/>
                  </a:cubicBezTo>
                  <a:cubicBezTo>
                    <a:pt x="58865" y="31362"/>
                    <a:pt x="57387" y="28313"/>
                    <a:pt x="54718" y="26518"/>
                  </a:cubicBezTo>
                  <a:cubicBezTo>
                    <a:pt x="53416" y="25644"/>
                    <a:pt x="51983" y="25269"/>
                    <a:pt x="50539" y="25269"/>
                  </a:cubicBezTo>
                  <a:cubicBezTo>
                    <a:pt x="48299" y="25269"/>
                    <a:pt x="46031" y="26171"/>
                    <a:pt x="44179" y="27518"/>
                  </a:cubicBezTo>
                  <a:cubicBezTo>
                    <a:pt x="40706" y="30045"/>
                    <a:pt x="38491" y="33856"/>
                    <a:pt x="35285" y="36669"/>
                  </a:cubicBezTo>
                  <a:cubicBezTo>
                    <a:pt x="33752" y="38015"/>
                    <a:pt x="31971" y="39152"/>
                    <a:pt x="29964" y="39612"/>
                  </a:cubicBezTo>
                  <a:cubicBezTo>
                    <a:pt x="29335" y="39756"/>
                    <a:pt x="28699" y="39824"/>
                    <a:pt x="28065" y="39824"/>
                  </a:cubicBezTo>
                  <a:cubicBezTo>
                    <a:pt x="26670" y="39824"/>
                    <a:pt x="25282" y="39494"/>
                    <a:pt x="24004" y="38913"/>
                  </a:cubicBezTo>
                  <a:cubicBezTo>
                    <a:pt x="20067" y="37129"/>
                    <a:pt x="17587" y="33460"/>
                    <a:pt x="16091" y="29532"/>
                  </a:cubicBezTo>
                  <a:cubicBezTo>
                    <a:pt x="15322" y="27509"/>
                    <a:pt x="14771" y="25411"/>
                    <a:pt x="14267" y="23310"/>
                  </a:cubicBezTo>
                  <a:cubicBezTo>
                    <a:pt x="13693" y="20917"/>
                    <a:pt x="13183" y="18510"/>
                    <a:pt x="12734" y="16091"/>
                  </a:cubicBezTo>
                  <a:cubicBezTo>
                    <a:pt x="12282" y="13637"/>
                    <a:pt x="11895" y="11174"/>
                    <a:pt x="11571" y="8703"/>
                  </a:cubicBezTo>
                  <a:cubicBezTo>
                    <a:pt x="11338" y="6896"/>
                    <a:pt x="11198" y="5025"/>
                    <a:pt x="10516" y="3317"/>
                  </a:cubicBezTo>
                  <a:cubicBezTo>
                    <a:pt x="9902" y="1779"/>
                    <a:pt x="8768" y="441"/>
                    <a:pt x="7080" y="91"/>
                  </a:cubicBezTo>
                  <a:cubicBezTo>
                    <a:pt x="6782" y="29"/>
                    <a:pt x="6483" y="0"/>
                    <a:pt x="6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294436">
              <a:off x="-568472" y="2539836"/>
              <a:ext cx="4247906" cy="2724917"/>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3"/>
          <p:cNvSpPr/>
          <p:nvPr/>
        </p:nvSpPr>
        <p:spPr>
          <a:xfrm rot="-6766462" flipH="1">
            <a:off x="5952003" y="-186306"/>
            <a:ext cx="3837404" cy="2420112"/>
          </a:xfrm>
          <a:custGeom>
            <a:avLst/>
            <a:gdLst/>
            <a:ahLst/>
            <a:cxnLst/>
            <a:rect l="l" t="t" r="r" b="b"/>
            <a:pathLst>
              <a:path w="78327" h="49398" extrusionOk="0">
                <a:moveTo>
                  <a:pt x="407" y="0"/>
                </a:moveTo>
                <a:cubicBezTo>
                  <a:pt x="206" y="0"/>
                  <a:pt x="1" y="214"/>
                  <a:pt x="130" y="445"/>
                </a:cubicBezTo>
                <a:cubicBezTo>
                  <a:pt x="2073" y="3934"/>
                  <a:pt x="4970" y="6874"/>
                  <a:pt x="8444" y="8853"/>
                </a:cubicBezTo>
                <a:cubicBezTo>
                  <a:pt x="10318" y="9920"/>
                  <a:pt x="12396" y="10619"/>
                  <a:pt x="14191" y="11829"/>
                </a:cubicBezTo>
                <a:cubicBezTo>
                  <a:pt x="15602" y="12779"/>
                  <a:pt x="16700" y="14087"/>
                  <a:pt x="17668" y="15469"/>
                </a:cubicBezTo>
                <a:cubicBezTo>
                  <a:pt x="19463" y="18036"/>
                  <a:pt x="20938" y="21084"/>
                  <a:pt x="23610" y="22880"/>
                </a:cubicBezTo>
                <a:cubicBezTo>
                  <a:pt x="24910" y="23754"/>
                  <a:pt x="26343" y="24129"/>
                  <a:pt x="27787" y="24129"/>
                </a:cubicBezTo>
                <a:cubicBezTo>
                  <a:pt x="30027" y="24129"/>
                  <a:pt x="32297" y="23227"/>
                  <a:pt x="34148" y="21880"/>
                </a:cubicBezTo>
                <a:cubicBezTo>
                  <a:pt x="37619" y="19353"/>
                  <a:pt x="39834" y="15541"/>
                  <a:pt x="43040" y="12729"/>
                </a:cubicBezTo>
                <a:cubicBezTo>
                  <a:pt x="44573" y="11383"/>
                  <a:pt x="46356" y="10246"/>
                  <a:pt x="48364" y="9786"/>
                </a:cubicBezTo>
                <a:cubicBezTo>
                  <a:pt x="48991" y="9642"/>
                  <a:pt x="49627" y="9574"/>
                  <a:pt x="50261" y="9574"/>
                </a:cubicBezTo>
                <a:cubicBezTo>
                  <a:pt x="51657" y="9574"/>
                  <a:pt x="53045" y="9904"/>
                  <a:pt x="54324" y="10485"/>
                </a:cubicBezTo>
                <a:cubicBezTo>
                  <a:pt x="58261" y="12272"/>
                  <a:pt x="60741" y="15938"/>
                  <a:pt x="62233" y="19866"/>
                </a:cubicBezTo>
                <a:cubicBezTo>
                  <a:pt x="63003" y="21889"/>
                  <a:pt x="63553" y="23987"/>
                  <a:pt x="64058" y="26088"/>
                </a:cubicBezTo>
                <a:cubicBezTo>
                  <a:pt x="64632" y="28481"/>
                  <a:pt x="65142" y="30888"/>
                  <a:pt x="65590" y="33307"/>
                </a:cubicBezTo>
                <a:cubicBezTo>
                  <a:pt x="66042" y="35761"/>
                  <a:pt x="66430" y="38223"/>
                  <a:pt x="66753" y="40695"/>
                </a:cubicBezTo>
                <a:cubicBezTo>
                  <a:pt x="66989" y="42505"/>
                  <a:pt x="67129" y="44373"/>
                  <a:pt x="67811" y="46080"/>
                </a:cubicBezTo>
                <a:cubicBezTo>
                  <a:pt x="68423" y="47619"/>
                  <a:pt x="69560" y="48957"/>
                  <a:pt x="71244" y="49307"/>
                </a:cubicBezTo>
                <a:cubicBezTo>
                  <a:pt x="71543" y="49369"/>
                  <a:pt x="71842" y="49398"/>
                  <a:pt x="72138" y="49398"/>
                </a:cubicBezTo>
                <a:cubicBezTo>
                  <a:pt x="73604" y="49398"/>
                  <a:pt x="75015" y="48691"/>
                  <a:pt x="76164" y="47809"/>
                </a:cubicBezTo>
                <a:cubicBezTo>
                  <a:pt x="76939" y="47208"/>
                  <a:pt x="77638" y="46512"/>
                  <a:pt x="78244" y="45742"/>
                </a:cubicBezTo>
                <a:cubicBezTo>
                  <a:pt x="78326" y="45640"/>
                  <a:pt x="78240" y="45505"/>
                  <a:pt x="78143" y="45505"/>
                </a:cubicBezTo>
                <a:cubicBezTo>
                  <a:pt x="78113" y="45505"/>
                  <a:pt x="78082" y="45518"/>
                  <a:pt x="78055" y="45550"/>
                </a:cubicBezTo>
                <a:cubicBezTo>
                  <a:pt x="76790" y="47016"/>
                  <a:pt x="75155" y="48394"/>
                  <a:pt x="73232" y="48858"/>
                </a:cubicBezTo>
                <a:cubicBezTo>
                  <a:pt x="72890" y="48940"/>
                  <a:pt x="72551" y="48980"/>
                  <a:pt x="72220" y="48980"/>
                </a:cubicBezTo>
                <a:cubicBezTo>
                  <a:pt x="70747" y="48980"/>
                  <a:pt x="69426" y="48192"/>
                  <a:pt x="68648" y="46853"/>
                </a:cubicBezTo>
                <a:cubicBezTo>
                  <a:pt x="67753" y="45320"/>
                  <a:pt x="67517" y="43481"/>
                  <a:pt x="67301" y="41753"/>
                </a:cubicBezTo>
                <a:cubicBezTo>
                  <a:pt x="67010" y="39395"/>
                  <a:pt x="66657" y="37043"/>
                  <a:pt x="66249" y="34700"/>
                </a:cubicBezTo>
                <a:cubicBezTo>
                  <a:pt x="65832" y="32325"/>
                  <a:pt x="65360" y="29964"/>
                  <a:pt x="64827" y="27612"/>
                </a:cubicBezTo>
                <a:cubicBezTo>
                  <a:pt x="64337" y="25441"/>
                  <a:pt x="63821" y="23267"/>
                  <a:pt x="63125" y="21149"/>
                </a:cubicBezTo>
                <a:cubicBezTo>
                  <a:pt x="61860" y="17310"/>
                  <a:pt x="59893" y="13595"/>
                  <a:pt x="56504" y="11237"/>
                </a:cubicBezTo>
                <a:cubicBezTo>
                  <a:pt x="54962" y="10167"/>
                  <a:pt x="53187" y="9419"/>
                  <a:pt x="51316" y="9197"/>
                </a:cubicBezTo>
                <a:cubicBezTo>
                  <a:pt x="50973" y="9157"/>
                  <a:pt x="50629" y="9137"/>
                  <a:pt x="50287" y="9137"/>
                </a:cubicBezTo>
                <a:cubicBezTo>
                  <a:pt x="48710" y="9137"/>
                  <a:pt x="47163" y="9556"/>
                  <a:pt x="45750" y="10284"/>
                </a:cubicBezTo>
                <a:cubicBezTo>
                  <a:pt x="41999" y="12222"/>
                  <a:pt x="39615" y="15812"/>
                  <a:pt x="36812" y="18826"/>
                </a:cubicBezTo>
                <a:cubicBezTo>
                  <a:pt x="34534" y="21273"/>
                  <a:pt x="31360" y="23717"/>
                  <a:pt x="27900" y="23717"/>
                </a:cubicBezTo>
                <a:cubicBezTo>
                  <a:pt x="27260" y="23717"/>
                  <a:pt x="26611" y="23633"/>
                  <a:pt x="25956" y="23451"/>
                </a:cubicBezTo>
                <a:cubicBezTo>
                  <a:pt x="22750" y="22556"/>
                  <a:pt x="20964" y="19517"/>
                  <a:pt x="19288" y="16894"/>
                </a:cubicBezTo>
                <a:cubicBezTo>
                  <a:pt x="18440" y="15562"/>
                  <a:pt x="17566" y="14227"/>
                  <a:pt x="16493" y="13061"/>
                </a:cubicBezTo>
                <a:cubicBezTo>
                  <a:pt x="15179" y="11630"/>
                  <a:pt x="13550" y="10683"/>
                  <a:pt x="11804" y="9859"/>
                </a:cubicBezTo>
                <a:cubicBezTo>
                  <a:pt x="9936" y="8978"/>
                  <a:pt x="8112" y="8090"/>
                  <a:pt x="6457" y="6839"/>
                </a:cubicBezTo>
                <a:cubicBezTo>
                  <a:pt x="4836" y="5621"/>
                  <a:pt x="3402" y="4176"/>
                  <a:pt x="2190" y="2549"/>
                </a:cubicBezTo>
                <a:cubicBezTo>
                  <a:pt x="1622" y="1783"/>
                  <a:pt x="1106" y="979"/>
                  <a:pt x="643" y="145"/>
                </a:cubicBezTo>
                <a:cubicBezTo>
                  <a:pt x="585" y="43"/>
                  <a:pt x="496"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7698200" y="3459585"/>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23"/>
        <p:cNvGrpSpPr/>
        <p:nvPr/>
      </p:nvGrpSpPr>
      <p:grpSpPr>
        <a:xfrm>
          <a:off x="0" y="0"/>
          <a:ext cx="0" cy="0"/>
          <a:chOff x="0" y="0"/>
          <a:chExt cx="0" cy="0"/>
        </a:xfrm>
      </p:grpSpPr>
      <p:sp>
        <p:nvSpPr>
          <p:cNvPr id="224" name="Google Shape;224;p21"/>
          <p:cNvSpPr txBox="1">
            <a:spLocks noGrp="1"/>
          </p:cNvSpPr>
          <p:nvPr>
            <p:ph type="subTitle" idx="1"/>
          </p:nvPr>
        </p:nvSpPr>
        <p:spPr>
          <a:xfrm>
            <a:off x="1833700" y="1427088"/>
            <a:ext cx="2547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Average Sans"/>
                <a:ea typeface="Average Sans"/>
                <a:cs typeface="Average Sans"/>
                <a:sym typeface="Average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25" name="Google Shape;225;p21"/>
          <p:cNvSpPr txBox="1">
            <a:spLocks noGrp="1"/>
          </p:cNvSpPr>
          <p:nvPr>
            <p:ph type="subTitle" idx="2"/>
          </p:nvPr>
        </p:nvSpPr>
        <p:spPr>
          <a:xfrm>
            <a:off x="1833700" y="1923288"/>
            <a:ext cx="2547000" cy="690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21"/>
          <p:cNvSpPr txBox="1">
            <a:spLocks noGrp="1"/>
          </p:cNvSpPr>
          <p:nvPr>
            <p:ph type="subTitle" idx="3"/>
          </p:nvPr>
        </p:nvSpPr>
        <p:spPr>
          <a:xfrm>
            <a:off x="5718852" y="1923288"/>
            <a:ext cx="2547000" cy="690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1"/>
          <p:cNvSpPr txBox="1">
            <a:spLocks noGrp="1"/>
          </p:cNvSpPr>
          <p:nvPr>
            <p:ph type="subTitle" idx="4"/>
          </p:nvPr>
        </p:nvSpPr>
        <p:spPr>
          <a:xfrm>
            <a:off x="1833700" y="3674713"/>
            <a:ext cx="2547000" cy="690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1"/>
          <p:cNvSpPr txBox="1">
            <a:spLocks noGrp="1"/>
          </p:cNvSpPr>
          <p:nvPr>
            <p:ph type="subTitle" idx="5"/>
          </p:nvPr>
        </p:nvSpPr>
        <p:spPr>
          <a:xfrm>
            <a:off x="5718852" y="3674713"/>
            <a:ext cx="2547000" cy="690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0" name="Google Shape;230;p21"/>
          <p:cNvSpPr txBox="1">
            <a:spLocks noGrp="1"/>
          </p:cNvSpPr>
          <p:nvPr>
            <p:ph type="subTitle" idx="6"/>
          </p:nvPr>
        </p:nvSpPr>
        <p:spPr>
          <a:xfrm>
            <a:off x="1833700" y="3178513"/>
            <a:ext cx="2547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Average Sans"/>
                <a:ea typeface="Average Sans"/>
                <a:cs typeface="Average Sans"/>
                <a:sym typeface="Average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1" name="Google Shape;231;p21"/>
          <p:cNvSpPr txBox="1">
            <a:spLocks noGrp="1"/>
          </p:cNvSpPr>
          <p:nvPr>
            <p:ph type="subTitle" idx="7"/>
          </p:nvPr>
        </p:nvSpPr>
        <p:spPr>
          <a:xfrm>
            <a:off x="5718850" y="1427088"/>
            <a:ext cx="2547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Average Sans"/>
                <a:ea typeface="Average Sans"/>
                <a:cs typeface="Average Sans"/>
                <a:sym typeface="Average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2" name="Google Shape;232;p21"/>
          <p:cNvSpPr txBox="1">
            <a:spLocks noGrp="1"/>
          </p:cNvSpPr>
          <p:nvPr>
            <p:ph type="subTitle" idx="8"/>
          </p:nvPr>
        </p:nvSpPr>
        <p:spPr>
          <a:xfrm>
            <a:off x="5718850" y="3178513"/>
            <a:ext cx="2547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Average Sans"/>
                <a:ea typeface="Average Sans"/>
                <a:cs typeface="Average Sans"/>
                <a:sym typeface="Average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33" name="Google Shape;233;p21"/>
          <p:cNvSpPr/>
          <p:nvPr/>
        </p:nvSpPr>
        <p:spPr>
          <a:xfrm rot="-9122714">
            <a:off x="-2197424" y="2240741"/>
            <a:ext cx="2540593" cy="3097498"/>
          </a:xfrm>
          <a:custGeom>
            <a:avLst/>
            <a:gdLst/>
            <a:ahLst/>
            <a:cxnLst/>
            <a:rect l="l" t="t" r="r" b="b"/>
            <a:pathLst>
              <a:path w="51076" h="62272" extrusionOk="0">
                <a:moveTo>
                  <a:pt x="20113" y="0"/>
                </a:moveTo>
                <a:cubicBezTo>
                  <a:pt x="19872" y="0"/>
                  <a:pt x="19632" y="6"/>
                  <a:pt x="19392" y="21"/>
                </a:cubicBezTo>
                <a:cubicBezTo>
                  <a:pt x="16962" y="606"/>
                  <a:pt x="14535" y="1509"/>
                  <a:pt x="12622" y="3247"/>
                </a:cubicBezTo>
                <a:cubicBezTo>
                  <a:pt x="10524" y="4992"/>
                  <a:pt x="8018" y="6014"/>
                  <a:pt x="5798" y="7548"/>
                </a:cubicBezTo>
                <a:cubicBezTo>
                  <a:pt x="3965" y="8807"/>
                  <a:pt x="3165" y="11142"/>
                  <a:pt x="2231" y="13209"/>
                </a:cubicBezTo>
                <a:cubicBezTo>
                  <a:pt x="1542" y="14992"/>
                  <a:pt x="769" y="16764"/>
                  <a:pt x="551" y="18750"/>
                </a:cubicBezTo>
                <a:cubicBezTo>
                  <a:pt x="352" y="20989"/>
                  <a:pt x="463" y="23270"/>
                  <a:pt x="325" y="25520"/>
                </a:cubicBezTo>
                <a:cubicBezTo>
                  <a:pt x="256" y="26236"/>
                  <a:pt x="214" y="26963"/>
                  <a:pt x="176" y="27686"/>
                </a:cubicBezTo>
                <a:cubicBezTo>
                  <a:pt x="0" y="30840"/>
                  <a:pt x="57" y="34020"/>
                  <a:pt x="199" y="37197"/>
                </a:cubicBezTo>
                <a:cubicBezTo>
                  <a:pt x="371" y="40828"/>
                  <a:pt x="1160" y="44556"/>
                  <a:pt x="3100" y="47683"/>
                </a:cubicBezTo>
                <a:cubicBezTo>
                  <a:pt x="4080" y="49213"/>
                  <a:pt x="5228" y="50591"/>
                  <a:pt x="6491" y="51846"/>
                </a:cubicBezTo>
                <a:cubicBezTo>
                  <a:pt x="7956" y="53546"/>
                  <a:pt x="9682" y="54988"/>
                  <a:pt x="11646" y="55842"/>
                </a:cubicBezTo>
                <a:cubicBezTo>
                  <a:pt x="12442" y="56565"/>
                  <a:pt x="12974" y="57644"/>
                  <a:pt x="13885" y="58257"/>
                </a:cubicBezTo>
                <a:cubicBezTo>
                  <a:pt x="14626" y="58753"/>
                  <a:pt x="15341" y="59741"/>
                  <a:pt x="16184" y="59741"/>
                </a:cubicBezTo>
                <a:cubicBezTo>
                  <a:pt x="16381" y="59741"/>
                  <a:pt x="16584" y="59688"/>
                  <a:pt x="16797" y="59562"/>
                </a:cubicBezTo>
                <a:cubicBezTo>
                  <a:pt x="17949" y="60626"/>
                  <a:pt x="19361" y="61047"/>
                  <a:pt x="20777" y="61242"/>
                </a:cubicBezTo>
                <a:cubicBezTo>
                  <a:pt x="21826" y="61540"/>
                  <a:pt x="22882" y="61847"/>
                  <a:pt x="23954" y="61973"/>
                </a:cubicBezTo>
                <a:cubicBezTo>
                  <a:pt x="24818" y="62099"/>
                  <a:pt x="25687" y="62264"/>
                  <a:pt x="26552" y="62271"/>
                </a:cubicBezTo>
                <a:cubicBezTo>
                  <a:pt x="28580" y="62061"/>
                  <a:pt x="30104" y="60549"/>
                  <a:pt x="31826" y="59589"/>
                </a:cubicBezTo>
                <a:cubicBezTo>
                  <a:pt x="34202" y="58261"/>
                  <a:pt x="36705" y="57067"/>
                  <a:pt x="38634" y="54996"/>
                </a:cubicBezTo>
                <a:cubicBezTo>
                  <a:pt x="40069" y="53794"/>
                  <a:pt x="41102" y="52133"/>
                  <a:pt x="42442" y="50821"/>
                </a:cubicBezTo>
                <a:cubicBezTo>
                  <a:pt x="43403" y="49803"/>
                  <a:pt x="44466" y="48827"/>
                  <a:pt x="44922" y="47373"/>
                </a:cubicBezTo>
                <a:cubicBezTo>
                  <a:pt x="45626" y="46202"/>
                  <a:pt x="45875" y="44797"/>
                  <a:pt x="46265" y="43473"/>
                </a:cubicBezTo>
                <a:cubicBezTo>
                  <a:pt x="47432" y="41445"/>
                  <a:pt x="48948" y="39512"/>
                  <a:pt x="49258" y="36994"/>
                </a:cubicBezTo>
                <a:cubicBezTo>
                  <a:pt x="49468" y="34579"/>
                  <a:pt x="50199" y="32306"/>
                  <a:pt x="50877" y="30055"/>
                </a:cubicBezTo>
                <a:cubicBezTo>
                  <a:pt x="50900" y="29018"/>
                  <a:pt x="50838" y="27962"/>
                  <a:pt x="51076" y="26963"/>
                </a:cubicBezTo>
                <a:cubicBezTo>
                  <a:pt x="50972" y="26152"/>
                  <a:pt x="50754" y="25359"/>
                  <a:pt x="50433" y="24609"/>
                </a:cubicBezTo>
                <a:cubicBezTo>
                  <a:pt x="49407" y="21739"/>
                  <a:pt x="48856" y="18666"/>
                  <a:pt x="47398" y="15976"/>
                </a:cubicBezTo>
                <a:cubicBezTo>
                  <a:pt x="47038" y="15325"/>
                  <a:pt x="46644" y="14686"/>
                  <a:pt x="46407" y="13974"/>
                </a:cubicBezTo>
                <a:cubicBezTo>
                  <a:pt x="45676" y="11942"/>
                  <a:pt x="44176" y="10422"/>
                  <a:pt x="42920" y="8769"/>
                </a:cubicBezTo>
                <a:cubicBezTo>
                  <a:pt x="41921" y="7705"/>
                  <a:pt x="40819" y="6760"/>
                  <a:pt x="39889" y="5616"/>
                </a:cubicBezTo>
                <a:cubicBezTo>
                  <a:pt x="38623" y="4085"/>
                  <a:pt x="36935" y="3159"/>
                  <a:pt x="35442" y="1961"/>
                </a:cubicBezTo>
                <a:cubicBezTo>
                  <a:pt x="34681" y="1345"/>
                  <a:pt x="33889" y="621"/>
                  <a:pt x="32939" y="518"/>
                </a:cubicBezTo>
                <a:cubicBezTo>
                  <a:pt x="32824" y="513"/>
                  <a:pt x="32710" y="510"/>
                  <a:pt x="32595" y="510"/>
                </a:cubicBezTo>
                <a:cubicBezTo>
                  <a:pt x="31965" y="510"/>
                  <a:pt x="31340" y="580"/>
                  <a:pt x="30711" y="580"/>
                </a:cubicBezTo>
                <a:cubicBezTo>
                  <a:pt x="30570" y="580"/>
                  <a:pt x="30429" y="576"/>
                  <a:pt x="30287" y="568"/>
                </a:cubicBezTo>
                <a:cubicBezTo>
                  <a:pt x="28385" y="21"/>
                  <a:pt x="26460" y="258"/>
                  <a:pt x="24547" y="47"/>
                </a:cubicBezTo>
                <a:cubicBezTo>
                  <a:pt x="24132" y="97"/>
                  <a:pt x="23716" y="114"/>
                  <a:pt x="23299" y="114"/>
                </a:cubicBezTo>
                <a:cubicBezTo>
                  <a:pt x="22239" y="114"/>
                  <a:pt x="21173" y="0"/>
                  <a:pt x="20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a:off x="7653988" y="-2186811"/>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p:nvPr/>
        </p:nvSpPr>
        <p:spPr>
          <a:xfrm rot="7270529">
            <a:off x="-2609415" y="3606164"/>
            <a:ext cx="3897073" cy="4751782"/>
          </a:xfrm>
          <a:custGeom>
            <a:avLst/>
            <a:gdLst/>
            <a:ahLst/>
            <a:cxnLst/>
            <a:rect l="l" t="t" r="r" b="b"/>
            <a:pathLst>
              <a:path w="43621" h="53188" extrusionOk="0">
                <a:moveTo>
                  <a:pt x="17166" y="1"/>
                </a:moveTo>
                <a:cubicBezTo>
                  <a:pt x="16963" y="1"/>
                  <a:pt x="16759" y="6"/>
                  <a:pt x="16556" y="18"/>
                </a:cubicBezTo>
                <a:cubicBezTo>
                  <a:pt x="14482" y="519"/>
                  <a:pt x="12411" y="1292"/>
                  <a:pt x="10773" y="2777"/>
                </a:cubicBezTo>
                <a:cubicBezTo>
                  <a:pt x="8982" y="4266"/>
                  <a:pt x="6843" y="5139"/>
                  <a:pt x="4949" y="6451"/>
                </a:cubicBezTo>
                <a:cubicBezTo>
                  <a:pt x="3383" y="7527"/>
                  <a:pt x="2698" y="9517"/>
                  <a:pt x="1902" y="11285"/>
                </a:cubicBezTo>
                <a:cubicBezTo>
                  <a:pt x="1317" y="12808"/>
                  <a:pt x="655" y="14320"/>
                  <a:pt x="467" y="16015"/>
                </a:cubicBezTo>
                <a:cubicBezTo>
                  <a:pt x="299" y="17929"/>
                  <a:pt x="394" y="19877"/>
                  <a:pt x="276" y="21798"/>
                </a:cubicBezTo>
                <a:cubicBezTo>
                  <a:pt x="215" y="22410"/>
                  <a:pt x="180" y="23026"/>
                  <a:pt x="146" y="23650"/>
                </a:cubicBezTo>
                <a:cubicBezTo>
                  <a:pt x="0" y="26341"/>
                  <a:pt x="46" y="29058"/>
                  <a:pt x="169" y="31771"/>
                </a:cubicBezTo>
                <a:cubicBezTo>
                  <a:pt x="314" y="34875"/>
                  <a:pt x="988" y="38055"/>
                  <a:pt x="2645" y="40726"/>
                </a:cubicBezTo>
                <a:cubicBezTo>
                  <a:pt x="3475" y="42012"/>
                  <a:pt x="4447" y="43206"/>
                  <a:pt x="5538" y="44282"/>
                </a:cubicBezTo>
                <a:cubicBezTo>
                  <a:pt x="6793" y="45732"/>
                  <a:pt x="8267" y="46968"/>
                  <a:pt x="9939" y="47695"/>
                </a:cubicBezTo>
                <a:cubicBezTo>
                  <a:pt x="10620" y="48312"/>
                  <a:pt x="11076" y="49234"/>
                  <a:pt x="11853" y="49758"/>
                </a:cubicBezTo>
                <a:cubicBezTo>
                  <a:pt x="12486" y="50180"/>
                  <a:pt x="13099" y="51025"/>
                  <a:pt x="13819" y="51025"/>
                </a:cubicBezTo>
                <a:cubicBezTo>
                  <a:pt x="13986" y="51025"/>
                  <a:pt x="14159" y="50980"/>
                  <a:pt x="14340" y="50872"/>
                </a:cubicBezTo>
                <a:cubicBezTo>
                  <a:pt x="15324" y="51783"/>
                  <a:pt x="16533" y="52139"/>
                  <a:pt x="17739" y="52307"/>
                </a:cubicBezTo>
                <a:cubicBezTo>
                  <a:pt x="18634" y="52560"/>
                  <a:pt x="19537" y="52824"/>
                  <a:pt x="20452" y="52931"/>
                </a:cubicBezTo>
                <a:cubicBezTo>
                  <a:pt x="21194" y="53038"/>
                  <a:pt x="21933" y="53180"/>
                  <a:pt x="22672" y="53187"/>
                </a:cubicBezTo>
                <a:cubicBezTo>
                  <a:pt x="24402" y="53007"/>
                  <a:pt x="25707" y="51714"/>
                  <a:pt x="27176" y="50895"/>
                </a:cubicBezTo>
                <a:cubicBezTo>
                  <a:pt x="29208" y="49758"/>
                  <a:pt x="31344" y="48740"/>
                  <a:pt x="32989" y="46972"/>
                </a:cubicBezTo>
                <a:cubicBezTo>
                  <a:pt x="34214" y="45943"/>
                  <a:pt x="35098" y="44530"/>
                  <a:pt x="36242" y="43409"/>
                </a:cubicBezTo>
                <a:cubicBezTo>
                  <a:pt x="37065" y="42537"/>
                  <a:pt x="37972" y="41702"/>
                  <a:pt x="38363" y="40459"/>
                </a:cubicBezTo>
                <a:cubicBezTo>
                  <a:pt x="38963" y="39463"/>
                  <a:pt x="39174" y="38262"/>
                  <a:pt x="39511" y="37129"/>
                </a:cubicBezTo>
                <a:cubicBezTo>
                  <a:pt x="40506" y="35395"/>
                  <a:pt x="41799" y="33750"/>
                  <a:pt x="42063" y="31599"/>
                </a:cubicBezTo>
                <a:cubicBezTo>
                  <a:pt x="42247" y="29532"/>
                  <a:pt x="42867" y="27592"/>
                  <a:pt x="43449" y="25671"/>
                </a:cubicBezTo>
                <a:cubicBezTo>
                  <a:pt x="43468" y="24783"/>
                  <a:pt x="43414" y="23884"/>
                  <a:pt x="43621" y="23030"/>
                </a:cubicBezTo>
                <a:cubicBezTo>
                  <a:pt x="43529" y="22337"/>
                  <a:pt x="43345" y="21660"/>
                  <a:pt x="43070" y="21021"/>
                </a:cubicBezTo>
                <a:cubicBezTo>
                  <a:pt x="42193" y="18568"/>
                  <a:pt x="41723" y="15942"/>
                  <a:pt x="40479" y="13646"/>
                </a:cubicBezTo>
                <a:cubicBezTo>
                  <a:pt x="40173" y="13084"/>
                  <a:pt x="39832" y="12544"/>
                  <a:pt x="39629" y="11936"/>
                </a:cubicBezTo>
                <a:cubicBezTo>
                  <a:pt x="39006" y="10202"/>
                  <a:pt x="37723" y="8904"/>
                  <a:pt x="36652" y="7492"/>
                </a:cubicBezTo>
                <a:cubicBezTo>
                  <a:pt x="35798" y="6585"/>
                  <a:pt x="34857" y="5778"/>
                  <a:pt x="34061" y="4798"/>
                </a:cubicBezTo>
                <a:cubicBezTo>
                  <a:pt x="32982" y="3489"/>
                  <a:pt x="31539" y="2697"/>
                  <a:pt x="30265" y="1679"/>
                </a:cubicBezTo>
                <a:cubicBezTo>
                  <a:pt x="29614" y="1151"/>
                  <a:pt x="28937" y="535"/>
                  <a:pt x="28129" y="447"/>
                </a:cubicBezTo>
                <a:cubicBezTo>
                  <a:pt x="28024" y="441"/>
                  <a:pt x="27918" y="439"/>
                  <a:pt x="27814" y="439"/>
                </a:cubicBezTo>
                <a:cubicBezTo>
                  <a:pt x="27274" y="439"/>
                  <a:pt x="26741" y="498"/>
                  <a:pt x="26202" y="498"/>
                </a:cubicBezTo>
                <a:cubicBezTo>
                  <a:pt x="26088" y="498"/>
                  <a:pt x="25974" y="495"/>
                  <a:pt x="25860" y="489"/>
                </a:cubicBezTo>
                <a:cubicBezTo>
                  <a:pt x="24241" y="22"/>
                  <a:pt x="22595" y="221"/>
                  <a:pt x="20957" y="41"/>
                </a:cubicBezTo>
                <a:cubicBezTo>
                  <a:pt x="20602" y="84"/>
                  <a:pt x="20246" y="99"/>
                  <a:pt x="19888" y="99"/>
                </a:cubicBezTo>
                <a:cubicBezTo>
                  <a:pt x="18984" y="99"/>
                  <a:pt x="18072" y="1"/>
                  <a:pt x="17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rot="10012288">
            <a:off x="8177426" y="-177961"/>
            <a:ext cx="3162835" cy="2319663"/>
          </a:xfrm>
          <a:custGeom>
            <a:avLst/>
            <a:gdLst/>
            <a:ahLst/>
            <a:cxnLst/>
            <a:rect l="l" t="t" r="r" b="b"/>
            <a:pathLst>
              <a:path w="65532" h="48062" extrusionOk="0">
                <a:moveTo>
                  <a:pt x="47425" y="1"/>
                </a:moveTo>
                <a:cubicBezTo>
                  <a:pt x="47339" y="1"/>
                  <a:pt x="47251" y="3"/>
                  <a:pt x="47161" y="9"/>
                </a:cubicBezTo>
                <a:cubicBezTo>
                  <a:pt x="46055" y="120"/>
                  <a:pt x="44942" y="373"/>
                  <a:pt x="43836" y="476"/>
                </a:cubicBezTo>
                <a:cubicBezTo>
                  <a:pt x="43614" y="465"/>
                  <a:pt x="43391" y="461"/>
                  <a:pt x="43166" y="461"/>
                </a:cubicBezTo>
                <a:cubicBezTo>
                  <a:pt x="41081" y="461"/>
                  <a:pt x="38884" y="873"/>
                  <a:pt x="36755" y="1008"/>
                </a:cubicBezTo>
                <a:cubicBezTo>
                  <a:pt x="34597" y="1436"/>
                  <a:pt x="32481" y="1463"/>
                  <a:pt x="30326" y="1819"/>
                </a:cubicBezTo>
                <a:cubicBezTo>
                  <a:pt x="27199" y="2657"/>
                  <a:pt x="24027" y="3733"/>
                  <a:pt x="21355" y="5359"/>
                </a:cubicBezTo>
                <a:cubicBezTo>
                  <a:pt x="18455" y="7020"/>
                  <a:pt x="15163" y="8199"/>
                  <a:pt x="12148" y="9722"/>
                </a:cubicBezTo>
                <a:cubicBezTo>
                  <a:pt x="9652" y="10973"/>
                  <a:pt x="8278" y="12868"/>
                  <a:pt x="6782" y="14586"/>
                </a:cubicBezTo>
                <a:cubicBezTo>
                  <a:pt x="5634" y="16044"/>
                  <a:pt x="4383" y="17514"/>
                  <a:pt x="3789" y="19052"/>
                </a:cubicBezTo>
                <a:cubicBezTo>
                  <a:pt x="3177" y="20782"/>
                  <a:pt x="2947" y="22493"/>
                  <a:pt x="2412" y="24219"/>
                </a:cubicBezTo>
                <a:cubicBezTo>
                  <a:pt x="2209" y="24774"/>
                  <a:pt x="2040" y="25329"/>
                  <a:pt x="1876" y="25887"/>
                </a:cubicBezTo>
                <a:cubicBezTo>
                  <a:pt x="1149" y="28302"/>
                  <a:pt x="709" y="30702"/>
                  <a:pt x="372" y="33086"/>
                </a:cubicBezTo>
                <a:cubicBezTo>
                  <a:pt x="1" y="35811"/>
                  <a:pt x="383" y="38505"/>
                  <a:pt x="2297" y="40564"/>
                </a:cubicBezTo>
                <a:cubicBezTo>
                  <a:pt x="3277" y="41567"/>
                  <a:pt x="4486" y="42424"/>
                  <a:pt x="5860" y="43170"/>
                </a:cubicBezTo>
                <a:cubicBezTo>
                  <a:pt x="7417" y="44219"/>
                  <a:pt x="9339" y="45038"/>
                  <a:pt x="11646" y="45367"/>
                </a:cubicBezTo>
                <a:cubicBezTo>
                  <a:pt x="12526" y="45784"/>
                  <a:pt x="13016" y="46519"/>
                  <a:pt x="14057" y="46833"/>
                </a:cubicBezTo>
                <a:cubicBezTo>
                  <a:pt x="14818" y="47066"/>
                  <a:pt x="15493" y="47608"/>
                  <a:pt x="16394" y="47608"/>
                </a:cubicBezTo>
                <a:cubicBezTo>
                  <a:pt x="16721" y="47608"/>
                  <a:pt x="17077" y="47537"/>
                  <a:pt x="17479" y="47353"/>
                </a:cubicBezTo>
                <a:cubicBezTo>
                  <a:pt x="18496" y="47853"/>
                  <a:pt x="19797" y="48010"/>
                  <a:pt x="21171" y="48010"/>
                </a:cubicBezTo>
                <a:cubicBezTo>
                  <a:pt x="21502" y="48010"/>
                  <a:pt x="21838" y="48000"/>
                  <a:pt x="22174" y="47985"/>
                </a:cubicBezTo>
                <a:cubicBezTo>
                  <a:pt x="23004" y="48022"/>
                  <a:pt x="23833" y="48062"/>
                  <a:pt x="24676" y="48062"/>
                </a:cubicBezTo>
                <a:cubicBezTo>
                  <a:pt x="25121" y="48062"/>
                  <a:pt x="25569" y="48051"/>
                  <a:pt x="26024" y="48023"/>
                </a:cubicBezTo>
                <a:cubicBezTo>
                  <a:pt x="27085" y="47985"/>
                  <a:pt x="28137" y="47970"/>
                  <a:pt x="29220" y="47832"/>
                </a:cubicBezTo>
                <a:cubicBezTo>
                  <a:pt x="31784" y="47346"/>
                  <a:pt x="33927" y="45953"/>
                  <a:pt x="36235" y="44950"/>
                </a:cubicBezTo>
                <a:cubicBezTo>
                  <a:pt x="39415" y="43561"/>
                  <a:pt x="42733" y="42248"/>
                  <a:pt x="45473" y="40373"/>
                </a:cubicBezTo>
                <a:cubicBezTo>
                  <a:pt x="47456" y="39229"/>
                  <a:pt x="49014" y="37805"/>
                  <a:pt x="50900" y="36592"/>
                </a:cubicBezTo>
                <a:cubicBezTo>
                  <a:pt x="52263" y="35669"/>
                  <a:pt x="53751" y="34755"/>
                  <a:pt x="54551" y="33580"/>
                </a:cubicBezTo>
                <a:cubicBezTo>
                  <a:pt x="55619" y="32581"/>
                  <a:pt x="56159" y="31475"/>
                  <a:pt x="56859" y="30407"/>
                </a:cubicBezTo>
                <a:cubicBezTo>
                  <a:pt x="58642" y="28681"/>
                  <a:pt x="60843" y="26974"/>
                  <a:pt x="61639" y="25019"/>
                </a:cubicBezTo>
                <a:cubicBezTo>
                  <a:pt x="62293" y="23151"/>
                  <a:pt x="63572" y="21314"/>
                  <a:pt x="64781" y="19496"/>
                </a:cubicBezTo>
                <a:cubicBezTo>
                  <a:pt x="64976" y="18708"/>
                  <a:pt x="65068" y="17920"/>
                  <a:pt x="65527" y="17124"/>
                </a:cubicBezTo>
                <a:cubicBezTo>
                  <a:pt x="65531" y="16534"/>
                  <a:pt x="65386" y="15960"/>
                  <a:pt x="65106" y="15443"/>
                </a:cubicBezTo>
                <a:cubicBezTo>
                  <a:pt x="64287" y="13434"/>
                  <a:pt x="64096" y="11195"/>
                  <a:pt x="62710" y="9389"/>
                </a:cubicBezTo>
                <a:cubicBezTo>
                  <a:pt x="62370" y="8953"/>
                  <a:pt x="61980" y="8536"/>
                  <a:pt x="61796" y="8034"/>
                </a:cubicBezTo>
                <a:cubicBezTo>
                  <a:pt x="61210" y="6614"/>
                  <a:pt x="59584" y="5704"/>
                  <a:pt x="58286" y="4651"/>
                </a:cubicBezTo>
                <a:cubicBezTo>
                  <a:pt x="57211" y="4008"/>
                  <a:pt x="55986" y="3469"/>
                  <a:pt x="55010" y="2753"/>
                </a:cubicBezTo>
                <a:cubicBezTo>
                  <a:pt x="53679" y="1796"/>
                  <a:pt x="51719" y="1364"/>
                  <a:pt x="50047" y="702"/>
                </a:cubicBezTo>
                <a:cubicBezTo>
                  <a:pt x="49263" y="384"/>
                  <a:pt x="48459" y="1"/>
                  <a:pt x="47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rot="4955187">
            <a:off x="-1696401" y="-1476701"/>
            <a:ext cx="2610515" cy="2754472"/>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rot="1771797">
            <a:off x="8056951" y="-1552651"/>
            <a:ext cx="2943643" cy="2410901"/>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rot="8100000">
            <a:off x="6442118" y="3424139"/>
            <a:ext cx="4248112" cy="2725049"/>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3"/>
        <p:cNvGrpSpPr/>
        <p:nvPr/>
      </p:nvGrpSpPr>
      <p:grpSpPr>
        <a:xfrm>
          <a:off x="0" y="0"/>
          <a:ext cx="0" cy="0"/>
          <a:chOff x="0" y="0"/>
          <a:chExt cx="0" cy="0"/>
        </a:xfrm>
      </p:grpSpPr>
      <p:sp>
        <p:nvSpPr>
          <p:cNvPr id="294" name="Google Shape;294;p25"/>
          <p:cNvSpPr/>
          <p:nvPr/>
        </p:nvSpPr>
        <p:spPr>
          <a:xfrm>
            <a:off x="7361100" y="-1987061"/>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rot="696718">
            <a:off x="-1231082" y="-1250443"/>
            <a:ext cx="2711254" cy="2319781"/>
          </a:xfrm>
          <a:custGeom>
            <a:avLst/>
            <a:gdLst/>
            <a:ahLst/>
            <a:cxnLst/>
            <a:rect l="l" t="t" r="r" b="b"/>
            <a:pathLst>
              <a:path w="51230" h="43833" extrusionOk="0">
                <a:moveTo>
                  <a:pt x="22854" y="0"/>
                </a:moveTo>
                <a:cubicBezTo>
                  <a:pt x="22027" y="0"/>
                  <a:pt x="21203" y="44"/>
                  <a:pt x="20383" y="175"/>
                </a:cubicBezTo>
                <a:cubicBezTo>
                  <a:pt x="19807" y="270"/>
                  <a:pt x="19231" y="395"/>
                  <a:pt x="18645" y="395"/>
                </a:cubicBezTo>
                <a:cubicBezTo>
                  <a:pt x="18612" y="395"/>
                  <a:pt x="18579" y="394"/>
                  <a:pt x="18546" y="394"/>
                </a:cubicBezTo>
                <a:cubicBezTo>
                  <a:pt x="16759" y="405"/>
                  <a:pt x="15159" y="1163"/>
                  <a:pt x="13521" y="1687"/>
                </a:cubicBezTo>
                <a:cubicBezTo>
                  <a:pt x="12415" y="2177"/>
                  <a:pt x="11374" y="2778"/>
                  <a:pt x="10222" y="3191"/>
                </a:cubicBezTo>
                <a:cubicBezTo>
                  <a:pt x="8676" y="3758"/>
                  <a:pt x="7486" y="4821"/>
                  <a:pt x="6143" y="5663"/>
                </a:cubicBezTo>
                <a:cubicBezTo>
                  <a:pt x="5450" y="6088"/>
                  <a:pt x="4665" y="6509"/>
                  <a:pt x="4325" y="7217"/>
                </a:cubicBezTo>
                <a:cubicBezTo>
                  <a:pt x="4045" y="7902"/>
                  <a:pt x="3919" y="8626"/>
                  <a:pt x="3636" y="9307"/>
                </a:cubicBezTo>
                <a:cubicBezTo>
                  <a:pt x="2687" y="10642"/>
                  <a:pt x="2339" y="12211"/>
                  <a:pt x="1646" y="13650"/>
                </a:cubicBezTo>
                <a:cubicBezTo>
                  <a:pt x="1340" y="15040"/>
                  <a:pt x="601" y="16306"/>
                  <a:pt x="211" y="17673"/>
                </a:cubicBezTo>
                <a:cubicBezTo>
                  <a:pt x="0" y="19732"/>
                  <a:pt x="42" y="21875"/>
                  <a:pt x="873" y="23850"/>
                </a:cubicBezTo>
                <a:cubicBezTo>
                  <a:pt x="1661" y="25970"/>
                  <a:pt x="1768" y="28209"/>
                  <a:pt x="2362" y="30363"/>
                </a:cubicBezTo>
                <a:cubicBezTo>
                  <a:pt x="2844" y="32147"/>
                  <a:pt x="4443" y="33409"/>
                  <a:pt x="5806" y="34707"/>
                </a:cubicBezTo>
                <a:cubicBezTo>
                  <a:pt x="7008" y="35736"/>
                  <a:pt x="8182" y="36827"/>
                  <a:pt x="9671" y="37547"/>
                </a:cubicBezTo>
                <a:cubicBezTo>
                  <a:pt x="11367" y="38316"/>
                  <a:pt x="13177" y="38855"/>
                  <a:pt x="14899" y="39586"/>
                </a:cubicBezTo>
                <a:cubicBezTo>
                  <a:pt x="15442" y="39835"/>
                  <a:pt x="15997" y="40069"/>
                  <a:pt x="16552" y="40298"/>
                </a:cubicBezTo>
                <a:cubicBezTo>
                  <a:pt x="18971" y="41297"/>
                  <a:pt x="21470" y="42127"/>
                  <a:pt x="23992" y="42893"/>
                </a:cubicBezTo>
                <a:cubicBezTo>
                  <a:pt x="25894" y="43462"/>
                  <a:pt x="27900" y="43833"/>
                  <a:pt x="29898" y="43833"/>
                </a:cubicBezTo>
                <a:cubicBezTo>
                  <a:pt x="30935" y="43833"/>
                  <a:pt x="31969" y="43733"/>
                  <a:pt x="32986" y="43509"/>
                </a:cubicBezTo>
                <a:cubicBezTo>
                  <a:pt x="34432" y="43161"/>
                  <a:pt x="35837" y="42656"/>
                  <a:pt x="37172" y="42005"/>
                </a:cubicBezTo>
                <a:cubicBezTo>
                  <a:pt x="38902" y="41324"/>
                  <a:pt x="40510" y="40371"/>
                  <a:pt x="41711" y="39074"/>
                </a:cubicBezTo>
                <a:cubicBezTo>
                  <a:pt x="42500" y="38649"/>
                  <a:pt x="43487" y="38530"/>
                  <a:pt x="44218" y="37987"/>
                </a:cubicBezTo>
                <a:cubicBezTo>
                  <a:pt x="44945" y="37443"/>
                  <a:pt x="46250" y="37133"/>
                  <a:pt x="46036" y="36073"/>
                </a:cubicBezTo>
                <a:cubicBezTo>
                  <a:pt x="47184" y="35465"/>
                  <a:pt x="47900" y="34473"/>
                  <a:pt x="48443" y="33425"/>
                </a:cubicBezTo>
                <a:cubicBezTo>
                  <a:pt x="48967" y="32682"/>
                  <a:pt x="49495" y="31944"/>
                  <a:pt x="49890" y="31140"/>
                </a:cubicBezTo>
                <a:cubicBezTo>
                  <a:pt x="50226" y="30501"/>
                  <a:pt x="50594" y="29869"/>
                  <a:pt x="50839" y="29192"/>
                </a:cubicBezTo>
                <a:cubicBezTo>
                  <a:pt x="51229" y="27550"/>
                  <a:pt x="50467" y="25943"/>
                  <a:pt x="50188" y="24332"/>
                </a:cubicBezTo>
                <a:cubicBezTo>
                  <a:pt x="49805" y="22112"/>
                  <a:pt x="49560" y="19823"/>
                  <a:pt x="48474" y="17749"/>
                </a:cubicBezTo>
                <a:cubicBezTo>
                  <a:pt x="47926" y="16299"/>
                  <a:pt x="46916" y="15036"/>
                  <a:pt x="46258" y="13627"/>
                </a:cubicBezTo>
                <a:cubicBezTo>
                  <a:pt x="45726" y="12594"/>
                  <a:pt x="45255" y="11496"/>
                  <a:pt x="44241" y="10738"/>
                </a:cubicBezTo>
                <a:cubicBezTo>
                  <a:pt x="43521" y="9869"/>
                  <a:pt x="42492" y="9288"/>
                  <a:pt x="41562" y="8618"/>
                </a:cubicBezTo>
                <a:cubicBezTo>
                  <a:pt x="40295" y="7148"/>
                  <a:pt x="39204" y="5434"/>
                  <a:pt x="37322" y="4500"/>
                </a:cubicBezTo>
                <a:cubicBezTo>
                  <a:pt x="35492" y="3666"/>
                  <a:pt x="33916" y="2472"/>
                  <a:pt x="32343" y="1324"/>
                </a:cubicBezTo>
                <a:cubicBezTo>
                  <a:pt x="31539" y="1021"/>
                  <a:pt x="30697" y="780"/>
                  <a:pt x="29981" y="317"/>
                </a:cubicBezTo>
                <a:cubicBezTo>
                  <a:pt x="29480" y="213"/>
                  <a:pt x="28969" y="159"/>
                  <a:pt x="28458" y="159"/>
                </a:cubicBezTo>
                <a:cubicBezTo>
                  <a:pt x="28295" y="159"/>
                  <a:pt x="28132" y="164"/>
                  <a:pt x="27968" y="175"/>
                </a:cubicBezTo>
                <a:cubicBezTo>
                  <a:pt x="27922" y="176"/>
                  <a:pt x="27876" y="176"/>
                  <a:pt x="27830" y="176"/>
                </a:cubicBezTo>
                <a:cubicBezTo>
                  <a:pt x="26174" y="176"/>
                  <a:pt x="24509" y="0"/>
                  <a:pt x="228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rot="8100000">
            <a:off x="-2014501" y="3495206"/>
            <a:ext cx="3897074" cy="4751784"/>
          </a:xfrm>
          <a:custGeom>
            <a:avLst/>
            <a:gdLst/>
            <a:ahLst/>
            <a:cxnLst/>
            <a:rect l="l" t="t" r="r" b="b"/>
            <a:pathLst>
              <a:path w="43621" h="53188" extrusionOk="0">
                <a:moveTo>
                  <a:pt x="17166" y="1"/>
                </a:moveTo>
                <a:cubicBezTo>
                  <a:pt x="16963" y="1"/>
                  <a:pt x="16759" y="6"/>
                  <a:pt x="16556" y="18"/>
                </a:cubicBezTo>
                <a:cubicBezTo>
                  <a:pt x="14482" y="519"/>
                  <a:pt x="12411" y="1292"/>
                  <a:pt x="10773" y="2777"/>
                </a:cubicBezTo>
                <a:cubicBezTo>
                  <a:pt x="8982" y="4266"/>
                  <a:pt x="6843" y="5139"/>
                  <a:pt x="4949" y="6451"/>
                </a:cubicBezTo>
                <a:cubicBezTo>
                  <a:pt x="3383" y="7527"/>
                  <a:pt x="2698" y="9517"/>
                  <a:pt x="1902" y="11285"/>
                </a:cubicBezTo>
                <a:cubicBezTo>
                  <a:pt x="1317" y="12808"/>
                  <a:pt x="655" y="14320"/>
                  <a:pt x="467" y="16015"/>
                </a:cubicBezTo>
                <a:cubicBezTo>
                  <a:pt x="299" y="17929"/>
                  <a:pt x="394" y="19877"/>
                  <a:pt x="276" y="21798"/>
                </a:cubicBezTo>
                <a:cubicBezTo>
                  <a:pt x="215" y="22410"/>
                  <a:pt x="180" y="23026"/>
                  <a:pt x="146" y="23650"/>
                </a:cubicBezTo>
                <a:cubicBezTo>
                  <a:pt x="0" y="26341"/>
                  <a:pt x="46" y="29058"/>
                  <a:pt x="169" y="31771"/>
                </a:cubicBezTo>
                <a:cubicBezTo>
                  <a:pt x="314" y="34875"/>
                  <a:pt x="988" y="38055"/>
                  <a:pt x="2645" y="40726"/>
                </a:cubicBezTo>
                <a:cubicBezTo>
                  <a:pt x="3475" y="42012"/>
                  <a:pt x="4447" y="43206"/>
                  <a:pt x="5538" y="44282"/>
                </a:cubicBezTo>
                <a:cubicBezTo>
                  <a:pt x="6793" y="45732"/>
                  <a:pt x="8267" y="46968"/>
                  <a:pt x="9939" y="47695"/>
                </a:cubicBezTo>
                <a:cubicBezTo>
                  <a:pt x="10620" y="48312"/>
                  <a:pt x="11076" y="49234"/>
                  <a:pt x="11853" y="49758"/>
                </a:cubicBezTo>
                <a:cubicBezTo>
                  <a:pt x="12486" y="50180"/>
                  <a:pt x="13099" y="51025"/>
                  <a:pt x="13819" y="51025"/>
                </a:cubicBezTo>
                <a:cubicBezTo>
                  <a:pt x="13986" y="51025"/>
                  <a:pt x="14159" y="50980"/>
                  <a:pt x="14340" y="50872"/>
                </a:cubicBezTo>
                <a:cubicBezTo>
                  <a:pt x="15324" y="51783"/>
                  <a:pt x="16533" y="52139"/>
                  <a:pt x="17739" y="52307"/>
                </a:cubicBezTo>
                <a:cubicBezTo>
                  <a:pt x="18634" y="52560"/>
                  <a:pt x="19537" y="52824"/>
                  <a:pt x="20452" y="52931"/>
                </a:cubicBezTo>
                <a:cubicBezTo>
                  <a:pt x="21194" y="53038"/>
                  <a:pt x="21933" y="53180"/>
                  <a:pt x="22672" y="53187"/>
                </a:cubicBezTo>
                <a:cubicBezTo>
                  <a:pt x="24402" y="53007"/>
                  <a:pt x="25707" y="51714"/>
                  <a:pt x="27176" y="50895"/>
                </a:cubicBezTo>
                <a:cubicBezTo>
                  <a:pt x="29208" y="49758"/>
                  <a:pt x="31344" y="48740"/>
                  <a:pt x="32989" y="46972"/>
                </a:cubicBezTo>
                <a:cubicBezTo>
                  <a:pt x="34214" y="45943"/>
                  <a:pt x="35098" y="44530"/>
                  <a:pt x="36242" y="43409"/>
                </a:cubicBezTo>
                <a:cubicBezTo>
                  <a:pt x="37065" y="42537"/>
                  <a:pt x="37972" y="41702"/>
                  <a:pt x="38363" y="40459"/>
                </a:cubicBezTo>
                <a:cubicBezTo>
                  <a:pt x="38963" y="39463"/>
                  <a:pt x="39174" y="38262"/>
                  <a:pt x="39511" y="37129"/>
                </a:cubicBezTo>
                <a:cubicBezTo>
                  <a:pt x="40506" y="35395"/>
                  <a:pt x="41799" y="33750"/>
                  <a:pt x="42063" y="31599"/>
                </a:cubicBezTo>
                <a:cubicBezTo>
                  <a:pt x="42247" y="29532"/>
                  <a:pt x="42867" y="27592"/>
                  <a:pt x="43449" y="25671"/>
                </a:cubicBezTo>
                <a:cubicBezTo>
                  <a:pt x="43468" y="24783"/>
                  <a:pt x="43414" y="23884"/>
                  <a:pt x="43621" y="23030"/>
                </a:cubicBezTo>
                <a:cubicBezTo>
                  <a:pt x="43529" y="22337"/>
                  <a:pt x="43345" y="21660"/>
                  <a:pt x="43070" y="21021"/>
                </a:cubicBezTo>
                <a:cubicBezTo>
                  <a:pt x="42193" y="18568"/>
                  <a:pt x="41723" y="15942"/>
                  <a:pt x="40479" y="13646"/>
                </a:cubicBezTo>
                <a:cubicBezTo>
                  <a:pt x="40173" y="13084"/>
                  <a:pt x="39832" y="12544"/>
                  <a:pt x="39629" y="11936"/>
                </a:cubicBezTo>
                <a:cubicBezTo>
                  <a:pt x="39006" y="10202"/>
                  <a:pt x="37723" y="8904"/>
                  <a:pt x="36652" y="7492"/>
                </a:cubicBezTo>
                <a:cubicBezTo>
                  <a:pt x="35798" y="6585"/>
                  <a:pt x="34857" y="5778"/>
                  <a:pt x="34061" y="4798"/>
                </a:cubicBezTo>
                <a:cubicBezTo>
                  <a:pt x="32982" y="3489"/>
                  <a:pt x="31539" y="2697"/>
                  <a:pt x="30265" y="1679"/>
                </a:cubicBezTo>
                <a:cubicBezTo>
                  <a:pt x="29614" y="1151"/>
                  <a:pt x="28937" y="535"/>
                  <a:pt x="28129" y="447"/>
                </a:cubicBezTo>
                <a:cubicBezTo>
                  <a:pt x="28024" y="441"/>
                  <a:pt x="27918" y="439"/>
                  <a:pt x="27814" y="439"/>
                </a:cubicBezTo>
                <a:cubicBezTo>
                  <a:pt x="27274" y="439"/>
                  <a:pt x="26741" y="498"/>
                  <a:pt x="26202" y="498"/>
                </a:cubicBezTo>
                <a:cubicBezTo>
                  <a:pt x="26088" y="498"/>
                  <a:pt x="25974" y="495"/>
                  <a:pt x="25860" y="489"/>
                </a:cubicBezTo>
                <a:cubicBezTo>
                  <a:pt x="24241" y="22"/>
                  <a:pt x="22595" y="221"/>
                  <a:pt x="20957" y="41"/>
                </a:cubicBezTo>
                <a:cubicBezTo>
                  <a:pt x="20602" y="84"/>
                  <a:pt x="20246" y="99"/>
                  <a:pt x="19888" y="99"/>
                </a:cubicBezTo>
                <a:cubicBezTo>
                  <a:pt x="18984" y="99"/>
                  <a:pt x="18072" y="1"/>
                  <a:pt x="17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0" y="-2219490"/>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7515025" y="3929250"/>
            <a:ext cx="2943646" cy="241090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5"/>
          <p:cNvGrpSpPr/>
          <p:nvPr/>
        </p:nvGrpSpPr>
        <p:grpSpPr>
          <a:xfrm>
            <a:off x="5756838" y="-581075"/>
            <a:ext cx="4358946" cy="2760182"/>
            <a:chOff x="5516575" y="-222725"/>
            <a:chExt cx="4358946" cy="2760182"/>
          </a:xfrm>
        </p:grpSpPr>
        <p:sp>
          <p:nvSpPr>
            <p:cNvPr id="300" name="Google Shape;300;p25"/>
            <p:cNvSpPr/>
            <p:nvPr/>
          </p:nvSpPr>
          <p:spPr>
            <a:xfrm>
              <a:off x="6037889" y="-54866"/>
              <a:ext cx="3837631" cy="2420255"/>
            </a:xfrm>
            <a:custGeom>
              <a:avLst/>
              <a:gdLst/>
              <a:ahLst/>
              <a:cxnLst/>
              <a:rect l="l" t="t" r="r" b="b"/>
              <a:pathLst>
                <a:path w="78327" h="49398" extrusionOk="0">
                  <a:moveTo>
                    <a:pt x="407" y="0"/>
                  </a:moveTo>
                  <a:cubicBezTo>
                    <a:pt x="206" y="0"/>
                    <a:pt x="1" y="214"/>
                    <a:pt x="130" y="445"/>
                  </a:cubicBezTo>
                  <a:cubicBezTo>
                    <a:pt x="2073" y="3934"/>
                    <a:pt x="4970" y="6874"/>
                    <a:pt x="8444" y="8853"/>
                  </a:cubicBezTo>
                  <a:cubicBezTo>
                    <a:pt x="10318" y="9920"/>
                    <a:pt x="12396" y="10619"/>
                    <a:pt x="14191" y="11829"/>
                  </a:cubicBezTo>
                  <a:cubicBezTo>
                    <a:pt x="15602" y="12779"/>
                    <a:pt x="16700" y="14087"/>
                    <a:pt x="17668" y="15469"/>
                  </a:cubicBezTo>
                  <a:cubicBezTo>
                    <a:pt x="19463" y="18036"/>
                    <a:pt x="20938" y="21084"/>
                    <a:pt x="23610" y="22880"/>
                  </a:cubicBezTo>
                  <a:cubicBezTo>
                    <a:pt x="24910" y="23754"/>
                    <a:pt x="26343" y="24129"/>
                    <a:pt x="27787" y="24129"/>
                  </a:cubicBezTo>
                  <a:cubicBezTo>
                    <a:pt x="30027" y="24129"/>
                    <a:pt x="32297" y="23227"/>
                    <a:pt x="34148" y="21880"/>
                  </a:cubicBezTo>
                  <a:cubicBezTo>
                    <a:pt x="37619" y="19353"/>
                    <a:pt x="39834" y="15541"/>
                    <a:pt x="43040" y="12729"/>
                  </a:cubicBezTo>
                  <a:cubicBezTo>
                    <a:pt x="44573" y="11383"/>
                    <a:pt x="46356" y="10246"/>
                    <a:pt x="48364" y="9786"/>
                  </a:cubicBezTo>
                  <a:cubicBezTo>
                    <a:pt x="48991" y="9642"/>
                    <a:pt x="49627" y="9574"/>
                    <a:pt x="50261" y="9574"/>
                  </a:cubicBezTo>
                  <a:cubicBezTo>
                    <a:pt x="51657" y="9574"/>
                    <a:pt x="53045" y="9904"/>
                    <a:pt x="54324" y="10485"/>
                  </a:cubicBezTo>
                  <a:cubicBezTo>
                    <a:pt x="58261" y="12272"/>
                    <a:pt x="60741" y="15938"/>
                    <a:pt x="62233" y="19866"/>
                  </a:cubicBezTo>
                  <a:cubicBezTo>
                    <a:pt x="63003" y="21889"/>
                    <a:pt x="63553" y="23987"/>
                    <a:pt x="64058" y="26088"/>
                  </a:cubicBezTo>
                  <a:cubicBezTo>
                    <a:pt x="64632" y="28481"/>
                    <a:pt x="65142" y="30888"/>
                    <a:pt x="65590" y="33307"/>
                  </a:cubicBezTo>
                  <a:cubicBezTo>
                    <a:pt x="66042" y="35761"/>
                    <a:pt x="66430" y="38223"/>
                    <a:pt x="66753" y="40695"/>
                  </a:cubicBezTo>
                  <a:cubicBezTo>
                    <a:pt x="66989" y="42505"/>
                    <a:pt x="67129" y="44373"/>
                    <a:pt x="67811" y="46080"/>
                  </a:cubicBezTo>
                  <a:cubicBezTo>
                    <a:pt x="68423" y="47619"/>
                    <a:pt x="69560" y="48957"/>
                    <a:pt x="71244" y="49307"/>
                  </a:cubicBezTo>
                  <a:cubicBezTo>
                    <a:pt x="71543" y="49369"/>
                    <a:pt x="71842" y="49398"/>
                    <a:pt x="72138" y="49398"/>
                  </a:cubicBezTo>
                  <a:cubicBezTo>
                    <a:pt x="73604" y="49398"/>
                    <a:pt x="75015" y="48691"/>
                    <a:pt x="76164" y="47809"/>
                  </a:cubicBezTo>
                  <a:cubicBezTo>
                    <a:pt x="76939" y="47208"/>
                    <a:pt x="77638" y="46512"/>
                    <a:pt x="78244" y="45742"/>
                  </a:cubicBezTo>
                  <a:cubicBezTo>
                    <a:pt x="78326" y="45640"/>
                    <a:pt x="78240" y="45505"/>
                    <a:pt x="78143" y="45505"/>
                  </a:cubicBezTo>
                  <a:cubicBezTo>
                    <a:pt x="78113" y="45505"/>
                    <a:pt x="78082" y="45518"/>
                    <a:pt x="78055" y="45550"/>
                  </a:cubicBezTo>
                  <a:cubicBezTo>
                    <a:pt x="76790" y="47016"/>
                    <a:pt x="75155" y="48394"/>
                    <a:pt x="73232" y="48858"/>
                  </a:cubicBezTo>
                  <a:cubicBezTo>
                    <a:pt x="72890" y="48940"/>
                    <a:pt x="72551" y="48980"/>
                    <a:pt x="72220" y="48980"/>
                  </a:cubicBezTo>
                  <a:cubicBezTo>
                    <a:pt x="70747" y="48980"/>
                    <a:pt x="69426" y="48192"/>
                    <a:pt x="68648" y="46853"/>
                  </a:cubicBezTo>
                  <a:cubicBezTo>
                    <a:pt x="67753" y="45320"/>
                    <a:pt x="67517" y="43481"/>
                    <a:pt x="67301" y="41753"/>
                  </a:cubicBezTo>
                  <a:cubicBezTo>
                    <a:pt x="67010" y="39395"/>
                    <a:pt x="66657" y="37043"/>
                    <a:pt x="66249" y="34700"/>
                  </a:cubicBezTo>
                  <a:cubicBezTo>
                    <a:pt x="65832" y="32325"/>
                    <a:pt x="65360" y="29964"/>
                    <a:pt x="64827" y="27612"/>
                  </a:cubicBezTo>
                  <a:cubicBezTo>
                    <a:pt x="64337" y="25441"/>
                    <a:pt x="63821" y="23267"/>
                    <a:pt x="63125" y="21149"/>
                  </a:cubicBezTo>
                  <a:cubicBezTo>
                    <a:pt x="61860" y="17310"/>
                    <a:pt x="59893" y="13595"/>
                    <a:pt x="56504" y="11237"/>
                  </a:cubicBezTo>
                  <a:cubicBezTo>
                    <a:pt x="54962" y="10167"/>
                    <a:pt x="53187" y="9419"/>
                    <a:pt x="51316" y="9197"/>
                  </a:cubicBezTo>
                  <a:cubicBezTo>
                    <a:pt x="50973" y="9157"/>
                    <a:pt x="50629" y="9137"/>
                    <a:pt x="50287" y="9137"/>
                  </a:cubicBezTo>
                  <a:cubicBezTo>
                    <a:pt x="48710" y="9137"/>
                    <a:pt x="47163" y="9556"/>
                    <a:pt x="45750" y="10284"/>
                  </a:cubicBezTo>
                  <a:cubicBezTo>
                    <a:pt x="41999" y="12222"/>
                    <a:pt x="39615" y="15812"/>
                    <a:pt x="36812" y="18826"/>
                  </a:cubicBezTo>
                  <a:cubicBezTo>
                    <a:pt x="34534" y="21273"/>
                    <a:pt x="31360" y="23717"/>
                    <a:pt x="27900" y="23717"/>
                  </a:cubicBezTo>
                  <a:cubicBezTo>
                    <a:pt x="27260" y="23717"/>
                    <a:pt x="26611" y="23633"/>
                    <a:pt x="25956" y="23451"/>
                  </a:cubicBezTo>
                  <a:cubicBezTo>
                    <a:pt x="22750" y="22556"/>
                    <a:pt x="20964" y="19517"/>
                    <a:pt x="19288" y="16894"/>
                  </a:cubicBezTo>
                  <a:cubicBezTo>
                    <a:pt x="18440" y="15562"/>
                    <a:pt x="17566" y="14227"/>
                    <a:pt x="16493" y="13061"/>
                  </a:cubicBezTo>
                  <a:cubicBezTo>
                    <a:pt x="15179" y="11630"/>
                    <a:pt x="13550" y="10683"/>
                    <a:pt x="11804" y="9859"/>
                  </a:cubicBezTo>
                  <a:cubicBezTo>
                    <a:pt x="9936" y="8978"/>
                    <a:pt x="8112" y="8090"/>
                    <a:pt x="6457" y="6839"/>
                  </a:cubicBezTo>
                  <a:cubicBezTo>
                    <a:pt x="4836" y="5621"/>
                    <a:pt x="3402" y="4176"/>
                    <a:pt x="2190" y="2549"/>
                  </a:cubicBezTo>
                  <a:cubicBezTo>
                    <a:pt x="1622" y="1783"/>
                    <a:pt x="1106" y="979"/>
                    <a:pt x="643" y="145"/>
                  </a:cubicBezTo>
                  <a:cubicBezTo>
                    <a:pt x="585" y="43"/>
                    <a:pt x="496"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5516575" y="-222725"/>
              <a:ext cx="4303035" cy="2760182"/>
            </a:xfrm>
            <a:custGeom>
              <a:avLst/>
              <a:gdLst/>
              <a:ahLst/>
              <a:cxnLst/>
              <a:rect l="l" t="t" r="r" b="b"/>
              <a:pathLst>
                <a:path w="87826" h="56336" extrusionOk="0">
                  <a:moveTo>
                    <a:pt x="391" y="0"/>
                  </a:moveTo>
                  <a:cubicBezTo>
                    <a:pt x="191" y="0"/>
                    <a:pt x="0" y="151"/>
                    <a:pt x="97" y="383"/>
                  </a:cubicBezTo>
                  <a:cubicBezTo>
                    <a:pt x="1898" y="4699"/>
                    <a:pt x="3799" y="9207"/>
                    <a:pt x="7436" y="12320"/>
                  </a:cubicBezTo>
                  <a:cubicBezTo>
                    <a:pt x="9100" y="13745"/>
                    <a:pt x="11041" y="14780"/>
                    <a:pt x="13194" y="15228"/>
                  </a:cubicBezTo>
                  <a:cubicBezTo>
                    <a:pt x="15424" y="15692"/>
                    <a:pt x="17744" y="15765"/>
                    <a:pt x="19667" y="17126"/>
                  </a:cubicBezTo>
                  <a:cubicBezTo>
                    <a:pt x="21220" y="18227"/>
                    <a:pt x="22310" y="19859"/>
                    <a:pt x="23316" y="21445"/>
                  </a:cubicBezTo>
                  <a:cubicBezTo>
                    <a:pt x="24356" y="23094"/>
                    <a:pt x="25338" y="24805"/>
                    <a:pt x="26664" y="26250"/>
                  </a:cubicBezTo>
                  <a:cubicBezTo>
                    <a:pt x="29239" y="29065"/>
                    <a:pt x="33075" y="30568"/>
                    <a:pt x="36868" y="30568"/>
                  </a:cubicBezTo>
                  <a:cubicBezTo>
                    <a:pt x="37235" y="30568"/>
                    <a:pt x="37601" y="30554"/>
                    <a:pt x="37966" y="30526"/>
                  </a:cubicBezTo>
                  <a:cubicBezTo>
                    <a:pt x="42224" y="30193"/>
                    <a:pt x="46207" y="27964"/>
                    <a:pt x="48996" y="24773"/>
                  </a:cubicBezTo>
                  <a:cubicBezTo>
                    <a:pt x="50451" y="23106"/>
                    <a:pt x="51439" y="21086"/>
                    <a:pt x="52937" y="19460"/>
                  </a:cubicBezTo>
                  <a:cubicBezTo>
                    <a:pt x="54446" y="17819"/>
                    <a:pt x="56489" y="16954"/>
                    <a:pt x="58710" y="16919"/>
                  </a:cubicBezTo>
                  <a:cubicBezTo>
                    <a:pt x="58762" y="16918"/>
                    <a:pt x="58814" y="16917"/>
                    <a:pt x="58866" y="16917"/>
                  </a:cubicBezTo>
                  <a:cubicBezTo>
                    <a:pt x="63295" y="16917"/>
                    <a:pt x="66835" y="19979"/>
                    <a:pt x="68860" y="23724"/>
                  </a:cubicBezTo>
                  <a:cubicBezTo>
                    <a:pt x="71267" y="28168"/>
                    <a:pt x="71681" y="33373"/>
                    <a:pt x="72293" y="38298"/>
                  </a:cubicBezTo>
                  <a:lnTo>
                    <a:pt x="73316" y="46540"/>
                  </a:lnTo>
                  <a:cubicBezTo>
                    <a:pt x="73599" y="48816"/>
                    <a:pt x="73826" y="51258"/>
                    <a:pt x="75208" y="53176"/>
                  </a:cubicBezTo>
                  <a:cubicBezTo>
                    <a:pt x="76373" y="54796"/>
                    <a:pt x="78195" y="55932"/>
                    <a:pt x="80168" y="56247"/>
                  </a:cubicBezTo>
                  <a:cubicBezTo>
                    <a:pt x="80540" y="56307"/>
                    <a:pt x="80914" y="56336"/>
                    <a:pt x="81286" y="56336"/>
                  </a:cubicBezTo>
                  <a:cubicBezTo>
                    <a:pt x="82948" y="56336"/>
                    <a:pt x="84574" y="55756"/>
                    <a:pt x="85900" y="54732"/>
                  </a:cubicBezTo>
                  <a:cubicBezTo>
                    <a:pt x="86643" y="54155"/>
                    <a:pt x="87270" y="53380"/>
                    <a:pt x="87739" y="52569"/>
                  </a:cubicBezTo>
                  <a:cubicBezTo>
                    <a:pt x="87826" y="52422"/>
                    <a:pt x="87696" y="52286"/>
                    <a:pt x="87566" y="52286"/>
                  </a:cubicBezTo>
                  <a:cubicBezTo>
                    <a:pt x="87509" y="52286"/>
                    <a:pt x="87451" y="52313"/>
                    <a:pt x="87413" y="52377"/>
                  </a:cubicBezTo>
                  <a:cubicBezTo>
                    <a:pt x="86311" y="54193"/>
                    <a:pt x="84303" y="55463"/>
                    <a:pt x="82196" y="55720"/>
                  </a:cubicBezTo>
                  <a:cubicBezTo>
                    <a:pt x="81935" y="55752"/>
                    <a:pt x="81673" y="55767"/>
                    <a:pt x="81412" y="55767"/>
                  </a:cubicBezTo>
                  <a:cubicBezTo>
                    <a:pt x="79617" y="55767"/>
                    <a:pt x="77855" y="55030"/>
                    <a:pt x="76563" y="53776"/>
                  </a:cubicBezTo>
                  <a:cubicBezTo>
                    <a:pt x="74805" y="52074"/>
                    <a:pt x="74362" y="49690"/>
                    <a:pt x="74065" y="47359"/>
                  </a:cubicBezTo>
                  <a:cubicBezTo>
                    <a:pt x="73733" y="44742"/>
                    <a:pt x="73409" y="42119"/>
                    <a:pt x="73083" y="39499"/>
                  </a:cubicBezTo>
                  <a:cubicBezTo>
                    <a:pt x="72465" y="34591"/>
                    <a:pt x="72115" y="29456"/>
                    <a:pt x="70110" y="24869"/>
                  </a:cubicBezTo>
                  <a:cubicBezTo>
                    <a:pt x="68487" y="21159"/>
                    <a:pt x="65576" y="17729"/>
                    <a:pt x="61531" y="16662"/>
                  </a:cubicBezTo>
                  <a:cubicBezTo>
                    <a:pt x="60668" y="16435"/>
                    <a:pt x="59767" y="16314"/>
                    <a:pt x="58867" y="16314"/>
                  </a:cubicBezTo>
                  <a:cubicBezTo>
                    <a:pt x="57744" y="16314"/>
                    <a:pt x="56624" y="16502"/>
                    <a:pt x="55583" y="16910"/>
                  </a:cubicBezTo>
                  <a:cubicBezTo>
                    <a:pt x="53618" y="17682"/>
                    <a:pt x="52260" y="19183"/>
                    <a:pt x="51083" y="20885"/>
                  </a:cubicBezTo>
                  <a:cubicBezTo>
                    <a:pt x="50427" y="21832"/>
                    <a:pt x="49815" y="22817"/>
                    <a:pt x="49098" y="23721"/>
                  </a:cubicBezTo>
                  <a:cubicBezTo>
                    <a:pt x="48446" y="24540"/>
                    <a:pt x="47720" y="25297"/>
                    <a:pt x="46933" y="25988"/>
                  </a:cubicBezTo>
                  <a:cubicBezTo>
                    <a:pt x="45336" y="27384"/>
                    <a:pt x="43471" y="28494"/>
                    <a:pt x="41460" y="29176"/>
                  </a:cubicBezTo>
                  <a:cubicBezTo>
                    <a:pt x="39975" y="29681"/>
                    <a:pt x="38419" y="29934"/>
                    <a:pt x="36867" y="29934"/>
                  </a:cubicBezTo>
                  <a:cubicBezTo>
                    <a:pt x="34196" y="29934"/>
                    <a:pt x="31538" y="29184"/>
                    <a:pt x="29284" y="27672"/>
                  </a:cubicBezTo>
                  <a:cubicBezTo>
                    <a:pt x="27565" y="26521"/>
                    <a:pt x="26297" y="24942"/>
                    <a:pt x="25184" y="23219"/>
                  </a:cubicBezTo>
                  <a:cubicBezTo>
                    <a:pt x="24172" y="21654"/>
                    <a:pt x="23260" y="20017"/>
                    <a:pt x="22080" y="18571"/>
                  </a:cubicBezTo>
                  <a:cubicBezTo>
                    <a:pt x="20841" y="17056"/>
                    <a:pt x="19303" y="15907"/>
                    <a:pt x="17400" y="15383"/>
                  </a:cubicBezTo>
                  <a:cubicBezTo>
                    <a:pt x="15188" y="14774"/>
                    <a:pt x="12871" y="14783"/>
                    <a:pt x="10761" y="13786"/>
                  </a:cubicBezTo>
                  <a:cubicBezTo>
                    <a:pt x="6567" y="11798"/>
                    <a:pt x="4020" y="7677"/>
                    <a:pt x="2170" y="3603"/>
                  </a:cubicBezTo>
                  <a:cubicBezTo>
                    <a:pt x="1660" y="2484"/>
                    <a:pt x="1187" y="1348"/>
                    <a:pt x="715" y="211"/>
                  </a:cubicBezTo>
                  <a:cubicBezTo>
                    <a:pt x="654" y="64"/>
                    <a:pt x="521" y="0"/>
                    <a:pt x="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25"/>
          <p:cNvSpPr/>
          <p:nvPr/>
        </p:nvSpPr>
        <p:spPr>
          <a:xfrm rot="2927788">
            <a:off x="507167" y="4472948"/>
            <a:ext cx="2540480" cy="3097360"/>
          </a:xfrm>
          <a:custGeom>
            <a:avLst/>
            <a:gdLst/>
            <a:ahLst/>
            <a:cxnLst/>
            <a:rect l="l" t="t" r="r" b="b"/>
            <a:pathLst>
              <a:path w="51076" h="62272" extrusionOk="0">
                <a:moveTo>
                  <a:pt x="20113" y="0"/>
                </a:moveTo>
                <a:cubicBezTo>
                  <a:pt x="19872" y="0"/>
                  <a:pt x="19632" y="6"/>
                  <a:pt x="19392" y="21"/>
                </a:cubicBezTo>
                <a:cubicBezTo>
                  <a:pt x="16962" y="606"/>
                  <a:pt x="14535" y="1509"/>
                  <a:pt x="12622" y="3247"/>
                </a:cubicBezTo>
                <a:cubicBezTo>
                  <a:pt x="10524" y="4992"/>
                  <a:pt x="8018" y="6014"/>
                  <a:pt x="5798" y="7548"/>
                </a:cubicBezTo>
                <a:cubicBezTo>
                  <a:pt x="3965" y="8807"/>
                  <a:pt x="3165" y="11142"/>
                  <a:pt x="2231" y="13209"/>
                </a:cubicBezTo>
                <a:cubicBezTo>
                  <a:pt x="1542" y="14992"/>
                  <a:pt x="769" y="16764"/>
                  <a:pt x="551" y="18750"/>
                </a:cubicBezTo>
                <a:cubicBezTo>
                  <a:pt x="352" y="20989"/>
                  <a:pt x="463" y="23270"/>
                  <a:pt x="325" y="25520"/>
                </a:cubicBezTo>
                <a:cubicBezTo>
                  <a:pt x="256" y="26236"/>
                  <a:pt x="214" y="26963"/>
                  <a:pt x="176" y="27686"/>
                </a:cubicBezTo>
                <a:cubicBezTo>
                  <a:pt x="0" y="30840"/>
                  <a:pt x="57" y="34020"/>
                  <a:pt x="199" y="37197"/>
                </a:cubicBezTo>
                <a:cubicBezTo>
                  <a:pt x="371" y="40828"/>
                  <a:pt x="1160" y="44556"/>
                  <a:pt x="3100" y="47683"/>
                </a:cubicBezTo>
                <a:cubicBezTo>
                  <a:pt x="4080" y="49213"/>
                  <a:pt x="5228" y="50591"/>
                  <a:pt x="6491" y="51846"/>
                </a:cubicBezTo>
                <a:cubicBezTo>
                  <a:pt x="7956" y="53546"/>
                  <a:pt x="9682" y="54988"/>
                  <a:pt x="11646" y="55842"/>
                </a:cubicBezTo>
                <a:cubicBezTo>
                  <a:pt x="12442" y="56565"/>
                  <a:pt x="12974" y="57644"/>
                  <a:pt x="13885" y="58257"/>
                </a:cubicBezTo>
                <a:cubicBezTo>
                  <a:pt x="14626" y="58753"/>
                  <a:pt x="15341" y="59741"/>
                  <a:pt x="16184" y="59741"/>
                </a:cubicBezTo>
                <a:cubicBezTo>
                  <a:pt x="16381" y="59741"/>
                  <a:pt x="16584" y="59688"/>
                  <a:pt x="16797" y="59562"/>
                </a:cubicBezTo>
                <a:cubicBezTo>
                  <a:pt x="17949" y="60626"/>
                  <a:pt x="19361" y="61047"/>
                  <a:pt x="20777" y="61242"/>
                </a:cubicBezTo>
                <a:cubicBezTo>
                  <a:pt x="21826" y="61540"/>
                  <a:pt x="22882" y="61847"/>
                  <a:pt x="23954" y="61973"/>
                </a:cubicBezTo>
                <a:cubicBezTo>
                  <a:pt x="24818" y="62099"/>
                  <a:pt x="25687" y="62264"/>
                  <a:pt x="26552" y="62271"/>
                </a:cubicBezTo>
                <a:cubicBezTo>
                  <a:pt x="28580" y="62061"/>
                  <a:pt x="30104" y="60549"/>
                  <a:pt x="31826" y="59589"/>
                </a:cubicBezTo>
                <a:cubicBezTo>
                  <a:pt x="34202" y="58261"/>
                  <a:pt x="36705" y="57067"/>
                  <a:pt x="38634" y="54996"/>
                </a:cubicBezTo>
                <a:cubicBezTo>
                  <a:pt x="40069" y="53794"/>
                  <a:pt x="41102" y="52133"/>
                  <a:pt x="42442" y="50821"/>
                </a:cubicBezTo>
                <a:cubicBezTo>
                  <a:pt x="43403" y="49803"/>
                  <a:pt x="44466" y="48827"/>
                  <a:pt x="44922" y="47373"/>
                </a:cubicBezTo>
                <a:cubicBezTo>
                  <a:pt x="45626" y="46202"/>
                  <a:pt x="45875" y="44797"/>
                  <a:pt x="46265" y="43473"/>
                </a:cubicBezTo>
                <a:cubicBezTo>
                  <a:pt x="47432" y="41445"/>
                  <a:pt x="48948" y="39512"/>
                  <a:pt x="49258" y="36994"/>
                </a:cubicBezTo>
                <a:cubicBezTo>
                  <a:pt x="49468" y="34579"/>
                  <a:pt x="50199" y="32306"/>
                  <a:pt x="50877" y="30055"/>
                </a:cubicBezTo>
                <a:cubicBezTo>
                  <a:pt x="50900" y="29018"/>
                  <a:pt x="50838" y="27962"/>
                  <a:pt x="51076" y="26963"/>
                </a:cubicBezTo>
                <a:cubicBezTo>
                  <a:pt x="50972" y="26152"/>
                  <a:pt x="50754" y="25359"/>
                  <a:pt x="50433" y="24609"/>
                </a:cubicBezTo>
                <a:cubicBezTo>
                  <a:pt x="49407" y="21739"/>
                  <a:pt x="48856" y="18666"/>
                  <a:pt x="47398" y="15976"/>
                </a:cubicBezTo>
                <a:cubicBezTo>
                  <a:pt x="47038" y="15325"/>
                  <a:pt x="46644" y="14686"/>
                  <a:pt x="46407" y="13974"/>
                </a:cubicBezTo>
                <a:cubicBezTo>
                  <a:pt x="45676" y="11942"/>
                  <a:pt x="44176" y="10422"/>
                  <a:pt x="42920" y="8769"/>
                </a:cubicBezTo>
                <a:cubicBezTo>
                  <a:pt x="41921" y="7705"/>
                  <a:pt x="40819" y="6760"/>
                  <a:pt x="39889" y="5616"/>
                </a:cubicBezTo>
                <a:cubicBezTo>
                  <a:pt x="38623" y="4085"/>
                  <a:pt x="36935" y="3159"/>
                  <a:pt x="35442" y="1961"/>
                </a:cubicBezTo>
                <a:cubicBezTo>
                  <a:pt x="34681" y="1345"/>
                  <a:pt x="33889" y="621"/>
                  <a:pt x="32939" y="518"/>
                </a:cubicBezTo>
                <a:cubicBezTo>
                  <a:pt x="32824" y="513"/>
                  <a:pt x="32710" y="510"/>
                  <a:pt x="32595" y="510"/>
                </a:cubicBezTo>
                <a:cubicBezTo>
                  <a:pt x="31965" y="510"/>
                  <a:pt x="31340" y="580"/>
                  <a:pt x="30711" y="580"/>
                </a:cubicBezTo>
                <a:cubicBezTo>
                  <a:pt x="30570" y="580"/>
                  <a:pt x="30429" y="576"/>
                  <a:pt x="30287" y="568"/>
                </a:cubicBezTo>
                <a:cubicBezTo>
                  <a:pt x="28385" y="21"/>
                  <a:pt x="26460" y="258"/>
                  <a:pt x="24547" y="47"/>
                </a:cubicBezTo>
                <a:cubicBezTo>
                  <a:pt x="24132" y="97"/>
                  <a:pt x="23716" y="114"/>
                  <a:pt x="23299" y="114"/>
                </a:cubicBezTo>
                <a:cubicBezTo>
                  <a:pt x="22239" y="114"/>
                  <a:pt x="21173" y="0"/>
                  <a:pt x="20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25"/>
          <p:cNvGrpSpPr/>
          <p:nvPr/>
        </p:nvGrpSpPr>
        <p:grpSpPr>
          <a:xfrm>
            <a:off x="-4506186" y="-740135"/>
            <a:ext cx="4506196" cy="3078308"/>
            <a:chOff x="-717998" y="2363140"/>
            <a:chExt cx="4506196" cy="3078308"/>
          </a:xfrm>
        </p:grpSpPr>
        <p:sp>
          <p:nvSpPr>
            <p:cNvPr id="304" name="Google Shape;304;p25"/>
            <p:cNvSpPr/>
            <p:nvPr/>
          </p:nvSpPr>
          <p:spPr>
            <a:xfrm rot="294436">
              <a:off x="-622745" y="2685375"/>
              <a:ext cx="3788465" cy="2389344"/>
            </a:xfrm>
            <a:custGeom>
              <a:avLst/>
              <a:gdLst/>
              <a:ahLst/>
              <a:cxnLst/>
              <a:rect l="l" t="t" r="r" b="b"/>
              <a:pathLst>
                <a:path w="78327" h="49400" extrusionOk="0">
                  <a:moveTo>
                    <a:pt x="6187" y="0"/>
                  </a:moveTo>
                  <a:cubicBezTo>
                    <a:pt x="4723" y="0"/>
                    <a:pt x="3311" y="707"/>
                    <a:pt x="2164" y="1589"/>
                  </a:cubicBezTo>
                  <a:cubicBezTo>
                    <a:pt x="1386" y="2190"/>
                    <a:pt x="687" y="2886"/>
                    <a:pt x="80" y="3658"/>
                  </a:cubicBezTo>
                  <a:cubicBezTo>
                    <a:pt x="1" y="3758"/>
                    <a:pt x="86" y="3893"/>
                    <a:pt x="183" y="3893"/>
                  </a:cubicBezTo>
                  <a:cubicBezTo>
                    <a:pt x="213" y="3893"/>
                    <a:pt x="245" y="3880"/>
                    <a:pt x="273" y="3848"/>
                  </a:cubicBezTo>
                  <a:cubicBezTo>
                    <a:pt x="1537" y="2385"/>
                    <a:pt x="3172" y="1004"/>
                    <a:pt x="5096" y="540"/>
                  </a:cubicBezTo>
                  <a:cubicBezTo>
                    <a:pt x="5438" y="458"/>
                    <a:pt x="5777" y="418"/>
                    <a:pt x="6108" y="418"/>
                  </a:cubicBezTo>
                  <a:cubicBezTo>
                    <a:pt x="7579" y="418"/>
                    <a:pt x="8900" y="1206"/>
                    <a:pt x="9680" y="2545"/>
                  </a:cubicBezTo>
                  <a:cubicBezTo>
                    <a:pt x="10572" y="4078"/>
                    <a:pt x="10808" y="5917"/>
                    <a:pt x="11024" y="7645"/>
                  </a:cubicBezTo>
                  <a:cubicBezTo>
                    <a:pt x="11318" y="10003"/>
                    <a:pt x="11668" y="12355"/>
                    <a:pt x="12078" y="14698"/>
                  </a:cubicBezTo>
                  <a:cubicBezTo>
                    <a:pt x="12492" y="17073"/>
                    <a:pt x="12967" y="19434"/>
                    <a:pt x="13498" y="21785"/>
                  </a:cubicBezTo>
                  <a:cubicBezTo>
                    <a:pt x="13990" y="23959"/>
                    <a:pt x="14506" y="26131"/>
                    <a:pt x="15203" y="28249"/>
                  </a:cubicBezTo>
                  <a:cubicBezTo>
                    <a:pt x="16465" y="32087"/>
                    <a:pt x="18435" y="35806"/>
                    <a:pt x="21824" y="38161"/>
                  </a:cubicBezTo>
                  <a:cubicBezTo>
                    <a:pt x="23366" y="39230"/>
                    <a:pt x="25140" y="39979"/>
                    <a:pt x="27008" y="40201"/>
                  </a:cubicBezTo>
                  <a:cubicBezTo>
                    <a:pt x="27353" y="40241"/>
                    <a:pt x="27696" y="40261"/>
                    <a:pt x="28039" y="40261"/>
                  </a:cubicBezTo>
                  <a:cubicBezTo>
                    <a:pt x="29617" y="40261"/>
                    <a:pt x="31164" y="39842"/>
                    <a:pt x="32575" y="39114"/>
                  </a:cubicBezTo>
                  <a:cubicBezTo>
                    <a:pt x="36328" y="37179"/>
                    <a:pt x="38712" y="33582"/>
                    <a:pt x="41516" y="30569"/>
                  </a:cubicBezTo>
                  <a:cubicBezTo>
                    <a:pt x="43793" y="28122"/>
                    <a:pt x="46967" y="25681"/>
                    <a:pt x="50428" y="25681"/>
                  </a:cubicBezTo>
                  <a:cubicBezTo>
                    <a:pt x="51068" y="25681"/>
                    <a:pt x="51718" y="25765"/>
                    <a:pt x="52374" y="25947"/>
                  </a:cubicBezTo>
                  <a:cubicBezTo>
                    <a:pt x="55580" y="26839"/>
                    <a:pt x="57364" y="29881"/>
                    <a:pt x="59039" y="32507"/>
                  </a:cubicBezTo>
                  <a:cubicBezTo>
                    <a:pt x="59890" y="33836"/>
                    <a:pt x="60765" y="35171"/>
                    <a:pt x="61834" y="36337"/>
                  </a:cubicBezTo>
                  <a:cubicBezTo>
                    <a:pt x="63151" y="37770"/>
                    <a:pt x="64781" y="38717"/>
                    <a:pt x="66523" y="39539"/>
                  </a:cubicBezTo>
                  <a:cubicBezTo>
                    <a:pt x="68391" y="40419"/>
                    <a:pt x="70216" y="41308"/>
                    <a:pt x="71874" y="42559"/>
                  </a:cubicBezTo>
                  <a:cubicBezTo>
                    <a:pt x="73491" y="43780"/>
                    <a:pt x="74925" y="45222"/>
                    <a:pt x="76138" y="46848"/>
                  </a:cubicBezTo>
                  <a:cubicBezTo>
                    <a:pt x="76706" y="47615"/>
                    <a:pt x="77222" y="48419"/>
                    <a:pt x="77685" y="49253"/>
                  </a:cubicBezTo>
                  <a:cubicBezTo>
                    <a:pt x="77743" y="49357"/>
                    <a:pt x="77832" y="49400"/>
                    <a:pt x="77922" y="49400"/>
                  </a:cubicBezTo>
                  <a:cubicBezTo>
                    <a:pt x="78122" y="49400"/>
                    <a:pt x="78327" y="49186"/>
                    <a:pt x="78198" y="48953"/>
                  </a:cubicBezTo>
                  <a:cubicBezTo>
                    <a:pt x="76254" y="45464"/>
                    <a:pt x="73357" y="42524"/>
                    <a:pt x="69883" y="40548"/>
                  </a:cubicBezTo>
                  <a:cubicBezTo>
                    <a:pt x="68007" y="39478"/>
                    <a:pt x="65932" y="38779"/>
                    <a:pt x="64134" y="37569"/>
                  </a:cubicBezTo>
                  <a:cubicBezTo>
                    <a:pt x="62726" y="36619"/>
                    <a:pt x="61627" y="35311"/>
                    <a:pt x="60660" y="33929"/>
                  </a:cubicBezTo>
                  <a:cubicBezTo>
                    <a:pt x="58865" y="31362"/>
                    <a:pt x="57387" y="28313"/>
                    <a:pt x="54718" y="26518"/>
                  </a:cubicBezTo>
                  <a:cubicBezTo>
                    <a:pt x="53416" y="25644"/>
                    <a:pt x="51983" y="25269"/>
                    <a:pt x="50539" y="25269"/>
                  </a:cubicBezTo>
                  <a:cubicBezTo>
                    <a:pt x="48299" y="25269"/>
                    <a:pt x="46031" y="26171"/>
                    <a:pt x="44179" y="27518"/>
                  </a:cubicBezTo>
                  <a:cubicBezTo>
                    <a:pt x="40706" y="30045"/>
                    <a:pt x="38491" y="33856"/>
                    <a:pt x="35285" y="36669"/>
                  </a:cubicBezTo>
                  <a:cubicBezTo>
                    <a:pt x="33752" y="38015"/>
                    <a:pt x="31971" y="39152"/>
                    <a:pt x="29964" y="39612"/>
                  </a:cubicBezTo>
                  <a:cubicBezTo>
                    <a:pt x="29335" y="39756"/>
                    <a:pt x="28699" y="39824"/>
                    <a:pt x="28065" y="39824"/>
                  </a:cubicBezTo>
                  <a:cubicBezTo>
                    <a:pt x="26670" y="39824"/>
                    <a:pt x="25282" y="39494"/>
                    <a:pt x="24004" y="38913"/>
                  </a:cubicBezTo>
                  <a:cubicBezTo>
                    <a:pt x="20067" y="37129"/>
                    <a:pt x="17587" y="33460"/>
                    <a:pt x="16091" y="29532"/>
                  </a:cubicBezTo>
                  <a:cubicBezTo>
                    <a:pt x="15322" y="27509"/>
                    <a:pt x="14771" y="25411"/>
                    <a:pt x="14267" y="23310"/>
                  </a:cubicBezTo>
                  <a:cubicBezTo>
                    <a:pt x="13693" y="20917"/>
                    <a:pt x="13183" y="18510"/>
                    <a:pt x="12734" y="16091"/>
                  </a:cubicBezTo>
                  <a:cubicBezTo>
                    <a:pt x="12282" y="13637"/>
                    <a:pt x="11895" y="11174"/>
                    <a:pt x="11571" y="8703"/>
                  </a:cubicBezTo>
                  <a:cubicBezTo>
                    <a:pt x="11338" y="6896"/>
                    <a:pt x="11198" y="5025"/>
                    <a:pt x="10516" y="3317"/>
                  </a:cubicBezTo>
                  <a:cubicBezTo>
                    <a:pt x="9902" y="1779"/>
                    <a:pt x="8768" y="441"/>
                    <a:pt x="7080" y="91"/>
                  </a:cubicBezTo>
                  <a:cubicBezTo>
                    <a:pt x="6782" y="29"/>
                    <a:pt x="6483" y="0"/>
                    <a:pt x="6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rot="294436">
              <a:off x="-568472" y="2539836"/>
              <a:ext cx="4247906" cy="2724917"/>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6"/>
        <p:cNvGrpSpPr/>
        <p:nvPr/>
      </p:nvGrpSpPr>
      <p:grpSpPr>
        <a:xfrm>
          <a:off x="0" y="0"/>
          <a:ext cx="0" cy="0"/>
          <a:chOff x="0" y="0"/>
          <a:chExt cx="0" cy="0"/>
        </a:xfrm>
      </p:grpSpPr>
      <p:sp>
        <p:nvSpPr>
          <p:cNvPr id="307" name="Google Shape;307;p26"/>
          <p:cNvSpPr/>
          <p:nvPr/>
        </p:nvSpPr>
        <p:spPr>
          <a:xfrm>
            <a:off x="-2282587" y="-2219511"/>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rot="696718">
            <a:off x="8296431" y="2039582"/>
            <a:ext cx="2711254" cy="2319781"/>
          </a:xfrm>
          <a:custGeom>
            <a:avLst/>
            <a:gdLst/>
            <a:ahLst/>
            <a:cxnLst/>
            <a:rect l="l" t="t" r="r" b="b"/>
            <a:pathLst>
              <a:path w="51230" h="43833" extrusionOk="0">
                <a:moveTo>
                  <a:pt x="22854" y="0"/>
                </a:moveTo>
                <a:cubicBezTo>
                  <a:pt x="22027" y="0"/>
                  <a:pt x="21203" y="44"/>
                  <a:pt x="20383" y="175"/>
                </a:cubicBezTo>
                <a:cubicBezTo>
                  <a:pt x="19807" y="270"/>
                  <a:pt x="19231" y="395"/>
                  <a:pt x="18645" y="395"/>
                </a:cubicBezTo>
                <a:cubicBezTo>
                  <a:pt x="18612" y="395"/>
                  <a:pt x="18579" y="394"/>
                  <a:pt x="18546" y="394"/>
                </a:cubicBezTo>
                <a:cubicBezTo>
                  <a:pt x="16759" y="405"/>
                  <a:pt x="15159" y="1163"/>
                  <a:pt x="13521" y="1687"/>
                </a:cubicBezTo>
                <a:cubicBezTo>
                  <a:pt x="12415" y="2177"/>
                  <a:pt x="11374" y="2778"/>
                  <a:pt x="10222" y="3191"/>
                </a:cubicBezTo>
                <a:cubicBezTo>
                  <a:pt x="8676" y="3758"/>
                  <a:pt x="7486" y="4821"/>
                  <a:pt x="6143" y="5663"/>
                </a:cubicBezTo>
                <a:cubicBezTo>
                  <a:pt x="5450" y="6088"/>
                  <a:pt x="4665" y="6509"/>
                  <a:pt x="4325" y="7217"/>
                </a:cubicBezTo>
                <a:cubicBezTo>
                  <a:pt x="4045" y="7902"/>
                  <a:pt x="3919" y="8626"/>
                  <a:pt x="3636" y="9307"/>
                </a:cubicBezTo>
                <a:cubicBezTo>
                  <a:pt x="2687" y="10642"/>
                  <a:pt x="2339" y="12211"/>
                  <a:pt x="1646" y="13650"/>
                </a:cubicBezTo>
                <a:cubicBezTo>
                  <a:pt x="1340" y="15040"/>
                  <a:pt x="601" y="16306"/>
                  <a:pt x="211" y="17673"/>
                </a:cubicBezTo>
                <a:cubicBezTo>
                  <a:pt x="0" y="19732"/>
                  <a:pt x="42" y="21875"/>
                  <a:pt x="873" y="23850"/>
                </a:cubicBezTo>
                <a:cubicBezTo>
                  <a:pt x="1661" y="25970"/>
                  <a:pt x="1768" y="28209"/>
                  <a:pt x="2362" y="30363"/>
                </a:cubicBezTo>
                <a:cubicBezTo>
                  <a:pt x="2844" y="32147"/>
                  <a:pt x="4443" y="33409"/>
                  <a:pt x="5806" y="34707"/>
                </a:cubicBezTo>
                <a:cubicBezTo>
                  <a:pt x="7008" y="35736"/>
                  <a:pt x="8182" y="36827"/>
                  <a:pt x="9671" y="37547"/>
                </a:cubicBezTo>
                <a:cubicBezTo>
                  <a:pt x="11367" y="38316"/>
                  <a:pt x="13177" y="38855"/>
                  <a:pt x="14899" y="39586"/>
                </a:cubicBezTo>
                <a:cubicBezTo>
                  <a:pt x="15442" y="39835"/>
                  <a:pt x="15997" y="40069"/>
                  <a:pt x="16552" y="40298"/>
                </a:cubicBezTo>
                <a:cubicBezTo>
                  <a:pt x="18971" y="41297"/>
                  <a:pt x="21470" y="42127"/>
                  <a:pt x="23992" y="42893"/>
                </a:cubicBezTo>
                <a:cubicBezTo>
                  <a:pt x="25894" y="43462"/>
                  <a:pt x="27900" y="43833"/>
                  <a:pt x="29898" y="43833"/>
                </a:cubicBezTo>
                <a:cubicBezTo>
                  <a:pt x="30935" y="43833"/>
                  <a:pt x="31969" y="43733"/>
                  <a:pt x="32986" y="43509"/>
                </a:cubicBezTo>
                <a:cubicBezTo>
                  <a:pt x="34432" y="43161"/>
                  <a:pt x="35837" y="42656"/>
                  <a:pt x="37172" y="42005"/>
                </a:cubicBezTo>
                <a:cubicBezTo>
                  <a:pt x="38902" y="41324"/>
                  <a:pt x="40510" y="40371"/>
                  <a:pt x="41711" y="39074"/>
                </a:cubicBezTo>
                <a:cubicBezTo>
                  <a:pt x="42500" y="38649"/>
                  <a:pt x="43487" y="38530"/>
                  <a:pt x="44218" y="37987"/>
                </a:cubicBezTo>
                <a:cubicBezTo>
                  <a:pt x="44945" y="37443"/>
                  <a:pt x="46250" y="37133"/>
                  <a:pt x="46036" y="36073"/>
                </a:cubicBezTo>
                <a:cubicBezTo>
                  <a:pt x="47184" y="35465"/>
                  <a:pt x="47900" y="34473"/>
                  <a:pt x="48443" y="33425"/>
                </a:cubicBezTo>
                <a:cubicBezTo>
                  <a:pt x="48967" y="32682"/>
                  <a:pt x="49495" y="31944"/>
                  <a:pt x="49890" y="31140"/>
                </a:cubicBezTo>
                <a:cubicBezTo>
                  <a:pt x="50226" y="30501"/>
                  <a:pt x="50594" y="29869"/>
                  <a:pt x="50839" y="29192"/>
                </a:cubicBezTo>
                <a:cubicBezTo>
                  <a:pt x="51229" y="27550"/>
                  <a:pt x="50467" y="25943"/>
                  <a:pt x="50188" y="24332"/>
                </a:cubicBezTo>
                <a:cubicBezTo>
                  <a:pt x="49805" y="22112"/>
                  <a:pt x="49560" y="19823"/>
                  <a:pt x="48474" y="17749"/>
                </a:cubicBezTo>
                <a:cubicBezTo>
                  <a:pt x="47926" y="16299"/>
                  <a:pt x="46916" y="15036"/>
                  <a:pt x="46258" y="13627"/>
                </a:cubicBezTo>
                <a:cubicBezTo>
                  <a:pt x="45726" y="12594"/>
                  <a:pt x="45255" y="11496"/>
                  <a:pt x="44241" y="10738"/>
                </a:cubicBezTo>
                <a:cubicBezTo>
                  <a:pt x="43521" y="9869"/>
                  <a:pt x="42492" y="9288"/>
                  <a:pt x="41562" y="8618"/>
                </a:cubicBezTo>
                <a:cubicBezTo>
                  <a:pt x="40295" y="7148"/>
                  <a:pt x="39204" y="5434"/>
                  <a:pt x="37322" y="4500"/>
                </a:cubicBezTo>
                <a:cubicBezTo>
                  <a:pt x="35492" y="3666"/>
                  <a:pt x="33916" y="2472"/>
                  <a:pt x="32343" y="1324"/>
                </a:cubicBezTo>
                <a:cubicBezTo>
                  <a:pt x="31539" y="1021"/>
                  <a:pt x="30697" y="780"/>
                  <a:pt x="29981" y="317"/>
                </a:cubicBezTo>
                <a:cubicBezTo>
                  <a:pt x="29480" y="213"/>
                  <a:pt x="28969" y="159"/>
                  <a:pt x="28458" y="159"/>
                </a:cubicBezTo>
                <a:cubicBezTo>
                  <a:pt x="28295" y="159"/>
                  <a:pt x="28132" y="164"/>
                  <a:pt x="27968" y="175"/>
                </a:cubicBezTo>
                <a:cubicBezTo>
                  <a:pt x="27922" y="176"/>
                  <a:pt x="27876" y="176"/>
                  <a:pt x="27830" y="176"/>
                </a:cubicBezTo>
                <a:cubicBezTo>
                  <a:pt x="26174" y="176"/>
                  <a:pt x="24509" y="0"/>
                  <a:pt x="22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rot="8100000">
            <a:off x="8470399" y="3020106"/>
            <a:ext cx="3897074" cy="4751784"/>
          </a:xfrm>
          <a:custGeom>
            <a:avLst/>
            <a:gdLst/>
            <a:ahLst/>
            <a:cxnLst/>
            <a:rect l="l" t="t" r="r" b="b"/>
            <a:pathLst>
              <a:path w="43621" h="53188" extrusionOk="0">
                <a:moveTo>
                  <a:pt x="17166" y="1"/>
                </a:moveTo>
                <a:cubicBezTo>
                  <a:pt x="16963" y="1"/>
                  <a:pt x="16759" y="6"/>
                  <a:pt x="16556" y="18"/>
                </a:cubicBezTo>
                <a:cubicBezTo>
                  <a:pt x="14482" y="519"/>
                  <a:pt x="12411" y="1292"/>
                  <a:pt x="10773" y="2777"/>
                </a:cubicBezTo>
                <a:cubicBezTo>
                  <a:pt x="8982" y="4266"/>
                  <a:pt x="6843" y="5139"/>
                  <a:pt x="4949" y="6451"/>
                </a:cubicBezTo>
                <a:cubicBezTo>
                  <a:pt x="3383" y="7527"/>
                  <a:pt x="2698" y="9517"/>
                  <a:pt x="1902" y="11285"/>
                </a:cubicBezTo>
                <a:cubicBezTo>
                  <a:pt x="1317" y="12808"/>
                  <a:pt x="655" y="14320"/>
                  <a:pt x="467" y="16015"/>
                </a:cubicBezTo>
                <a:cubicBezTo>
                  <a:pt x="299" y="17929"/>
                  <a:pt x="394" y="19877"/>
                  <a:pt x="276" y="21798"/>
                </a:cubicBezTo>
                <a:cubicBezTo>
                  <a:pt x="215" y="22410"/>
                  <a:pt x="180" y="23026"/>
                  <a:pt x="146" y="23650"/>
                </a:cubicBezTo>
                <a:cubicBezTo>
                  <a:pt x="0" y="26341"/>
                  <a:pt x="46" y="29058"/>
                  <a:pt x="169" y="31771"/>
                </a:cubicBezTo>
                <a:cubicBezTo>
                  <a:pt x="314" y="34875"/>
                  <a:pt x="988" y="38055"/>
                  <a:pt x="2645" y="40726"/>
                </a:cubicBezTo>
                <a:cubicBezTo>
                  <a:pt x="3475" y="42012"/>
                  <a:pt x="4447" y="43206"/>
                  <a:pt x="5538" y="44282"/>
                </a:cubicBezTo>
                <a:cubicBezTo>
                  <a:pt x="6793" y="45732"/>
                  <a:pt x="8267" y="46968"/>
                  <a:pt x="9939" y="47695"/>
                </a:cubicBezTo>
                <a:cubicBezTo>
                  <a:pt x="10620" y="48312"/>
                  <a:pt x="11076" y="49234"/>
                  <a:pt x="11853" y="49758"/>
                </a:cubicBezTo>
                <a:cubicBezTo>
                  <a:pt x="12486" y="50180"/>
                  <a:pt x="13099" y="51025"/>
                  <a:pt x="13819" y="51025"/>
                </a:cubicBezTo>
                <a:cubicBezTo>
                  <a:pt x="13986" y="51025"/>
                  <a:pt x="14159" y="50980"/>
                  <a:pt x="14340" y="50872"/>
                </a:cubicBezTo>
                <a:cubicBezTo>
                  <a:pt x="15324" y="51783"/>
                  <a:pt x="16533" y="52139"/>
                  <a:pt x="17739" y="52307"/>
                </a:cubicBezTo>
                <a:cubicBezTo>
                  <a:pt x="18634" y="52560"/>
                  <a:pt x="19537" y="52824"/>
                  <a:pt x="20452" y="52931"/>
                </a:cubicBezTo>
                <a:cubicBezTo>
                  <a:pt x="21194" y="53038"/>
                  <a:pt x="21933" y="53180"/>
                  <a:pt x="22672" y="53187"/>
                </a:cubicBezTo>
                <a:cubicBezTo>
                  <a:pt x="24402" y="53007"/>
                  <a:pt x="25707" y="51714"/>
                  <a:pt x="27176" y="50895"/>
                </a:cubicBezTo>
                <a:cubicBezTo>
                  <a:pt x="29208" y="49758"/>
                  <a:pt x="31344" y="48740"/>
                  <a:pt x="32989" y="46972"/>
                </a:cubicBezTo>
                <a:cubicBezTo>
                  <a:pt x="34214" y="45943"/>
                  <a:pt x="35098" y="44530"/>
                  <a:pt x="36242" y="43409"/>
                </a:cubicBezTo>
                <a:cubicBezTo>
                  <a:pt x="37065" y="42537"/>
                  <a:pt x="37972" y="41702"/>
                  <a:pt x="38363" y="40459"/>
                </a:cubicBezTo>
                <a:cubicBezTo>
                  <a:pt x="38963" y="39463"/>
                  <a:pt x="39174" y="38262"/>
                  <a:pt x="39511" y="37129"/>
                </a:cubicBezTo>
                <a:cubicBezTo>
                  <a:pt x="40506" y="35395"/>
                  <a:pt x="41799" y="33750"/>
                  <a:pt x="42063" y="31599"/>
                </a:cubicBezTo>
                <a:cubicBezTo>
                  <a:pt x="42247" y="29532"/>
                  <a:pt x="42867" y="27592"/>
                  <a:pt x="43449" y="25671"/>
                </a:cubicBezTo>
                <a:cubicBezTo>
                  <a:pt x="43468" y="24783"/>
                  <a:pt x="43414" y="23884"/>
                  <a:pt x="43621" y="23030"/>
                </a:cubicBezTo>
                <a:cubicBezTo>
                  <a:pt x="43529" y="22337"/>
                  <a:pt x="43345" y="21660"/>
                  <a:pt x="43070" y="21021"/>
                </a:cubicBezTo>
                <a:cubicBezTo>
                  <a:pt x="42193" y="18568"/>
                  <a:pt x="41723" y="15942"/>
                  <a:pt x="40479" y="13646"/>
                </a:cubicBezTo>
                <a:cubicBezTo>
                  <a:pt x="40173" y="13084"/>
                  <a:pt x="39832" y="12544"/>
                  <a:pt x="39629" y="11936"/>
                </a:cubicBezTo>
                <a:cubicBezTo>
                  <a:pt x="39006" y="10202"/>
                  <a:pt x="37723" y="8904"/>
                  <a:pt x="36652" y="7492"/>
                </a:cubicBezTo>
                <a:cubicBezTo>
                  <a:pt x="35798" y="6585"/>
                  <a:pt x="34857" y="5778"/>
                  <a:pt x="34061" y="4798"/>
                </a:cubicBezTo>
                <a:cubicBezTo>
                  <a:pt x="32982" y="3489"/>
                  <a:pt x="31539" y="2697"/>
                  <a:pt x="30265" y="1679"/>
                </a:cubicBezTo>
                <a:cubicBezTo>
                  <a:pt x="29614" y="1151"/>
                  <a:pt x="28937" y="535"/>
                  <a:pt x="28129" y="447"/>
                </a:cubicBezTo>
                <a:cubicBezTo>
                  <a:pt x="28024" y="441"/>
                  <a:pt x="27918" y="439"/>
                  <a:pt x="27814" y="439"/>
                </a:cubicBezTo>
                <a:cubicBezTo>
                  <a:pt x="27274" y="439"/>
                  <a:pt x="26741" y="498"/>
                  <a:pt x="26202" y="498"/>
                </a:cubicBezTo>
                <a:cubicBezTo>
                  <a:pt x="26088" y="498"/>
                  <a:pt x="25974" y="495"/>
                  <a:pt x="25860" y="489"/>
                </a:cubicBezTo>
                <a:cubicBezTo>
                  <a:pt x="24241" y="22"/>
                  <a:pt x="22595" y="221"/>
                  <a:pt x="20957" y="41"/>
                </a:cubicBezTo>
                <a:cubicBezTo>
                  <a:pt x="20602" y="84"/>
                  <a:pt x="20246" y="99"/>
                  <a:pt x="19888" y="99"/>
                </a:cubicBezTo>
                <a:cubicBezTo>
                  <a:pt x="18984" y="99"/>
                  <a:pt x="18072" y="1"/>
                  <a:pt x="17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715100" y="-1795490"/>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rot="9719693">
            <a:off x="7361066" y="4309120"/>
            <a:ext cx="2943706" cy="2410952"/>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701112" y="3608400"/>
            <a:ext cx="4303035" cy="2760182"/>
          </a:xfrm>
          <a:custGeom>
            <a:avLst/>
            <a:gdLst/>
            <a:ahLst/>
            <a:cxnLst/>
            <a:rect l="l" t="t" r="r" b="b"/>
            <a:pathLst>
              <a:path w="87826" h="56336" extrusionOk="0">
                <a:moveTo>
                  <a:pt x="391" y="0"/>
                </a:moveTo>
                <a:cubicBezTo>
                  <a:pt x="191" y="0"/>
                  <a:pt x="0" y="151"/>
                  <a:pt x="97" y="383"/>
                </a:cubicBezTo>
                <a:cubicBezTo>
                  <a:pt x="1898" y="4699"/>
                  <a:pt x="3799" y="9207"/>
                  <a:pt x="7436" y="12320"/>
                </a:cubicBezTo>
                <a:cubicBezTo>
                  <a:pt x="9100" y="13745"/>
                  <a:pt x="11041" y="14780"/>
                  <a:pt x="13194" y="15228"/>
                </a:cubicBezTo>
                <a:cubicBezTo>
                  <a:pt x="15424" y="15692"/>
                  <a:pt x="17744" y="15765"/>
                  <a:pt x="19667" y="17126"/>
                </a:cubicBezTo>
                <a:cubicBezTo>
                  <a:pt x="21220" y="18227"/>
                  <a:pt x="22310" y="19859"/>
                  <a:pt x="23316" y="21445"/>
                </a:cubicBezTo>
                <a:cubicBezTo>
                  <a:pt x="24356" y="23094"/>
                  <a:pt x="25338" y="24805"/>
                  <a:pt x="26664" y="26250"/>
                </a:cubicBezTo>
                <a:cubicBezTo>
                  <a:pt x="29239" y="29065"/>
                  <a:pt x="33075" y="30568"/>
                  <a:pt x="36868" y="30568"/>
                </a:cubicBezTo>
                <a:cubicBezTo>
                  <a:pt x="37235" y="30568"/>
                  <a:pt x="37601" y="30554"/>
                  <a:pt x="37966" y="30526"/>
                </a:cubicBezTo>
                <a:cubicBezTo>
                  <a:pt x="42224" y="30193"/>
                  <a:pt x="46207" y="27964"/>
                  <a:pt x="48996" y="24773"/>
                </a:cubicBezTo>
                <a:cubicBezTo>
                  <a:pt x="50451" y="23106"/>
                  <a:pt x="51439" y="21086"/>
                  <a:pt x="52937" y="19460"/>
                </a:cubicBezTo>
                <a:cubicBezTo>
                  <a:pt x="54446" y="17819"/>
                  <a:pt x="56489" y="16954"/>
                  <a:pt x="58710" y="16919"/>
                </a:cubicBezTo>
                <a:cubicBezTo>
                  <a:pt x="58762" y="16918"/>
                  <a:pt x="58814" y="16917"/>
                  <a:pt x="58866" y="16917"/>
                </a:cubicBezTo>
                <a:cubicBezTo>
                  <a:pt x="63295" y="16917"/>
                  <a:pt x="66835" y="19979"/>
                  <a:pt x="68860" y="23724"/>
                </a:cubicBezTo>
                <a:cubicBezTo>
                  <a:pt x="71267" y="28168"/>
                  <a:pt x="71681" y="33373"/>
                  <a:pt x="72293" y="38298"/>
                </a:cubicBezTo>
                <a:lnTo>
                  <a:pt x="73316" y="46540"/>
                </a:lnTo>
                <a:cubicBezTo>
                  <a:pt x="73599" y="48816"/>
                  <a:pt x="73826" y="51258"/>
                  <a:pt x="75208" y="53176"/>
                </a:cubicBezTo>
                <a:cubicBezTo>
                  <a:pt x="76373" y="54796"/>
                  <a:pt x="78195" y="55932"/>
                  <a:pt x="80168" y="56247"/>
                </a:cubicBezTo>
                <a:cubicBezTo>
                  <a:pt x="80540" y="56307"/>
                  <a:pt x="80914" y="56336"/>
                  <a:pt x="81286" y="56336"/>
                </a:cubicBezTo>
                <a:cubicBezTo>
                  <a:pt x="82948" y="56336"/>
                  <a:pt x="84574" y="55756"/>
                  <a:pt x="85900" y="54732"/>
                </a:cubicBezTo>
                <a:cubicBezTo>
                  <a:pt x="86643" y="54155"/>
                  <a:pt x="87270" y="53380"/>
                  <a:pt x="87739" y="52569"/>
                </a:cubicBezTo>
                <a:cubicBezTo>
                  <a:pt x="87826" y="52422"/>
                  <a:pt x="87696" y="52286"/>
                  <a:pt x="87566" y="52286"/>
                </a:cubicBezTo>
                <a:cubicBezTo>
                  <a:pt x="87509" y="52286"/>
                  <a:pt x="87451" y="52313"/>
                  <a:pt x="87413" y="52377"/>
                </a:cubicBezTo>
                <a:cubicBezTo>
                  <a:pt x="86311" y="54193"/>
                  <a:pt x="84303" y="55463"/>
                  <a:pt x="82196" y="55720"/>
                </a:cubicBezTo>
                <a:cubicBezTo>
                  <a:pt x="81935" y="55752"/>
                  <a:pt x="81673" y="55767"/>
                  <a:pt x="81412" y="55767"/>
                </a:cubicBezTo>
                <a:cubicBezTo>
                  <a:pt x="79617" y="55767"/>
                  <a:pt x="77855" y="55030"/>
                  <a:pt x="76563" y="53776"/>
                </a:cubicBezTo>
                <a:cubicBezTo>
                  <a:pt x="74805" y="52074"/>
                  <a:pt x="74362" y="49690"/>
                  <a:pt x="74065" y="47359"/>
                </a:cubicBezTo>
                <a:cubicBezTo>
                  <a:pt x="73733" y="44742"/>
                  <a:pt x="73409" y="42119"/>
                  <a:pt x="73083" y="39499"/>
                </a:cubicBezTo>
                <a:cubicBezTo>
                  <a:pt x="72465" y="34591"/>
                  <a:pt x="72115" y="29456"/>
                  <a:pt x="70110" y="24869"/>
                </a:cubicBezTo>
                <a:cubicBezTo>
                  <a:pt x="68487" y="21159"/>
                  <a:pt x="65576" y="17729"/>
                  <a:pt x="61531" y="16662"/>
                </a:cubicBezTo>
                <a:cubicBezTo>
                  <a:pt x="60668" y="16435"/>
                  <a:pt x="59767" y="16314"/>
                  <a:pt x="58867" y="16314"/>
                </a:cubicBezTo>
                <a:cubicBezTo>
                  <a:pt x="57744" y="16314"/>
                  <a:pt x="56624" y="16502"/>
                  <a:pt x="55583" y="16910"/>
                </a:cubicBezTo>
                <a:cubicBezTo>
                  <a:pt x="53618" y="17682"/>
                  <a:pt x="52260" y="19183"/>
                  <a:pt x="51083" y="20885"/>
                </a:cubicBezTo>
                <a:cubicBezTo>
                  <a:pt x="50427" y="21832"/>
                  <a:pt x="49815" y="22817"/>
                  <a:pt x="49098" y="23721"/>
                </a:cubicBezTo>
                <a:cubicBezTo>
                  <a:pt x="48446" y="24540"/>
                  <a:pt x="47720" y="25297"/>
                  <a:pt x="46933" y="25988"/>
                </a:cubicBezTo>
                <a:cubicBezTo>
                  <a:pt x="45336" y="27384"/>
                  <a:pt x="43471" y="28494"/>
                  <a:pt x="41460" y="29176"/>
                </a:cubicBezTo>
                <a:cubicBezTo>
                  <a:pt x="39975" y="29681"/>
                  <a:pt x="38419" y="29934"/>
                  <a:pt x="36867" y="29934"/>
                </a:cubicBezTo>
                <a:cubicBezTo>
                  <a:pt x="34196" y="29934"/>
                  <a:pt x="31538" y="29184"/>
                  <a:pt x="29284" y="27672"/>
                </a:cubicBezTo>
                <a:cubicBezTo>
                  <a:pt x="27565" y="26521"/>
                  <a:pt x="26297" y="24942"/>
                  <a:pt x="25184" y="23219"/>
                </a:cubicBezTo>
                <a:cubicBezTo>
                  <a:pt x="24172" y="21654"/>
                  <a:pt x="23260" y="20017"/>
                  <a:pt x="22080" y="18571"/>
                </a:cubicBezTo>
                <a:cubicBezTo>
                  <a:pt x="20841" y="17056"/>
                  <a:pt x="19303" y="15907"/>
                  <a:pt x="17400" y="15383"/>
                </a:cubicBezTo>
                <a:cubicBezTo>
                  <a:pt x="15188" y="14774"/>
                  <a:pt x="12871" y="14783"/>
                  <a:pt x="10761" y="13786"/>
                </a:cubicBezTo>
                <a:cubicBezTo>
                  <a:pt x="6567" y="11798"/>
                  <a:pt x="4020" y="7677"/>
                  <a:pt x="2170" y="3603"/>
                </a:cubicBezTo>
                <a:cubicBezTo>
                  <a:pt x="1660" y="2484"/>
                  <a:pt x="1187" y="1348"/>
                  <a:pt x="715" y="211"/>
                </a:cubicBezTo>
                <a:cubicBezTo>
                  <a:pt x="654" y="64"/>
                  <a:pt x="521" y="0"/>
                  <a:pt x="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rot="2927788">
            <a:off x="-2064583" y="255748"/>
            <a:ext cx="2540480" cy="3097360"/>
          </a:xfrm>
          <a:custGeom>
            <a:avLst/>
            <a:gdLst/>
            <a:ahLst/>
            <a:cxnLst/>
            <a:rect l="l" t="t" r="r" b="b"/>
            <a:pathLst>
              <a:path w="51076" h="62272" extrusionOk="0">
                <a:moveTo>
                  <a:pt x="20113" y="0"/>
                </a:moveTo>
                <a:cubicBezTo>
                  <a:pt x="19872" y="0"/>
                  <a:pt x="19632" y="6"/>
                  <a:pt x="19392" y="21"/>
                </a:cubicBezTo>
                <a:cubicBezTo>
                  <a:pt x="16962" y="606"/>
                  <a:pt x="14535" y="1509"/>
                  <a:pt x="12622" y="3247"/>
                </a:cubicBezTo>
                <a:cubicBezTo>
                  <a:pt x="10524" y="4992"/>
                  <a:pt x="8018" y="6014"/>
                  <a:pt x="5798" y="7548"/>
                </a:cubicBezTo>
                <a:cubicBezTo>
                  <a:pt x="3965" y="8807"/>
                  <a:pt x="3165" y="11142"/>
                  <a:pt x="2231" y="13209"/>
                </a:cubicBezTo>
                <a:cubicBezTo>
                  <a:pt x="1542" y="14992"/>
                  <a:pt x="769" y="16764"/>
                  <a:pt x="551" y="18750"/>
                </a:cubicBezTo>
                <a:cubicBezTo>
                  <a:pt x="352" y="20989"/>
                  <a:pt x="463" y="23270"/>
                  <a:pt x="325" y="25520"/>
                </a:cubicBezTo>
                <a:cubicBezTo>
                  <a:pt x="256" y="26236"/>
                  <a:pt x="214" y="26963"/>
                  <a:pt x="176" y="27686"/>
                </a:cubicBezTo>
                <a:cubicBezTo>
                  <a:pt x="0" y="30840"/>
                  <a:pt x="57" y="34020"/>
                  <a:pt x="199" y="37197"/>
                </a:cubicBezTo>
                <a:cubicBezTo>
                  <a:pt x="371" y="40828"/>
                  <a:pt x="1160" y="44556"/>
                  <a:pt x="3100" y="47683"/>
                </a:cubicBezTo>
                <a:cubicBezTo>
                  <a:pt x="4080" y="49213"/>
                  <a:pt x="5228" y="50591"/>
                  <a:pt x="6491" y="51846"/>
                </a:cubicBezTo>
                <a:cubicBezTo>
                  <a:pt x="7956" y="53546"/>
                  <a:pt x="9682" y="54988"/>
                  <a:pt x="11646" y="55842"/>
                </a:cubicBezTo>
                <a:cubicBezTo>
                  <a:pt x="12442" y="56565"/>
                  <a:pt x="12974" y="57644"/>
                  <a:pt x="13885" y="58257"/>
                </a:cubicBezTo>
                <a:cubicBezTo>
                  <a:pt x="14626" y="58753"/>
                  <a:pt x="15341" y="59741"/>
                  <a:pt x="16184" y="59741"/>
                </a:cubicBezTo>
                <a:cubicBezTo>
                  <a:pt x="16381" y="59741"/>
                  <a:pt x="16584" y="59688"/>
                  <a:pt x="16797" y="59562"/>
                </a:cubicBezTo>
                <a:cubicBezTo>
                  <a:pt x="17949" y="60626"/>
                  <a:pt x="19361" y="61047"/>
                  <a:pt x="20777" y="61242"/>
                </a:cubicBezTo>
                <a:cubicBezTo>
                  <a:pt x="21826" y="61540"/>
                  <a:pt x="22882" y="61847"/>
                  <a:pt x="23954" y="61973"/>
                </a:cubicBezTo>
                <a:cubicBezTo>
                  <a:pt x="24818" y="62099"/>
                  <a:pt x="25687" y="62264"/>
                  <a:pt x="26552" y="62271"/>
                </a:cubicBezTo>
                <a:cubicBezTo>
                  <a:pt x="28580" y="62061"/>
                  <a:pt x="30104" y="60549"/>
                  <a:pt x="31826" y="59589"/>
                </a:cubicBezTo>
                <a:cubicBezTo>
                  <a:pt x="34202" y="58261"/>
                  <a:pt x="36705" y="57067"/>
                  <a:pt x="38634" y="54996"/>
                </a:cubicBezTo>
                <a:cubicBezTo>
                  <a:pt x="40069" y="53794"/>
                  <a:pt x="41102" y="52133"/>
                  <a:pt x="42442" y="50821"/>
                </a:cubicBezTo>
                <a:cubicBezTo>
                  <a:pt x="43403" y="49803"/>
                  <a:pt x="44466" y="48827"/>
                  <a:pt x="44922" y="47373"/>
                </a:cubicBezTo>
                <a:cubicBezTo>
                  <a:pt x="45626" y="46202"/>
                  <a:pt x="45875" y="44797"/>
                  <a:pt x="46265" y="43473"/>
                </a:cubicBezTo>
                <a:cubicBezTo>
                  <a:pt x="47432" y="41445"/>
                  <a:pt x="48948" y="39512"/>
                  <a:pt x="49258" y="36994"/>
                </a:cubicBezTo>
                <a:cubicBezTo>
                  <a:pt x="49468" y="34579"/>
                  <a:pt x="50199" y="32306"/>
                  <a:pt x="50877" y="30055"/>
                </a:cubicBezTo>
                <a:cubicBezTo>
                  <a:pt x="50900" y="29018"/>
                  <a:pt x="50838" y="27962"/>
                  <a:pt x="51076" y="26963"/>
                </a:cubicBezTo>
                <a:cubicBezTo>
                  <a:pt x="50972" y="26152"/>
                  <a:pt x="50754" y="25359"/>
                  <a:pt x="50433" y="24609"/>
                </a:cubicBezTo>
                <a:cubicBezTo>
                  <a:pt x="49407" y="21739"/>
                  <a:pt x="48856" y="18666"/>
                  <a:pt x="47398" y="15976"/>
                </a:cubicBezTo>
                <a:cubicBezTo>
                  <a:pt x="47038" y="15325"/>
                  <a:pt x="46644" y="14686"/>
                  <a:pt x="46407" y="13974"/>
                </a:cubicBezTo>
                <a:cubicBezTo>
                  <a:pt x="45676" y="11942"/>
                  <a:pt x="44176" y="10422"/>
                  <a:pt x="42920" y="8769"/>
                </a:cubicBezTo>
                <a:cubicBezTo>
                  <a:pt x="41921" y="7705"/>
                  <a:pt x="40819" y="6760"/>
                  <a:pt x="39889" y="5616"/>
                </a:cubicBezTo>
                <a:cubicBezTo>
                  <a:pt x="38623" y="4085"/>
                  <a:pt x="36935" y="3159"/>
                  <a:pt x="35442" y="1961"/>
                </a:cubicBezTo>
                <a:cubicBezTo>
                  <a:pt x="34681" y="1345"/>
                  <a:pt x="33889" y="621"/>
                  <a:pt x="32939" y="518"/>
                </a:cubicBezTo>
                <a:cubicBezTo>
                  <a:pt x="32824" y="513"/>
                  <a:pt x="32710" y="510"/>
                  <a:pt x="32595" y="510"/>
                </a:cubicBezTo>
                <a:cubicBezTo>
                  <a:pt x="31965" y="510"/>
                  <a:pt x="31340" y="580"/>
                  <a:pt x="30711" y="580"/>
                </a:cubicBezTo>
                <a:cubicBezTo>
                  <a:pt x="30570" y="580"/>
                  <a:pt x="30429" y="576"/>
                  <a:pt x="30287" y="568"/>
                </a:cubicBezTo>
                <a:cubicBezTo>
                  <a:pt x="28385" y="21"/>
                  <a:pt x="26460" y="258"/>
                  <a:pt x="24547" y="47"/>
                </a:cubicBezTo>
                <a:cubicBezTo>
                  <a:pt x="24132" y="97"/>
                  <a:pt x="23716" y="114"/>
                  <a:pt x="23299" y="114"/>
                </a:cubicBezTo>
                <a:cubicBezTo>
                  <a:pt x="22239" y="114"/>
                  <a:pt x="21173" y="0"/>
                  <a:pt x="20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rot="-10384621">
            <a:off x="6304935" y="-201494"/>
            <a:ext cx="4247937" cy="2724936"/>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60"/>
        <p:cNvGrpSpPr/>
        <p:nvPr/>
      </p:nvGrpSpPr>
      <p:grpSpPr>
        <a:xfrm>
          <a:off x="0" y="0"/>
          <a:ext cx="0" cy="0"/>
          <a:chOff x="0" y="0"/>
          <a:chExt cx="0" cy="0"/>
        </a:xfrm>
      </p:grpSpPr>
      <p:sp>
        <p:nvSpPr>
          <p:cNvPr id="161" name="Google Shape;161;p1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 name="Google Shape;162;p14"/>
          <p:cNvSpPr/>
          <p:nvPr/>
        </p:nvSpPr>
        <p:spPr>
          <a:xfrm rot="696718">
            <a:off x="-1008182" y="-1751568"/>
            <a:ext cx="2711254" cy="2319781"/>
          </a:xfrm>
          <a:custGeom>
            <a:avLst/>
            <a:gdLst/>
            <a:ahLst/>
            <a:cxnLst/>
            <a:rect l="l" t="t" r="r" b="b"/>
            <a:pathLst>
              <a:path w="51230" h="43833" extrusionOk="0">
                <a:moveTo>
                  <a:pt x="22854" y="0"/>
                </a:moveTo>
                <a:cubicBezTo>
                  <a:pt x="22027" y="0"/>
                  <a:pt x="21203" y="44"/>
                  <a:pt x="20383" y="175"/>
                </a:cubicBezTo>
                <a:cubicBezTo>
                  <a:pt x="19807" y="270"/>
                  <a:pt x="19231" y="395"/>
                  <a:pt x="18645" y="395"/>
                </a:cubicBezTo>
                <a:cubicBezTo>
                  <a:pt x="18612" y="395"/>
                  <a:pt x="18579" y="394"/>
                  <a:pt x="18546" y="394"/>
                </a:cubicBezTo>
                <a:cubicBezTo>
                  <a:pt x="16759" y="405"/>
                  <a:pt x="15159" y="1163"/>
                  <a:pt x="13521" y="1687"/>
                </a:cubicBezTo>
                <a:cubicBezTo>
                  <a:pt x="12415" y="2177"/>
                  <a:pt x="11374" y="2778"/>
                  <a:pt x="10222" y="3191"/>
                </a:cubicBezTo>
                <a:cubicBezTo>
                  <a:pt x="8676" y="3758"/>
                  <a:pt x="7486" y="4821"/>
                  <a:pt x="6143" y="5663"/>
                </a:cubicBezTo>
                <a:cubicBezTo>
                  <a:pt x="5450" y="6088"/>
                  <a:pt x="4665" y="6509"/>
                  <a:pt x="4325" y="7217"/>
                </a:cubicBezTo>
                <a:cubicBezTo>
                  <a:pt x="4045" y="7902"/>
                  <a:pt x="3919" y="8626"/>
                  <a:pt x="3636" y="9307"/>
                </a:cubicBezTo>
                <a:cubicBezTo>
                  <a:pt x="2687" y="10642"/>
                  <a:pt x="2339" y="12211"/>
                  <a:pt x="1646" y="13650"/>
                </a:cubicBezTo>
                <a:cubicBezTo>
                  <a:pt x="1340" y="15040"/>
                  <a:pt x="601" y="16306"/>
                  <a:pt x="211" y="17673"/>
                </a:cubicBezTo>
                <a:cubicBezTo>
                  <a:pt x="0" y="19732"/>
                  <a:pt x="42" y="21875"/>
                  <a:pt x="873" y="23850"/>
                </a:cubicBezTo>
                <a:cubicBezTo>
                  <a:pt x="1661" y="25970"/>
                  <a:pt x="1768" y="28209"/>
                  <a:pt x="2362" y="30363"/>
                </a:cubicBezTo>
                <a:cubicBezTo>
                  <a:pt x="2844" y="32147"/>
                  <a:pt x="4443" y="33409"/>
                  <a:pt x="5806" y="34707"/>
                </a:cubicBezTo>
                <a:cubicBezTo>
                  <a:pt x="7008" y="35736"/>
                  <a:pt x="8182" y="36827"/>
                  <a:pt x="9671" y="37547"/>
                </a:cubicBezTo>
                <a:cubicBezTo>
                  <a:pt x="11367" y="38316"/>
                  <a:pt x="13177" y="38855"/>
                  <a:pt x="14899" y="39586"/>
                </a:cubicBezTo>
                <a:cubicBezTo>
                  <a:pt x="15442" y="39835"/>
                  <a:pt x="15997" y="40069"/>
                  <a:pt x="16552" y="40298"/>
                </a:cubicBezTo>
                <a:cubicBezTo>
                  <a:pt x="18971" y="41297"/>
                  <a:pt x="21470" y="42127"/>
                  <a:pt x="23992" y="42893"/>
                </a:cubicBezTo>
                <a:cubicBezTo>
                  <a:pt x="25894" y="43462"/>
                  <a:pt x="27900" y="43833"/>
                  <a:pt x="29898" y="43833"/>
                </a:cubicBezTo>
                <a:cubicBezTo>
                  <a:pt x="30935" y="43833"/>
                  <a:pt x="31969" y="43733"/>
                  <a:pt x="32986" y="43509"/>
                </a:cubicBezTo>
                <a:cubicBezTo>
                  <a:pt x="34432" y="43161"/>
                  <a:pt x="35837" y="42656"/>
                  <a:pt x="37172" y="42005"/>
                </a:cubicBezTo>
                <a:cubicBezTo>
                  <a:pt x="38902" y="41324"/>
                  <a:pt x="40510" y="40371"/>
                  <a:pt x="41711" y="39074"/>
                </a:cubicBezTo>
                <a:cubicBezTo>
                  <a:pt x="42500" y="38649"/>
                  <a:pt x="43487" y="38530"/>
                  <a:pt x="44218" y="37987"/>
                </a:cubicBezTo>
                <a:cubicBezTo>
                  <a:pt x="44945" y="37443"/>
                  <a:pt x="46250" y="37133"/>
                  <a:pt x="46036" y="36073"/>
                </a:cubicBezTo>
                <a:cubicBezTo>
                  <a:pt x="47184" y="35465"/>
                  <a:pt x="47900" y="34473"/>
                  <a:pt x="48443" y="33425"/>
                </a:cubicBezTo>
                <a:cubicBezTo>
                  <a:pt x="48967" y="32682"/>
                  <a:pt x="49495" y="31944"/>
                  <a:pt x="49890" y="31140"/>
                </a:cubicBezTo>
                <a:cubicBezTo>
                  <a:pt x="50226" y="30501"/>
                  <a:pt x="50594" y="29869"/>
                  <a:pt x="50839" y="29192"/>
                </a:cubicBezTo>
                <a:cubicBezTo>
                  <a:pt x="51229" y="27550"/>
                  <a:pt x="50467" y="25943"/>
                  <a:pt x="50188" y="24332"/>
                </a:cubicBezTo>
                <a:cubicBezTo>
                  <a:pt x="49805" y="22112"/>
                  <a:pt x="49560" y="19823"/>
                  <a:pt x="48474" y="17749"/>
                </a:cubicBezTo>
                <a:cubicBezTo>
                  <a:pt x="47926" y="16299"/>
                  <a:pt x="46916" y="15036"/>
                  <a:pt x="46258" y="13627"/>
                </a:cubicBezTo>
                <a:cubicBezTo>
                  <a:pt x="45726" y="12594"/>
                  <a:pt x="45255" y="11496"/>
                  <a:pt x="44241" y="10738"/>
                </a:cubicBezTo>
                <a:cubicBezTo>
                  <a:pt x="43521" y="9869"/>
                  <a:pt x="42492" y="9288"/>
                  <a:pt x="41562" y="8618"/>
                </a:cubicBezTo>
                <a:cubicBezTo>
                  <a:pt x="40295" y="7148"/>
                  <a:pt x="39204" y="5434"/>
                  <a:pt x="37322" y="4500"/>
                </a:cubicBezTo>
                <a:cubicBezTo>
                  <a:pt x="35492" y="3666"/>
                  <a:pt x="33916" y="2472"/>
                  <a:pt x="32343" y="1324"/>
                </a:cubicBezTo>
                <a:cubicBezTo>
                  <a:pt x="31539" y="1021"/>
                  <a:pt x="30697" y="780"/>
                  <a:pt x="29981" y="317"/>
                </a:cubicBezTo>
                <a:cubicBezTo>
                  <a:pt x="29480" y="213"/>
                  <a:pt x="28969" y="159"/>
                  <a:pt x="28458" y="159"/>
                </a:cubicBezTo>
                <a:cubicBezTo>
                  <a:pt x="28295" y="159"/>
                  <a:pt x="28132" y="164"/>
                  <a:pt x="27968" y="175"/>
                </a:cubicBezTo>
                <a:cubicBezTo>
                  <a:pt x="27922" y="176"/>
                  <a:pt x="27876" y="176"/>
                  <a:pt x="27830" y="176"/>
                </a:cubicBezTo>
                <a:cubicBezTo>
                  <a:pt x="26174" y="176"/>
                  <a:pt x="24509" y="0"/>
                  <a:pt x="22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rot="1525743">
            <a:off x="8289254" y="-1160553"/>
            <a:ext cx="2540459" cy="3097335"/>
          </a:xfrm>
          <a:custGeom>
            <a:avLst/>
            <a:gdLst/>
            <a:ahLst/>
            <a:cxnLst/>
            <a:rect l="l" t="t" r="r" b="b"/>
            <a:pathLst>
              <a:path w="51076" h="62272" extrusionOk="0">
                <a:moveTo>
                  <a:pt x="20113" y="0"/>
                </a:moveTo>
                <a:cubicBezTo>
                  <a:pt x="19872" y="0"/>
                  <a:pt x="19632" y="6"/>
                  <a:pt x="19392" y="21"/>
                </a:cubicBezTo>
                <a:cubicBezTo>
                  <a:pt x="16962" y="606"/>
                  <a:pt x="14535" y="1509"/>
                  <a:pt x="12622" y="3247"/>
                </a:cubicBezTo>
                <a:cubicBezTo>
                  <a:pt x="10524" y="4992"/>
                  <a:pt x="8018" y="6014"/>
                  <a:pt x="5798" y="7548"/>
                </a:cubicBezTo>
                <a:cubicBezTo>
                  <a:pt x="3965" y="8807"/>
                  <a:pt x="3165" y="11142"/>
                  <a:pt x="2231" y="13209"/>
                </a:cubicBezTo>
                <a:cubicBezTo>
                  <a:pt x="1542" y="14992"/>
                  <a:pt x="769" y="16764"/>
                  <a:pt x="551" y="18750"/>
                </a:cubicBezTo>
                <a:cubicBezTo>
                  <a:pt x="352" y="20989"/>
                  <a:pt x="463" y="23270"/>
                  <a:pt x="325" y="25520"/>
                </a:cubicBezTo>
                <a:cubicBezTo>
                  <a:pt x="256" y="26236"/>
                  <a:pt x="214" y="26963"/>
                  <a:pt x="176" y="27686"/>
                </a:cubicBezTo>
                <a:cubicBezTo>
                  <a:pt x="0" y="30840"/>
                  <a:pt x="57" y="34020"/>
                  <a:pt x="199" y="37197"/>
                </a:cubicBezTo>
                <a:cubicBezTo>
                  <a:pt x="371" y="40828"/>
                  <a:pt x="1160" y="44556"/>
                  <a:pt x="3100" y="47683"/>
                </a:cubicBezTo>
                <a:cubicBezTo>
                  <a:pt x="4080" y="49213"/>
                  <a:pt x="5228" y="50591"/>
                  <a:pt x="6491" y="51846"/>
                </a:cubicBezTo>
                <a:cubicBezTo>
                  <a:pt x="7956" y="53546"/>
                  <a:pt x="9682" y="54988"/>
                  <a:pt x="11646" y="55842"/>
                </a:cubicBezTo>
                <a:cubicBezTo>
                  <a:pt x="12442" y="56565"/>
                  <a:pt x="12974" y="57644"/>
                  <a:pt x="13885" y="58257"/>
                </a:cubicBezTo>
                <a:cubicBezTo>
                  <a:pt x="14626" y="58753"/>
                  <a:pt x="15341" y="59741"/>
                  <a:pt x="16184" y="59741"/>
                </a:cubicBezTo>
                <a:cubicBezTo>
                  <a:pt x="16381" y="59741"/>
                  <a:pt x="16584" y="59688"/>
                  <a:pt x="16797" y="59562"/>
                </a:cubicBezTo>
                <a:cubicBezTo>
                  <a:pt x="17949" y="60626"/>
                  <a:pt x="19361" y="61047"/>
                  <a:pt x="20777" y="61242"/>
                </a:cubicBezTo>
                <a:cubicBezTo>
                  <a:pt x="21826" y="61540"/>
                  <a:pt x="22882" y="61847"/>
                  <a:pt x="23954" y="61973"/>
                </a:cubicBezTo>
                <a:cubicBezTo>
                  <a:pt x="24818" y="62099"/>
                  <a:pt x="25687" y="62264"/>
                  <a:pt x="26552" y="62271"/>
                </a:cubicBezTo>
                <a:cubicBezTo>
                  <a:pt x="28580" y="62061"/>
                  <a:pt x="30104" y="60549"/>
                  <a:pt x="31826" y="59589"/>
                </a:cubicBezTo>
                <a:cubicBezTo>
                  <a:pt x="34202" y="58261"/>
                  <a:pt x="36705" y="57067"/>
                  <a:pt x="38634" y="54996"/>
                </a:cubicBezTo>
                <a:cubicBezTo>
                  <a:pt x="40069" y="53794"/>
                  <a:pt x="41102" y="52133"/>
                  <a:pt x="42442" y="50821"/>
                </a:cubicBezTo>
                <a:cubicBezTo>
                  <a:pt x="43403" y="49803"/>
                  <a:pt x="44466" y="48827"/>
                  <a:pt x="44922" y="47373"/>
                </a:cubicBezTo>
                <a:cubicBezTo>
                  <a:pt x="45626" y="46202"/>
                  <a:pt x="45875" y="44797"/>
                  <a:pt x="46265" y="43473"/>
                </a:cubicBezTo>
                <a:cubicBezTo>
                  <a:pt x="47432" y="41445"/>
                  <a:pt x="48948" y="39512"/>
                  <a:pt x="49258" y="36994"/>
                </a:cubicBezTo>
                <a:cubicBezTo>
                  <a:pt x="49468" y="34579"/>
                  <a:pt x="50199" y="32306"/>
                  <a:pt x="50877" y="30055"/>
                </a:cubicBezTo>
                <a:cubicBezTo>
                  <a:pt x="50900" y="29018"/>
                  <a:pt x="50838" y="27962"/>
                  <a:pt x="51076" y="26963"/>
                </a:cubicBezTo>
                <a:cubicBezTo>
                  <a:pt x="50972" y="26152"/>
                  <a:pt x="50754" y="25359"/>
                  <a:pt x="50433" y="24609"/>
                </a:cubicBezTo>
                <a:cubicBezTo>
                  <a:pt x="49407" y="21739"/>
                  <a:pt x="48856" y="18666"/>
                  <a:pt x="47398" y="15976"/>
                </a:cubicBezTo>
                <a:cubicBezTo>
                  <a:pt x="47038" y="15325"/>
                  <a:pt x="46644" y="14686"/>
                  <a:pt x="46407" y="13974"/>
                </a:cubicBezTo>
                <a:cubicBezTo>
                  <a:pt x="45676" y="11942"/>
                  <a:pt x="44176" y="10422"/>
                  <a:pt x="42920" y="8769"/>
                </a:cubicBezTo>
                <a:cubicBezTo>
                  <a:pt x="41921" y="7705"/>
                  <a:pt x="40819" y="6760"/>
                  <a:pt x="39889" y="5616"/>
                </a:cubicBezTo>
                <a:cubicBezTo>
                  <a:pt x="38623" y="4085"/>
                  <a:pt x="36935" y="3159"/>
                  <a:pt x="35442" y="1961"/>
                </a:cubicBezTo>
                <a:cubicBezTo>
                  <a:pt x="34681" y="1345"/>
                  <a:pt x="33889" y="621"/>
                  <a:pt x="32939" y="518"/>
                </a:cubicBezTo>
                <a:cubicBezTo>
                  <a:pt x="32824" y="513"/>
                  <a:pt x="32710" y="510"/>
                  <a:pt x="32595" y="510"/>
                </a:cubicBezTo>
                <a:cubicBezTo>
                  <a:pt x="31965" y="510"/>
                  <a:pt x="31340" y="580"/>
                  <a:pt x="30711" y="580"/>
                </a:cubicBezTo>
                <a:cubicBezTo>
                  <a:pt x="30570" y="580"/>
                  <a:pt x="30429" y="576"/>
                  <a:pt x="30287" y="568"/>
                </a:cubicBezTo>
                <a:cubicBezTo>
                  <a:pt x="28385" y="21"/>
                  <a:pt x="26460" y="258"/>
                  <a:pt x="24547" y="47"/>
                </a:cubicBezTo>
                <a:cubicBezTo>
                  <a:pt x="24132" y="97"/>
                  <a:pt x="23716" y="114"/>
                  <a:pt x="23299" y="114"/>
                </a:cubicBezTo>
                <a:cubicBezTo>
                  <a:pt x="22239" y="114"/>
                  <a:pt x="21173" y="0"/>
                  <a:pt x="20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7228750" y="-2183490"/>
            <a:ext cx="2610532" cy="2754489"/>
          </a:xfrm>
          <a:custGeom>
            <a:avLst/>
            <a:gdLst/>
            <a:ahLst/>
            <a:cxnLst/>
            <a:rect l="l" t="t" r="r" b="b"/>
            <a:pathLst>
              <a:path w="47475" h="50093" fill="none" extrusionOk="0">
                <a:moveTo>
                  <a:pt x="44513" y="12048"/>
                </a:moveTo>
                <a:cubicBezTo>
                  <a:pt x="45757" y="14152"/>
                  <a:pt x="46139" y="16594"/>
                  <a:pt x="46974" y="18860"/>
                </a:cubicBezTo>
                <a:cubicBezTo>
                  <a:pt x="47241" y="19449"/>
                  <a:pt x="47410" y="20081"/>
                  <a:pt x="47475" y="20723"/>
                </a:cubicBezTo>
                <a:cubicBezTo>
                  <a:pt x="47211" y="21539"/>
                  <a:pt x="47226" y="22381"/>
                  <a:pt x="47165" y="23215"/>
                </a:cubicBezTo>
                <a:cubicBezTo>
                  <a:pt x="46449" y="25052"/>
                  <a:pt x="45684" y="26904"/>
                  <a:pt x="45389" y="28852"/>
                </a:cubicBezTo>
                <a:cubicBezTo>
                  <a:pt x="44999" y="30888"/>
                  <a:pt x="43522" y="32499"/>
                  <a:pt x="42362" y="34176"/>
                </a:cubicBezTo>
                <a:cubicBezTo>
                  <a:pt x="41949" y="35255"/>
                  <a:pt x="41662" y="36395"/>
                  <a:pt x="40961" y="37360"/>
                </a:cubicBezTo>
                <a:cubicBezTo>
                  <a:pt x="40483" y="38550"/>
                  <a:pt x="39461" y="39377"/>
                  <a:pt x="38531" y="40230"/>
                </a:cubicBezTo>
                <a:cubicBezTo>
                  <a:pt x="37238" y="41340"/>
                  <a:pt x="36216" y="42710"/>
                  <a:pt x="34842" y="43736"/>
                </a:cubicBezTo>
                <a:cubicBezTo>
                  <a:pt x="32974" y="45473"/>
                  <a:pt x="30613" y="46533"/>
                  <a:pt x="28363" y="47697"/>
                </a:cubicBezTo>
                <a:cubicBezTo>
                  <a:pt x="26729" y="48535"/>
                  <a:pt x="25259" y="49813"/>
                  <a:pt x="23376" y="50062"/>
                </a:cubicBezTo>
                <a:cubicBezTo>
                  <a:pt x="22576" y="50092"/>
                  <a:pt x="21780" y="49993"/>
                  <a:pt x="20984" y="49928"/>
                </a:cubicBezTo>
                <a:cubicBezTo>
                  <a:pt x="19997" y="49870"/>
                  <a:pt x="19032" y="49664"/>
                  <a:pt x="18072" y="49468"/>
                </a:cubicBezTo>
                <a:cubicBezTo>
                  <a:pt x="16774" y="49365"/>
                  <a:pt x="15481" y="49086"/>
                  <a:pt x="14459" y="48278"/>
                </a:cubicBezTo>
                <a:cubicBezTo>
                  <a:pt x="13395" y="48860"/>
                  <a:pt x="12637" y="47800"/>
                  <a:pt x="11818" y="47344"/>
                </a:cubicBezTo>
                <a:cubicBezTo>
                  <a:pt x="10999" y="46893"/>
                  <a:pt x="10555" y="46047"/>
                  <a:pt x="9844" y="45496"/>
                </a:cubicBezTo>
                <a:cubicBezTo>
                  <a:pt x="8064" y="44891"/>
                  <a:pt x="6526" y="43797"/>
                  <a:pt x="5236" y="42492"/>
                </a:cubicBezTo>
                <a:cubicBezTo>
                  <a:pt x="4118" y="41535"/>
                  <a:pt x="3112" y="40475"/>
                  <a:pt x="2266" y="39288"/>
                </a:cubicBezTo>
                <a:cubicBezTo>
                  <a:pt x="597" y="36854"/>
                  <a:pt x="20" y="33892"/>
                  <a:pt x="8" y="30984"/>
                </a:cubicBezTo>
                <a:cubicBezTo>
                  <a:pt x="0" y="28439"/>
                  <a:pt x="77" y="25886"/>
                  <a:pt x="364" y="23349"/>
                </a:cubicBezTo>
                <a:cubicBezTo>
                  <a:pt x="429" y="22763"/>
                  <a:pt x="498" y="22178"/>
                  <a:pt x="590" y="21600"/>
                </a:cubicBezTo>
                <a:cubicBezTo>
                  <a:pt x="808" y="19790"/>
                  <a:pt x="796" y="17960"/>
                  <a:pt x="1068" y="16154"/>
                </a:cubicBezTo>
                <a:cubicBezTo>
                  <a:pt x="1351" y="14550"/>
                  <a:pt x="2140" y="13096"/>
                  <a:pt x="2848" y="11638"/>
                </a:cubicBezTo>
                <a:cubicBezTo>
                  <a:pt x="3793" y="9939"/>
                  <a:pt x="4624" y="8037"/>
                  <a:pt x="6372" y="6950"/>
                </a:cubicBezTo>
                <a:cubicBezTo>
                  <a:pt x="8485" y="5626"/>
                  <a:pt x="10846" y="4707"/>
                  <a:pt x="12856" y="3222"/>
                </a:cubicBezTo>
                <a:cubicBezTo>
                  <a:pt x="14696" y="1749"/>
                  <a:pt x="16973" y="926"/>
                  <a:pt x="19247" y="360"/>
                </a:cubicBezTo>
                <a:cubicBezTo>
                  <a:pt x="20835" y="207"/>
                  <a:pt x="22427" y="406"/>
                  <a:pt x="24011" y="172"/>
                </a:cubicBezTo>
                <a:cubicBezTo>
                  <a:pt x="25776" y="264"/>
                  <a:pt x="27567" y="0"/>
                  <a:pt x="29300" y="364"/>
                </a:cubicBezTo>
                <a:cubicBezTo>
                  <a:pt x="30123" y="367"/>
                  <a:pt x="30934" y="218"/>
                  <a:pt x="31757" y="218"/>
                </a:cubicBezTo>
                <a:cubicBezTo>
                  <a:pt x="32630" y="264"/>
                  <a:pt x="33334" y="811"/>
                  <a:pt x="34011" y="1278"/>
                </a:cubicBezTo>
                <a:cubicBezTo>
                  <a:pt x="35347" y="2174"/>
                  <a:pt x="36870" y="2851"/>
                  <a:pt x="37980" y="4034"/>
                </a:cubicBezTo>
                <a:cubicBezTo>
                  <a:pt x="38791" y="4914"/>
                  <a:pt x="39775" y="5630"/>
                  <a:pt x="40659" y="6445"/>
                </a:cubicBezTo>
                <a:cubicBezTo>
                  <a:pt x="41750" y="7719"/>
                  <a:pt x="43081" y="8879"/>
                  <a:pt x="43675" y="10482"/>
                </a:cubicBezTo>
                <a:cubicBezTo>
                  <a:pt x="43866" y="11041"/>
                  <a:pt x="44207" y="11539"/>
                  <a:pt x="44513" y="12048"/>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1846237" y="-817337"/>
            <a:ext cx="2943646" cy="2410903"/>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no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rot="-7609955" flipH="1">
            <a:off x="-1884486" y="2945532"/>
            <a:ext cx="4247881" cy="2724901"/>
          </a:xfrm>
          <a:custGeom>
            <a:avLst/>
            <a:gdLst/>
            <a:ahLst/>
            <a:cxnLst/>
            <a:rect l="l" t="t" r="r" b="b"/>
            <a:pathLst>
              <a:path w="87826" h="56338" extrusionOk="0">
                <a:moveTo>
                  <a:pt x="6540" y="1"/>
                </a:moveTo>
                <a:cubicBezTo>
                  <a:pt x="4880" y="1"/>
                  <a:pt x="3253" y="581"/>
                  <a:pt x="1925" y="1605"/>
                </a:cubicBezTo>
                <a:cubicBezTo>
                  <a:pt x="1181" y="2182"/>
                  <a:pt x="555" y="2960"/>
                  <a:pt x="86" y="3770"/>
                </a:cubicBezTo>
                <a:cubicBezTo>
                  <a:pt x="1" y="3916"/>
                  <a:pt x="130" y="4051"/>
                  <a:pt x="259" y="4051"/>
                </a:cubicBezTo>
                <a:cubicBezTo>
                  <a:pt x="316" y="4051"/>
                  <a:pt x="374" y="4024"/>
                  <a:pt x="412" y="3960"/>
                </a:cubicBezTo>
                <a:cubicBezTo>
                  <a:pt x="1514" y="2147"/>
                  <a:pt x="3522" y="874"/>
                  <a:pt x="5629" y="617"/>
                </a:cubicBezTo>
                <a:cubicBezTo>
                  <a:pt x="5888" y="586"/>
                  <a:pt x="6148" y="571"/>
                  <a:pt x="6407" y="571"/>
                </a:cubicBezTo>
                <a:cubicBezTo>
                  <a:pt x="8205" y="571"/>
                  <a:pt x="9969" y="1305"/>
                  <a:pt x="11265" y="2561"/>
                </a:cubicBezTo>
                <a:cubicBezTo>
                  <a:pt x="13022" y="4266"/>
                  <a:pt x="13462" y="6647"/>
                  <a:pt x="13760" y="8978"/>
                </a:cubicBezTo>
                <a:cubicBezTo>
                  <a:pt x="14095" y="11595"/>
                  <a:pt x="14415" y="14218"/>
                  <a:pt x="14745" y="16838"/>
                </a:cubicBezTo>
                <a:cubicBezTo>
                  <a:pt x="15359" y="21746"/>
                  <a:pt x="15709" y="26881"/>
                  <a:pt x="17717" y="31468"/>
                </a:cubicBezTo>
                <a:cubicBezTo>
                  <a:pt x="19340" y="35178"/>
                  <a:pt x="22252" y="38608"/>
                  <a:pt x="26294" y="39675"/>
                </a:cubicBezTo>
                <a:cubicBezTo>
                  <a:pt x="27156" y="39903"/>
                  <a:pt x="28056" y="40024"/>
                  <a:pt x="28955" y="40024"/>
                </a:cubicBezTo>
                <a:cubicBezTo>
                  <a:pt x="30078" y="40024"/>
                  <a:pt x="31200" y="39835"/>
                  <a:pt x="32242" y="39427"/>
                </a:cubicBezTo>
                <a:cubicBezTo>
                  <a:pt x="34206" y="38655"/>
                  <a:pt x="35567" y="37154"/>
                  <a:pt x="36745" y="35452"/>
                </a:cubicBezTo>
                <a:cubicBezTo>
                  <a:pt x="37400" y="34505"/>
                  <a:pt x="38009" y="33520"/>
                  <a:pt x="38729" y="32616"/>
                </a:cubicBezTo>
                <a:cubicBezTo>
                  <a:pt x="39382" y="31797"/>
                  <a:pt x="40105" y="31040"/>
                  <a:pt x="40892" y="30349"/>
                </a:cubicBezTo>
                <a:cubicBezTo>
                  <a:pt x="42489" y="28953"/>
                  <a:pt x="44354" y="27843"/>
                  <a:pt x="46368" y="27161"/>
                </a:cubicBezTo>
                <a:cubicBezTo>
                  <a:pt x="47852" y="26656"/>
                  <a:pt x="49409" y="26403"/>
                  <a:pt x="50961" y="26403"/>
                </a:cubicBezTo>
                <a:cubicBezTo>
                  <a:pt x="53632" y="26403"/>
                  <a:pt x="56289" y="27153"/>
                  <a:pt x="58543" y="28664"/>
                </a:cubicBezTo>
                <a:cubicBezTo>
                  <a:pt x="60263" y="29816"/>
                  <a:pt x="61531" y="31395"/>
                  <a:pt x="62641" y="33117"/>
                </a:cubicBezTo>
                <a:cubicBezTo>
                  <a:pt x="63652" y="34682"/>
                  <a:pt x="64564" y="36320"/>
                  <a:pt x="65748" y="37766"/>
                </a:cubicBezTo>
                <a:cubicBezTo>
                  <a:pt x="66986" y="39281"/>
                  <a:pt x="68522" y="40429"/>
                  <a:pt x="70425" y="40954"/>
                </a:cubicBezTo>
                <a:cubicBezTo>
                  <a:pt x="72640" y="41563"/>
                  <a:pt x="74957" y="41554"/>
                  <a:pt x="77064" y="42551"/>
                </a:cubicBezTo>
                <a:cubicBezTo>
                  <a:pt x="81257" y="44539"/>
                  <a:pt x="83805" y="48659"/>
                  <a:pt x="85658" y="52734"/>
                </a:cubicBezTo>
                <a:cubicBezTo>
                  <a:pt x="86168" y="53853"/>
                  <a:pt x="86637" y="54989"/>
                  <a:pt x="87109" y="56126"/>
                </a:cubicBezTo>
                <a:cubicBezTo>
                  <a:pt x="87171" y="56274"/>
                  <a:pt x="87305" y="56338"/>
                  <a:pt x="87435" y="56338"/>
                </a:cubicBezTo>
                <a:cubicBezTo>
                  <a:pt x="87635" y="56338"/>
                  <a:pt x="87826" y="56186"/>
                  <a:pt x="87730" y="55954"/>
                </a:cubicBezTo>
                <a:cubicBezTo>
                  <a:pt x="85929" y="51641"/>
                  <a:pt x="84029" y="47129"/>
                  <a:pt x="80392" y="44017"/>
                </a:cubicBezTo>
                <a:cubicBezTo>
                  <a:pt x="78725" y="42592"/>
                  <a:pt x="76784" y="41557"/>
                  <a:pt x="74630" y="41108"/>
                </a:cubicBezTo>
                <a:cubicBezTo>
                  <a:pt x="72404" y="40645"/>
                  <a:pt x="70081" y="40572"/>
                  <a:pt x="68161" y="39211"/>
                </a:cubicBezTo>
                <a:cubicBezTo>
                  <a:pt x="66604" y="38110"/>
                  <a:pt x="65514" y="36481"/>
                  <a:pt x="64512" y="34892"/>
                </a:cubicBezTo>
                <a:cubicBezTo>
                  <a:pt x="63469" y="33246"/>
                  <a:pt x="62487" y="31532"/>
                  <a:pt x="61163" y="30087"/>
                </a:cubicBezTo>
                <a:cubicBezTo>
                  <a:pt x="58588" y="27274"/>
                  <a:pt x="54756" y="25771"/>
                  <a:pt x="50967" y="25771"/>
                </a:cubicBezTo>
                <a:cubicBezTo>
                  <a:pt x="50598" y="25771"/>
                  <a:pt x="50229" y="25786"/>
                  <a:pt x="49862" y="25814"/>
                </a:cubicBezTo>
                <a:cubicBezTo>
                  <a:pt x="45604" y="26144"/>
                  <a:pt x="41620" y="28373"/>
                  <a:pt x="38831" y="31564"/>
                </a:cubicBezTo>
                <a:cubicBezTo>
                  <a:pt x="37374" y="33231"/>
                  <a:pt x="36386" y="35251"/>
                  <a:pt x="34891" y="36877"/>
                </a:cubicBezTo>
                <a:cubicBezTo>
                  <a:pt x="33381" y="38518"/>
                  <a:pt x="31339" y="39383"/>
                  <a:pt x="29118" y="39418"/>
                </a:cubicBezTo>
                <a:cubicBezTo>
                  <a:pt x="29066" y="39419"/>
                  <a:pt x="29014" y="39419"/>
                  <a:pt x="28962" y="39419"/>
                </a:cubicBezTo>
                <a:cubicBezTo>
                  <a:pt x="24529" y="39419"/>
                  <a:pt x="20992" y="36358"/>
                  <a:pt x="18964" y="32613"/>
                </a:cubicBezTo>
                <a:cubicBezTo>
                  <a:pt x="16557" y="28169"/>
                  <a:pt x="16143" y="22964"/>
                  <a:pt x="15534" y="18039"/>
                </a:cubicBezTo>
                <a:lnTo>
                  <a:pt x="14511" y="9797"/>
                </a:lnTo>
                <a:cubicBezTo>
                  <a:pt x="14229" y="7521"/>
                  <a:pt x="14001" y="5079"/>
                  <a:pt x="12620" y="3161"/>
                </a:cubicBezTo>
                <a:cubicBezTo>
                  <a:pt x="11454" y="1541"/>
                  <a:pt x="9633" y="404"/>
                  <a:pt x="7657" y="90"/>
                </a:cubicBezTo>
                <a:cubicBezTo>
                  <a:pt x="7285" y="30"/>
                  <a:pt x="6912" y="1"/>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8267238" y="3720189"/>
            <a:ext cx="4209711" cy="3602514"/>
          </a:xfrm>
          <a:custGeom>
            <a:avLst/>
            <a:gdLst/>
            <a:ahLst/>
            <a:cxnLst/>
            <a:rect l="l" t="t" r="r" b="b"/>
            <a:pathLst>
              <a:path w="79182" h="67761" extrusionOk="0">
                <a:moveTo>
                  <a:pt x="35322" y="1"/>
                </a:moveTo>
                <a:cubicBezTo>
                  <a:pt x="34043" y="1"/>
                  <a:pt x="32768" y="69"/>
                  <a:pt x="31501" y="273"/>
                </a:cubicBezTo>
                <a:cubicBezTo>
                  <a:pt x="30604" y="420"/>
                  <a:pt x="29707" y="615"/>
                  <a:pt x="28787" y="615"/>
                </a:cubicBezTo>
                <a:cubicBezTo>
                  <a:pt x="28745" y="615"/>
                  <a:pt x="28703" y="615"/>
                  <a:pt x="28661" y="614"/>
                </a:cubicBezTo>
                <a:cubicBezTo>
                  <a:pt x="25898" y="633"/>
                  <a:pt x="23426" y="1804"/>
                  <a:pt x="20896" y="2615"/>
                </a:cubicBezTo>
                <a:cubicBezTo>
                  <a:pt x="19185" y="3369"/>
                  <a:pt x="17578" y="4299"/>
                  <a:pt x="15798" y="4938"/>
                </a:cubicBezTo>
                <a:cubicBezTo>
                  <a:pt x="13410" y="5815"/>
                  <a:pt x="11573" y="7460"/>
                  <a:pt x="9495" y="8762"/>
                </a:cubicBezTo>
                <a:cubicBezTo>
                  <a:pt x="8424" y="9416"/>
                  <a:pt x="7214" y="10067"/>
                  <a:pt x="6686" y="11165"/>
                </a:cubicBezTo>
                <a:cubicBezTo>
                  <a:pt x="6258" y="12221"/>
                  <a:pt x="6059" y="13343"/>
                  <a:pt x="5618" y="14395"/>
                </a:cubicBezTo>
                <a:cubicBezTo>
                  <a:pt x="4153" y="16454"/>
                  <a:pt x="3617" y="18884"/>
                  <a:pt x="2549" y="21108"/>
                </a:cubicBezTo>
                <a:cubicBezTo>
                  <a:pt x="2071" y="23251"/>
                  <a:pt x="930" y="25210"/>
                  <a:pt x="326" y="27323"/>
                </a:cubicBezTo>
                <a:cubicBezTo>
                  <a:pt x="0" y="30511"/>
                  <a:pt x="65" y="33821"/>
                  <a:pt x="1348" y="36871"/>
                </a:cubicBezTo>
                <a:cubicBezTo>
                  <a:pt x="2565" y="40147"/>
                  <a:pt x="2733" y="43607"/>
                  <a:pt x="3648" y="46940"/>
                </a:cubicBezTo>
                <a:cubicBezTo>
                  <a:pt x="4390" y="49696"/>
                  <a:pt x="6866" y="51651"/>
                  <a:pt x="8971" y="53653"/>
                </a:cubicBezTo>
                <a:cubicBezTo>
                  <a:pt x="10827" y="55245"/>
                  <a:pt x="12641" y="56933"/>
                  <a:pt x="14945" y="58039"/>
                </a:cubicBezTo>
                <a:cubicBezTo>
                  <a:pt x="17567" y="59233"/>
                  <a:pt x="20372" y="60067"/>
                  <a:pt x="23032" y="61192"/>
                </a:cubicBezTo>
                <a:cubicBezTo>
                  <a:pt x="23866" y="61575"/>
                  <a:pt x="24723" y="61938"/>
                  <a:pt x="25584" y="62294"/>
                </a:cubicBezTo>
                <a:cubicBezTo>
                  <a:pt x="29319" y="63840"/>
                  <a:pt x="33185" y="65126"/>
                  <a:pt x="37084" y="66305"/>
                </a:cubicBezTo>
                <a:cubicBezTo>
                  <a:pt x="40024" y="67187"/>
                  <a:pt x="43124" y="67761"/>
                  <a:pt x="46213" y="67761"/>
                </a:cubicBezTo>
                <a:cubicBezTo>
                  <a:pt x="47814" y="67761"/>
                  <a:pt x="49413" y="67607"/>
                  <a:pt x="50984" y="67262"/>
                </a:cubicBezTo>
                <a:cubicBezTo>
                  <a:pt x="53246" y="66726"/>
                  <a:pt x="55404" y="65922"/>
                  <a:pt x="57452" y="64931"/>
                </a:cubicBezTo>
                <a:cubicBezTo>
                  <a:pt x="60127" y="63879"/>
                  <a:pt x="62607" y="62409"/>
                  <a:pt x="64471" y="60404"/>
                </a:cubicBezTo>
                <a:cubicBezTo>
                  <a:pt x="65684" y="59745"/>
                  <a:pt x="67215" y="59562"/>
                  <a:pt x="68340" y="58724"/>
                </a:cubicBezTo>
                <a:cubicBezTo>
                  <a:pt x="69465" y="57882"/>
                  <a:pt x="71482" y="57399"/>
                  <a:pt x="71157" y="55762"/>
                </a:cubicBezTo>
                <a:cubicBezTo>
                  <a:pt x="72929" y="54824"/>
                  <a:pt x="74035" y="53293"/>
                  <a:pt x="74876" y="51667"/>
                </a:cubicBezTo>
                <a:cubicBezTo>
                  <a:pt x="75680" y="50522"/>
                  <a:pt x="76503" y="49382"/>
                  <a:pt x="77108" y="48138"/>
                </a:cubicBezTo>
                <a:cubicBezTo>
                  <a:pt x="77632" y="47147"/>
                  <a:pt x="78198" y="46171"/>
                  <a:pt x="78573" y="45126"/>
                </a:cubicBezTo>
                <a:cubicBezTo>
                  <a:pt x="79182" y="42593"/>
                  <a:pt x="78003" y="40105"/>
                  <a:pt x="77571" y="37617"/>
                </a:cubicBezTo>
                <a:cubicBezTo>
                  <a:pt x="76978" y="34181"/>
                  <a:pt x="76599" y="30648"/>
                  <a:pt x="74922" y="27445"/>
                </a:cubicBezTo>
                <a:cubicBezTo>
                  <a:pt x="74073" y="25195"/>
                  <a:pt x="72511" y="23243"/>
                  <a:pt x="71490" y="21066"/>
                </a:cubicBezTo>
                <a:cubicBezTo>
                  <a:pt x="70667" y="19473"/>
                  <a:pt x="69943" y="17770"/>
                  <a:pt x="68374" y="16603"/>
                </a:cubicBezTo>
                <a:cubicBezTo>
                  <a:pt x="67264" y="15256"/>
                  <a:pt x="65672" y="14357"/>
                  <a:pt x="64237" y="13323"/>
                </a:cubicBezTo>
                <a:cubicBezTo>
                  <a:pt x="62282" y="11050"/>
                  <a:pt x="60594" y="8402"/>
                  <a:pt x="57682" y="6955"/>
                </a:cubicBezTo>
                <a:cubicBezTo>
                  <a:pt x="54853" y="5673"/>
                  <a:pt x="52419" y="3825"/>
                  <a:pt x="49989" y="2049"/>
                </a:cubicBezTo>
                <a:cubicBezTo>
                  <a:pt x="48745" y="1582"/>
                  <a:pt x="47440" y="1211"/>
                  <a:pt x="46338" y="495"/>
                </a:cubicBezTo>
                <a:cubicBezTo>
                  <a:pt x="45564" y="330"/>
                  <a:pt x="44779" y="246"/>
                  <a:pt x="43991" y="246"/>
                </a:cubicBezTo>
                <a:cubicBezTo>
                  <a:pt x="43735" y="246"/>
                  <a:pt x="43479" y="255"/>
                  <a:pt x="43223" y="273"/>
                </a:cubicBezTo>
                <a:cubicBezTo>
                  <a:pt x="43154" y="274"/>
                  <a:pt x="43086" y="274"/>
                  <a:pt x="43017" y="274"/>
                </a:cubicBezTo>
                <a:cubicBezTo>
                  <a:pt x="40456" y="274"/>
                  <a:pt x="37881" y="1"/>
                  <a:pt x="35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43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verage Sans"/>
              <a:buNone/>
              <a:defRPr sz="3500">
                <a:solidFill>
                  <a:schemeClr val="dk1"/>
                </a:solidFill>
                <a:latin typeface="Average Sans"/>
                <a:ea typeface="Average Sans"/>
                <a:cs typeface="Average Sans"/>
                <a:sym typeface="Average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Commissioner"/>
              <a:buChar char="●"/>
              <a:defRPr>
                <a:solidFill>
                  <a:schemeClr val="accent3"/>
                </a:solidFill>
                <a:latin typeface="Commissioner"/>
                <a:ea typeface="Commissioner"/>
                <a:cs typeface="Commissioner"/>
                <a:sym typeface="Commissioner"/>
              </a:defRPr>
            </a:lvl1pPr>
            <a:lvl2pPr marL="914400" lvl="1" indent="-317500">
              <a:lnSpc>
                <a:spcPct val="100000"/>
              </a:lnSpc>
              <a:spcBef>
                <a:spcPts val="1600"/>
              </a:spcBef>
              <a:spcAft>
                <a:spcPts val="0"/>
              </a:spcAft>
              <a:buClr>
                <a:schemeClr val="accent3"/>
              </a:buClr>
              <a:buSzPts val="1400"/>
              <a:buFont typeface="Commissioner"/>
              <a:buChar char="○"/>
              <a:defRPr>
                <a:solidFill>
                  <a:schemeClr val="accent3"/>
                </a:solidFill>
                <a:latin typeface="Commissioner"/>
                <a:ea typeface="Commissioner"/>
                <a:cs typeface="Commissioner"/>
                <a:sym typeface="Commissioner"/>
              </a:defRPr>
            </a:lvl2pPr>
            <a:lvl3pPr marL="1371600" lvl="2" indent="-317500">
              <a:lnSpc>
                <a:spcPct val="100000"/>
              </a:lnSpc>
              <a:spcBef>
                <a:spcPts val="1600"/>
              </a:spcBef>
              <a:spcAft>
                <a:spcPts val="0"/>
              </a:spcAft>
              <a:buClr>
                <a:schemeClr val="accent3"/>
              </a:buClr>
              <a:buSzPts val="1400"/>
              <a:buFont typeface="Commissioner"/>
              <a:buChar char="■"/>
              <a:defRPr>
                <a:solidFill>
                  <a:schemeClr val="accent3"/>
                </a:solidFill>
                <a:latin typeface="Commissioner"/>
                <a:ea typeface="Commissioner"/>
                <a:cs typeface="Commissioner"/>
                <a:sym typeface="Commissioner"/>
              </a:defRPr>
            </a:lvl3pPr>
            <a:lvl4pPr marL="1828800" lvl="3" indent="-317500">
              <a:lnSpc>
                <a:spcPct val="100000"/>
              </a:lnSpc>
              <a:spcBef>
                <a:spcPts val="1600"/>
              </a:spcBef>
              <a:spcAft>
                <a:spcPts val="0"/>
              </a:spcAft>
              <a:buClr>
                <a:schemeClr val="accent3"/>
              </a:buClr>
              <a:buSzPts val="1400"/>
              <a:buFont typeface="Commissioner"/>
              <a:buChar char="●"/>
              <a:defRPr>
                <a:solidFill>
                  <a:schemeClr val="accent3"/>
                </a:solidFill>
                <a:latin typeface="Commissioner"/>
                <a:ea typeface="Commissioner"/>
                <a:cs typeface="Commissioner"/>
                <a:sym typeface="Commissioner"/>
              </a:defRPr>
            </a:lvl4pPr>
            <a:lvl5pPr marL="2286000" lvl="4" indent="-317500">
              <a:lnSpc>
                <a:spcPct val="100000"/>
              </a:lnSpc>
              <a:spcBef>
                <a:spcPts val="1600"/>
              </a:spcBef>
              <a:spcAft>
                <a:spcPts val="0"/>
              </a:spcAft>
              <a:buClr>
                <a:schemeClr val="accent3"/>
              </a:buClr>
              <a:buSzPts val="1400"/>
              <a:buFont typeface="Commissioner"/>
              <a:buChar char="○"/>
              <a:defRPr>
                <a:solidFill>
                  <a:schemeClr val="accent3"/>
                </a:solidFill>
                <a:latin typeface="Commissioner"/>
                <a:ea typeface="Commissioner"/>
                <a:cs typeface="Commissioner"/>
                <a:sym typeface="Commissioner"/>
              </a:defRPr>
            </a:lvl5pPr>
            <a:lvl6pPr marL="2743200" lvl="5" indent="-317500">
              <a:lnSpc>
                <a:spcPct val="100000"/>
              </a:lnSpc>
              <a:spcBef>
                <a:spcPts val="1600"/>
              </a:spcBef>
              <a:spcAft>
                <a:spcPts val="0"/>
              </a:spcAft>
              <a:buClr>
                <a:schemeClr val="accent3"/>
              </a:buClr>
              <a:buSzPts val="1400"/>
              <a:buFont typeface="Commissioner"/>
              <a:buChar char="■"/>
              <a:defRPr>
                <a:solidFill>
                  <a:schemeClr val="accent3"/>
                </a:solidFill>
                <a:latin typeface="Commissioner"/>
                <a:ea typeface="Commissioner"/>
                <a:cs typeface="Commissioner"/>
                <a:sym typeface="Commissioner"/>
              </a:defRPr>
            </a:lvl6pPr>
            <a:lvl7pPr marL="3200400" lvl="6" indent="-317500">
              <a:lnSpc>
                <a:spcPct val="100000"/>
              </a:lnSpc>
              <a:spcBef>
                <a:spcPts val="1600"/>
              </a:spcBef>
              <a:spcAft>
                <a:spcPts val="0"/>
              </a:spcAft>
              <a:buClr>
                <a:schemeClr val="accent3"/>
              </a:buClr>
              <a:buSzPts val="1400"/>
              <a:buFont typeface="Commissioner"/>
              <a:buChar char="●"/>
              <a:defRPr>
                <a:solidFill>
                  <a:schemeClr val="accent3"/>
                </a:solidFill>
                <a:latin typeface="Commissioner"/>
                <a:ea typeface="Commissioner"/>
                <a:cs typeface="Commissioner"/>
                <a:sym typeface="Commissioner"/>
              </a:defRPr>
            </a:lvl7pPr>
            <a:lvl8pPr marL="3657600" lvl="7" indent="-317500">
              <a:lnSpc>
                <a:spcPct val="100000"/>
              </a:lnSpc>
              <a:spcBef>
                <a:spcPts val="1600"/>
              </a:spcBef>
              <a:spcAft>
                <a:spcPts val="0"/>
              </a:spcAft>
              <a:buClr>
                <a:schemeClr val="accent3"/>
              </a:buClr>
              <a:buSzPts val="1400"/>
              <a:buFont typeface="Commissioner"/>
              <a:buChar char="○"/>
              <a:defRPr>
                <a:solidFill>
                  <a:schemeClr val="accent3"/>
                </a:solidFill>
                <a:latin typeface="Commissioner"/>
                <a:ea typeface="Commissioner"/>
                <a:cs typeface="Commissioner"/>
                <a:sym typeface="Commissioner"/>
              </a:defRPr>
            </a:lvl8pPr>
            <a:lvl9pPr marL="4114800" lvl="8" indent="-317500">
              <a:lnSpc>
                <a:spcPct val="100000"/>
              </a:lnSpc>
              <a:spcBef>
                <a:spcPts val="1600"/>
              </a:spcBef>
              <a:spcAft>
                <a:spcPts val="1600"/>
              </a:spcAft>
              <a:buClr>
                <a:schemeClr val="accent3"/>
              </a:buClr>
              <a:buSzPts val="1400"/>
              <a:buFont typeface="Commissioner"/>
              <a:buChar char="■"/>
              <a:defRPr>
                <a:solidFill>
                  <a:schemeClr val="accent3"/>
                </a:solidFill>
                <a:latin typeface="Commissioner"/>
                <a:ea typeface="Commissioner"/>
                <a:cs typeface="Commissioner"/>
                <a:sym typeface="Commission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67" r:id="rId4"/>
    <p:sldLayoutId id="2147483671" r:id="rId5"/>
    <p:sldLayoutId id="2147483672" r:id="rId6"/>
    <p:sldLayoutId id="214748367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0"/>
          <p:cNvSpPr txBox="1">
            <a:spLocks noGrp="1"/>
          </p:cNvSpPr>
          <p:nvPr>
            <p:ph type="ctrTitle"/>
          </p:nvPr>
        </p:nvSpPr>
        <p:spPr>
          <a:xfrm>
            <a:off x="1190775" y="1684020"/>
            <a:ext cx="6762600" cy="14019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 </a:t>
            </a:r>
            <a:endParaRPr dirty="0">
              <a:solidFill>
                <a:schemeClr val="accent3"/>
              </a:solidFill>
            </a:endParaRPr>
          </a:p>
        </p:txBody>
      </p:sp>
      <p:sp>
        <p:nvSpPr>
          <p:cNvPr id="326" name="Google Shape;326;p30"/>
          <p:cNvSpPr txBox="1">
            <a:spLocks noGrp="1"/>
          </p:cNvSpPr>
          <p:nvPr>
            <p:ph type="subTitle" idx="1"/>
          </p:nvPr>
        </p:nvSpPr>
        <p:spPr>
          <a:xfrm>
            <a:off x="1905000" y="367249"/>
            <a:ext cx="4229100" cy="7010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Cooper Black" panose="0208090404030B020404" pitchFamily="18" charset="0"/>
              </a:rPr>
              <a:t>MINI PROJECT</a:t>
            </a:r>
            <a:endParaRPr sz="3200" dirty="0">
              <a:latin typeface="Cooper Black" panose="0208090404030B020404" pitchFamily="18" charset="0"/>
            </a:endParaRPr>
          </a:p>
        </p:txBody>
      </p:sp>
      <p:sp>
        <p:nvSpPr>
          <p:cNvPr id="3" name="TextBox 2">
            <a:extLst>
              <a:ext uri="{FF2B5EF4-FFF2-40B4-BE49-F238E27FC236}">
                <a16:creationId xmlns:a16="http://schemas.microsoft.com/office/drawing/2014/main" id="{0993B34A-D7CA-EED7-8EE5-E0AFD13E5771}"/>
              </a:ext>
            </a:extLst>
          </p:cNvPr>
          <p:cNvSpPr txBox="1"/>
          <p:nvPr/>
        </p:nvSpPr>
        <p:spPr>
          <a:xfrm>
            <a:off x="232410" y="1330077"/>
            <a:ext cx="3345180"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Arial Rounded MT Bold" panose="020F0704030504030204" pitchFamily="34" charset="0"/>
              </a:rPr>
              <a:t>TEAM MEMBERS</a:t>
            </a:r>
            <a:r>
              <a:rPr lang="en-US" sz="2000" dirty="0">
                <a:latin typeface="Arial Rounded MT Bold" panose="020F0704030504030204" pitchFamily="34" charset="0"/>
              </a:rPr>
              <a:t>:</a:t>
            </a:r>
          </a:p>
        </p:txBody>
      </p:sp>
      <p:sp>
        <p:nvSpPr>
          <p:cNvPr id="4" name="TextBox 3">
            <a:extLst>
              <a:ext uri="{FF2B5EF4-FFF2-40B4-BE49-F238E27FC236}">
                <a16:creationId xmlns:a16="http://schemas.microsoft.com/office/drawing/2014/main" id="{B3FE644A-CFAD-C0E5-E101-3CD14747B38A}"/>
              </a:ext>
            </a:extLst>
          </p:cNvPr>
          <p:cNvSpPr txBox="1"/>
          <p:nvPr/>
        </p:nvSpPr>
        <p:spPr>
          <a:xfrm>
            <a:off x="2758440" y="1899464"/>
            <a:ext cx="4533900"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RIYA CHAURASIYA   123A9006</a:t>
            </a:r>
          </a:p>
        </p:txBody>
      </p:sp>
      <p:sp>
        <p:nvSpPr>
          <p:cNvPr id="5" name="TextBox 4">
            <a:extLst>
              <a:ext uri="{FF2B5EF4-FFF2-40B4-BE49-F238E27FC236}">
                <a16:creationId xmlns:a16="http://schemas.microsoft.com/office/drawing/2014/main" id="{E1B8C63F-89E0-41DD-4857-53717F2D97F7}"/>
              </a:ext>
            </a:extLst>
          </p:cNvPr>
          <p:cNvSpPr txBox="1"/>
          <p:nvPr/>
        </p:nvSpPr>
        <p:spPr>
          <a:xfrm>
            <a:off x="2758440" y="2303086"/>
            <a:ext cx="3873714" cy="677108"/>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CHHAYA GAMI         123A9007</a:t>
            </a:r>
          </a:p>
          <a:p>
            <a:endParaRPr lang="en-US" sz="1800" dirty="0"/>
          </a:p>
        </p:txBody>
      </p:sp>
      <p:sp>
        <p:nvSpPr>
          <p:cNvPr id="6" name="TextBox 5">
            <a:extLst>
              <a:ext uri="{FF2B5EF4-FFF2-40B4-BE49-F238E27FC236}">
                <a16:creationId xmlns:a16="http://schemas.microsoft.com/office/drawing/2014/main" id="{8F744EB4-5DB3-AC06-3621-2003D572F23E}"/>
              </a:ext>
            </a:extLst>
          </p:cNvPr>
          <p:cNvSpPr txBox="1"/>
          <p:nvPr/>
        </p:nvSpPr>
        <p:spPr>
          <a:xfrm>
            <a:off x="2758440" y="2699861"/>
            <a:ext cx="3994900" cy="400110"/>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STUTI CHILWERI      123A9008</a:t>
            </a:r>
          </a:p>
        </p:txBody>
      </p:sp>
      <p:sp>
        <p:nvSpPr>
          <p:cNvPr id="7" name="TextBox 6">
            <a:extLst>
              <a:ext uri="{FF2B5EF4-FFF2-40B4-BE49-F238E27FC236}">
                <a16:creationId xmlns:a16="http://schemas.microsoft.com/office/drawing/2014/main" id="{7045E136-F3AE-9AF6-3911-4E6424794F46}"/>
              </a:ext>
            </a:extLst>
          </p:cNvPr>
          <p:cNvSpPr txBox="1"/>
          <p:nvPr/>
        </p:nvSpPr>
        <p:spPr>
          <a:xfrm>
            <a:off x="2758439" y="3085950"/>
            <a:ext cx="4369473" cy="707886"/>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SAKSHI KALE             123A9016</a:t>
            </a:r>
          </a:p>
          <a:p>
            <a:endParaRPr lang="en-US"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340" y="-60632"/>
            <a:ext cx="2371725" cy="1219200"/>
          </a:xfrm>
          <a:prstGeom prst="rect">
            <a:avLst/>
          </a:prstGeom>
        </p:spPr>
      </p:pic>
    </p:spTree>
    <p:extLst>
      <p:ext uri="{BB962C8B-B14F-4D97-AF65-F5344CB8AC3E}">
        <p14:creationId xmlns:p14="http://schemas.microsoft.com/office/powerpoint/2010/main" val="163581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10" name="TextBox 9">
            <a:extLst>
              <a:ext uri="{FF2B5EF4-FFF2-40B4-BE49-F238E27FC236}">
                <a16:creationId xmlns:a16="http://schemas.microsoft.com/office/drawing/2014/main" id="{F375014F-F796-C305-151B-79D5587E31A4}"/>
              </a:ext>
            </a:extLst>
          </p:cNvPr>
          <p:cNvSpPr txBox="1"/>
          <p:nvPr/>
        </p:nvSpPr>
        <p:spPr>
          <a:xfrm>
            <a:off x="2751015" y="271656"/>
            <a:ext cx="2930769" cy="400110"/>
          </a:xfrm>
          <a:prstGeom prst="rect">
            <a:avLst/>
          </a:prstGeom>
          <a:noFill/>
        </p:spPr>
        <p:txBody>
          <a:bodyPr wrap="square" rtlCol="0">
            <a:spAutoFit/>
          </a:bodyPr>
          <a:lstStyle/>
          <a:p>
            <a:r>
              <a:rPr lang="en-US" sz="2000" b="1" dirty="0"/>
              <a:t>FUTURE SCOPE</a:t>
            </a:r>
          </a:p>
        </p:txBody>
      </p:sp>
      <p:sp>
        <p:nvSpPr>
          <p:cNvPr id="12" name="TextBox 11">
            <a:extLst>
              <a:ext uri="{FF2B5EF4-FFF2-40B4-BE49-F238E27FC236}">
                <a16:creationId xmlns:a16="http://schemas.microsoft.com/office/drawing/2014/main" id="{D4F9D04A-B63B-BB33-8876-81FD2CBA2A47}"/>
              </a:ext>
            </a:extLst>
          </p:cNvPr>
          <p:cNvSpPr txBox="1"/>
          <p:nvPr/>
        </p:nvSpPr>
        <p:spPr>
          <a:xfrm>
            <a:off x="711200" y="976923"/>
            <a:ext cx="7432431" cy="73866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b="1" u="sng" dirty="0"/>
              <a:t>AI-Powered Recommendations:</a:t>
            </a:r>
          </a:p>
          <a:p>
            <a:r>
              <a:rPr lang="en-US" dirty="0"/>
              <a:t> Utilize AI to suggest properties to users based on their browsing history, preferences, and past interactions on the website. </a:t>
            </a:r>
          </a:p>
        </p:txBody>
      </p:sp>
      <p:pic>
        <p:nvPicPr>
          <p:cNvPr id="16" name="Graphic 15" descr="Home with solid fill">
            <a:extLst>
              <a:ext uri="{FF2B5EF4-FFF2-40B4-BE49-F238E27FC236}">
                <a16:creationId xmlns:a16="http://schemas.microsoft.com/office/drawing/2014/main" id="{ABCCF510-7AC7-7504-DDDA-60BF2DC4D755}"/>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67324" y="903166"/>
            <a:ext cx="406400" cy="347296"/>
          </a:xfrm>
          <a:prstGeom prst="rect">
            <a:avLst/>
          </a:prstGeom>
        </p:spPr>
      </p:pic>
      <p:pic>
        <p:nvPicPr>
          <p:cNvPr id="17" name="Graphic 16" descr="Home with solid fill">
            <a:extLst>
              <a:ext uri="{FF2B5EF4-FFF2-40B4-BE49-F238E27FC236}">
                <a16:creationId xmlns:a16="http://schemas.microsoft.com/office/drawing/2014/main" id="{9F639F88-A380-B9D0-8A02-0AD62B595EC7}"/>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67325" y="1883127"/>
            <a:ext cx="406400" cy="347296"/>
          </a:xfrm>
          <a:prstGeom prst="rect">
            <a:avLst/>
          </a:prstGeom>
        </p:spPr>
      </p:pic>
      <p:sp>
        <p:nvSpPr>
          <p:cNvPr id="18" name="TextBox 17">
            <a:extLst>
              <a:ext uri="{FF2B5EF4-FFF2-40B4-BE49-F238E27FC236}">
                <a16:creationId xmlns:a16="http://schemas.microsoft.com/office/drawing/2014/main" id="{99110903-A258-188E-D039-39ABE8B3233E}"/>
              </a:ext>
            </a:extLst>
          </p:cNvPr>
          <p:cNvSpPr txBox="1"/>
          <p:nvPr/>
        </p:nvSpPr>
        <p:spPr>
          <a:xfrm>
            <a:off x="773723" y="1897381"/>
            <a:ext cx="7260491" cy="738664"/>
          </a:xfrm>
          <a:prstGeom prst="rect">
            <a:avLst/>
          </a:prstGeom>
          <a:noFill/>
        </p:spPr>
        <p:txBody>
          <a:bodyPr wrap="square" rtlCol="0">
            <a:spAutoFit/>
          </a:bodyPr>
          <a:lstStyle/>
          <a:p>
            <a:r>
              <a:rPr lang="en-US" b="1" u="sng" dirty="0"/>
              <a:t>Local Services Integration:</a:t>
            </a:r>
          </a:p>
          <a:p>
            <a:r>
              <a:rPr lang="en-US" dirty="0"/>
              <a:t> Partner with local service providers (e.g., movers, cleaning services, repair services) to offer users a comprehensive solution for all their rental needs.</a:t>
            </a:r>
          </a:p>
        </p:txBody>
      </p:sp>
      <p:pic>
        <p:nvPicPr>
          <p:cNvPr id="19" name="Graphic 18" descr="Home with solid fill">
            <a:extLst>
              <a:ext uri="{FF2B5EF4-FFF2-40B4-BE49-F238E27FC236}">
                <a16:creationId xmlns:a16="http://schemas.microsoft.com/office/drawing/2014/main" id="{76581B57-B475-08BC-B587-924911A87005}"/>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67324" y="2817839"/>
            <a:ext cx="406400" cy="347296"/>
          </a:xfrm>
          <a:prstGeom prst="rect">
            <a:avLst/>
          </a:prstGeom>
        </p:spPr>
      </p:pic>
      <p:sp>
        <p:nvSpPr>
          <p:cNvPr id="20" name="TextBox 19">
            <a:extLst>
              <a:ext uri="{FF2B5EF4-FFF2-40B4-BE49-F238E27FC236}">
                <a16:creationId xmlns:a16="http://schemas.microsoft.com/office/drawing/2014/main" id="{82AB2C84-8203-1182-D948-81197CB59180}"/>
              </a:ext>
            </a:extLst>
          </p:cNvPr>
          <p:cNvSpPr txBox="1"/>
          <p:nvPr/>
        </p:nvSpPr>
        <p:spPr>
          <a:xfrm>
            <a:off x="711201" y="2838276"/>
            <a:ext cx="7432430" cy="738664"/>
          </a:xfrm>
          <a:prstGeom prst="rect">
            <a:avLst/>
          </a:prstGeom>
          <a:noFill/>
        </p:spPr>
        <p:txBody>
          <a:bodyPr wrap="square" rtlCol="0">
            <a:spAutoFit/>
          </a:bodyPr>
          <a:lstStyle/>
          <a:p>
            <a:r>
              <a:rPr lang="en-US" b="1" u="sng" dirty="0"/>
              <a:t>Flexible Payment Options</a:t>
            </a:r>
            <a:r>
              <a:rPr lang="en-US" dirty="0"/>
              <a:t>:</a:t>
            </a:r>
          </a:p>
          <a:p>
            <a:r>
              <a:rPr lang="en-US" dirty="0"/>
              <a:t>Introduce multiple payment methods and flexible rental payment plans, handle rental agreements directly through the website.</a:t>
            </a:r>
          </a:p>
        </p:txBody>
      </p:sp>
      <p:pic>
        <p:nvPicPr>
          <p:cNvPr id="21" name="Graphic 20" descr="Home with solid fill">
            <a:extLst>
              <a:ext uri="{FF2B5EF4-FFF2-40B4-BE49-F238E27FC236}">
                <a16:creationId xmlns:a16="http://schemas.microsoft.com/office/drawing/2014/main" id="{51D0ECD3-B9B5-A77D-7528-33F7A9A21BBA}"/>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67324" y="3893038"/>
            <a:ext cx="406400" cy="347296"/>
          </a:xfrm>
          <a:prstGeom prst="rect">
            <a:avLst/>
          </a:prstGeom>
        </p:spPr>
      </p:pic>
      <p:sp>
        <p:nvSpPr>
          <p:cNvPr id="4" name="TextBox 3">
            <a:extLst>
              <a:ext uri="{FF2B5EF4-FFF2-40B4-BE49-F238E27FC236}">
                <a16:creationId xmlns:a16="http://schemas.microsoft.com/office/drawing/2014/main" id="{3C001307-8CCD-474B-C5FB-5A6977D403A4}"/>
              </a:ext>
            </a:extLst>
          </p:cNvPr>
          <p:cNvSpPr txBox="1"/>
          <p:nvPr/>
        </p:nvSpPr>
        <p:spPr>
          <a:xfrm>
            <a:off x="773723" y="3935511"/>
            <a:ext cx="7260491" cy="738664"/>
          </a:xfrm>
          <a:prstGeom prst="rect">
            <a:avLst/>
          </a:prstGeom>
          <a:noFill/>
        </p:spPr>
        <p:txBody>
          <a:bodyPr wrap="square" rtlCol="0">
            <a:spAutoFit/>
          </a:bodyPr>
          <a:lstStyle/>
          <a:p>
            <a:r>
              <a:rPr lang="en-US" b="1" u="sng" dirty="0"/>
              <a:t>Enhanced Search Filters</a:t>
            </a:r>
            <a:r>
              <a:rPr lang="en-US" dirty="0"/>
              <a:t>:</a:t>
            </a:r>
          </a:p>
          <a:p>
            <a:r>
              <a:rPr lang="en-US" dirty="0"/>
              <a:t>Once the </a:t>
            </a:r>
            <a:r>
              <a:rPr lang="en-US" dirty="0" err="1"/>
              <a:t>pg</a:t>
            </a:r>
            <a:r>
              <a:rPr lang="en-US" dirty="0"/>
              <a:t> or apartment is confirmed by any tenant then the availability of the </a:t>
            </a:r>
            <a:r>
              <a:rPr lang="en-US" dirty="0" err="1"/>
              <a:t>pg</a:t>
            </a:r>
            <a:r>
              <a:rPr lang="en-US" dirty="0"/>
              <a:t> will be dismissed automatically</a:t>
            </a:r>
          </a:p>
        </p:txBody>
      </p:sp>
    </p:spTree>
    <p:extLst>
      <p:ext uri="{BB962C8B-B14F-4D97-AF65-F5344CB8AC3E}">
        <p14:creationId xmlns:p14="http://schemas.microsoft.com/office/powerpoint/2010/main" val="274753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4" name="TextBox 3"/>
          <p:cNvSpPr txBox="1"/>
          <p:nvPr/>
        </p:nvSpPr>
        <p:spPr>
          <a:xfrm>
            <a:off x="3280455" y="440892"/>
            <a:ext cx="4660135" cy="523220"/>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CONCLUSION</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A47BAB3-0930-5288-B277-AA34E216A937}"/>
              </a:ext>
            </a:extLst>
          </p:cNvPr>
          <p:cNvSpPr txBox="1"/>
          <p:nvPr/>
        </p:nvSpPr>
        <p:spPr>
          <a:xfrm>
            <a:off x="586740" y="1668780"/>
            <a:ext cx="7909560" cy="2031325"/>
          </a:xfrm>
          <a:prstGeom prst="rect">
            <a:avLst/>
          </a:prstGeom>
          <a:noFill/>
        </p:spPr>
        <p:txBody>
          <a:bodyPr wrap="square" rtlCol="0">
            <a:spAutoFit/>
          </a:bodyPr>
          <a:lstStyle/>
          <a:p>
            <a:r>
              <a:rPr lang="en-US" sz="1800" dirty="0"/>
              <a:t>In conclusion, the development of the house rental management system has provided a comprehensive and efficient solution for property owners and tenants. The project successfully addressed the challenges faced in the industry, such as lengthy wait times and manual processes, by streamlining the booking and management of rental properties. Through the implementation of a user-friendly interface, reliable database, and effective algorithms, the system has improved the overall rental experience</a:t>
            </a:r>
          </a:p>
        </p:txBody>
      </p:sp>
    </p:spTree>
    <p:extLst>
      <p:ext uri="{BB962C8B-B14F-4D97-AF65-F5344CB8AC3E}">
        <p14:creationId xmlns:p14="http://schemas.microsoft.com/office/powerpoint/2010/main" val="39493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2" name="TextBox 1">
            <a:extLst>
              <a:ext uri="{FF2B5EF4-FFF2-40B4-BE49-F238E27FC236}">
                <a16:creationId xmlns:a16="http://schemas.microsoft.com/office/drawing/2014/main" id="{5D09FB42-719C-F15E-FF18-F401FFE56353}"/>
              </a:ext>
            </a:extLst>
          </p:cNvPr>
          <p:cNvSpPr txBox="1"/>
          <p:nvPr/>
        </p:nvSpPr>
        <p:spPr>
          <a:xfrm>
            <a:off x="2232660" y="609600"/>
            <a:ext cx="4358640" cy="461665"/>
          </a:xfrm>
          <a:prstGeom prst="rect">
            <a:avLst/>
          </a:prstGeom>
          <a:noFill/>
        </p:spPr>
        <p:txBody>
          <a:bodyPr wrap="square" rtlCol="0">
            <a:spAutoFit/>
          </a:bodyPr>
          <a:lstStyle/>
          <a:p>
            <a:r>
              <a:rPr lang="en-US" dirty="0"/>
              <a:t>                            </a:t>
            </a:r>
            <a:r>
              <a:rPr lang="en-US" sz="2400" b="1" dirty="0"/>
              <a:t>REFERENCE</a:t>
            </a:r>
            <a:r>
              <a:rPr lang="en-US" dirty="0"/>
              <a:t> </a:t>
            </a:r>
          </a:p>
        </p:txBody>
      </p:sp>
      <p:sp>
        <p:nvSpPr>
          <p:cNvPr id="3" name="TextBox 2">
            <a:extLst>
              <a:ext uri="{FF2B5EF4-FFF2-40B4-BE49-F238E27FC236}">
                <a16:creationId xmlns:a16="http://schemas.microsoft.com/office/drawing/2014/main" id="{E0F0CB80-D7F3-E03A-4FE6-DC578ADA8729}"/>
              </a:ext>
            </a:extLst>
          </p:cNvPr>
          <p:cNvSpPr txBox="1"/>
          <p:nvPr/>
        </p:nvSpPr>
        <p:spPr>
          <a:xfrm>
            <a:off x="1143000" y="1668780"/>
            <a:ext cx="5760720" cy="307777"/>
          </a:xfrm>
          <a:prstGeom prst="rect">
            <a:avLst/>
          </a:prstGeom>
          <a:noFill/>
        </p:spPr>
        <p:txBody>
          <a:bodyPr wrap="square" rtlCol="0">
            <a:spAutoFit/>
          </a:bodyPr>
          <a:lstStyle/>
          <a:p>
            <a:pPr marL="285750" indent="-285750">
              <a:buFont typeface="Wingdings" panose="05000000000000000000" pitchFamily="2" charset="2"/>
              <a:buChar char="q"/>
            </a:pPr>
            <a:r>
              <a:rPr lang="en-US" dirty="0"/>
              <a:t>https://www.ijirset.com/upload/2023/may/272_House_NC.pdf</a:t>
            </a:r>
          </a:p>
        </p:txBody>
      </p:sp>
      <p:sp>
        <p:nvSpPr>
          <p:cNvPr id="4" name="TextBox 3">
            <a:extLst>
              <a:ext uri="{FF2B5EF4-FFF2-40B4-BE49-F238E27FC236}">
                <a16:creationId xmlns:a16="http://schemas.microsoft.com/office/drawing/2014/main" id="{489354D6-4301-DB2E-1134-7286775D6039}"/>
              </a:ext>
            </a:extLst>
          </p:cNvPr>
          <p:cNvSpPr txBox="1"/>
          <p:nvPr/>
        </p:nvSpPr>
        <p:spPr>
          <a:xfrm>
            <a:off x="1143000" y="2423160"/>
            <a:ext cx="6835140" cy="307777"/>
          </a:xfrm>
          <a:prstGeom prst="rect">
            <a:avLst/>
          </a:prstGeom>
          <a:noFill/>
        </p:spPr>
        <p:txBody>
          <a:bodyPr wrap="square" rtlCol="0">
            <a:spAutoFit/>
          </a:bodyPr>
          <a:lstStyle/>
          <a:p>
            <a:pPr marL="285750" indent="-285750">
              <a:buFont typeface="Wingdings" panose="05000000000000000000" pitchFamily="2" charset="2"/>
              <a:buChar char="q"/>
            </a:pPr>
            <a:r>
              <a:rPr lang="en-US" dirty="0"/>
              <a:t>https://www.riverpublishers.com/pdf/ebook/chapter/RP_9788770040723C53.pdf</a:t>
            </a:r>
          </a:p>
        </p:txBody>
      </p:sp>
      <p:sp>
        <p:nvSpPr>
          <p:cNvPr id="5" name="TextBox 4">
            <a:extLst>
              <a:ext uri="{FF2B5EF4-FFF2-40B4-BE49-F238E27FC236}">
                <a16:creationId xmlns:a16="http://schemas.microsoft.com/office/drawing/2014/main" id="{C6D8FC92-DAB4-0F79-6790-B736459EA2B3}"/>
              </a:ext>
            </a:extLst>
          </p:cNvPr>
          <p:cNvSpPr txBox="1"/>
          <p:nvPr/>
        </p:nvSpPr>
        <p:spPr>
          <a:xfrm>
            <a:off x="1154430" y="3177540"/>
            <a:ext cx="6835140" cy="307777"/>
          </a:xfrm>
          <a:prstGeom prst="rect">
            <a:avLst/>
          </a:prstGeom>
          <a:noFill/>
        </p:spPr>
        <p:txBody>
          <a:bodyPr wrap="square" rtlCol="0">
            <a:spAutoFit/>
          </a:bodyPr>
          <a:lstStyle/>
          <a:p>
            <a:pPr marL="285750" indent="-285750">
              <a:buFont typeface="Wingdings" panose="05000000000000000000" pitchFamily="2" charset="2"/>
              <a:buChar char="q"/>
            </a:pPr>
            <a:r>
              <a:rPr lang="en-US" dirty="0"/>
              <a:t>https://ijarsct.co.in/Paper14357.pdf</a:t>
            </a:r>
          </a:p>
        </p:txBody>
      </p:sp>
      <p:sp>
        <p:nvSpPr>
          <p:cNvPr id="6" name="TextBox 5">
            <a:extLst>
              <a:ext uri="{FF2B5EF4-FFF2-40B4-BE49-F238E27FC236}">
                <a16:creationId xmlns:a16="http://schemas.microsoft.com/office/drawing/2014/main" id="{74A71599-969B-C78E-E134-9D8D3558F95F}"/>
              </a:ext>
            </a:extLst>
          </p:cNvPr>
          <p:cNvSpPr txBox="1"/>
          <p:nvPr/>
        </p:nvSpPr>
        <p:spPr>
          <a:xfrm>
            <a:off x="1143000" y="4053840"/>
            <a:ext cx="6583680" cy="307777"/>
          </a:xfrm>
          <a:prstGeom prst="rect">
            <a:avLst/>
          </a:prstGeom>
          <a:noFill/>
        </p:spPr>
        <p:txBody>
          <a:bodyPr wrap="square" rtlCol="0">
            <a:spAutoFit/>
          </a:bodyPr>
          <a:lstStyle/>
          <a:p>
            <a:pPr marL="285750" indent="-285750">
              <a:buFont typeface="Wingdings" panose="05000000000000000000" pitchFamily="2" charset="2"/>
              <a:buChar char="q"/>
            </a:pPr>
            <a:r>
              <a:rPr lang="en-US" dirty="0"/>
              <a:t>https://www.ijirset.com/upload/2023/may/272_House_NC.pdf</a:t>
            </a:r>
          </a:p>
        </p:txBody>
      </p:sp>
    </p:spTree>
    <p:extLst>
      <p:ext uri="{BB962C8B-B14F-4D97-AF65-F5344CB8AC3E}">
        <p14:creationId xmlns:p14="http://schemas.microsoft.com/office/powerpoint/2010/main" val="332276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4" name="TextBox 3"/>
          <p:cNvSpPr txBox="1"/>
          <p:nvPr/>
        </p:nvSpPr>
        <p:spPr>
          <a:xfrm>
            <a:off x="3249975" y="2401677"/>
            <a:ext cx="4660135" cy="523220"/>
          </a:xfrm>
          <a:prstGeom prst="rect">
            <a:avLst/>
          </a:prstGeom>
          <a:noFill/>
        </p:spPr>
        <p:txBody>
          <a:bodyPr wrap="square" rtlCol="0">
            <a:spAutoFit/>
          </a:bodyPr>
          <a:lstStyle/>
          <a:p>
            <a:r>
              <a:rPr lang="en-US" sz="2800" b="1" dirty="0" smtClean="0">
                <a:latin typeface="Calibri" panose="020F0502020204030204" pitchFamily="34" charset="0"/>
                <a:ea typeface="Calibri" panose="020F0502020204030204" pitchFamily="34" charset="0"/>
                <a:cs typeface="Calibri" panose="020F0502020204030204" pitchFamily="34" charset="0"/>
              </a:rPr>
              <a:t>THANK YOU</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897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Google Shape;371;p33"/>
          <p:cNvSpPr txBox="1">
            <a:spLocks noGrp="1"/>
          </p:cNvSpPr>
          <p:nvPr>
            <p:ph type="title"/>
          </p:nvPr>
        </p:nvSpPr>
        <p:spPr>
          <a:xfrm>
            <a:off x="2096648" y="1741011"/>
            <a:ext cx="4987198" cy="12160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smtClean="0">
                <a:latin typeface="Calibri" panose="020F0502020204030204" pitchFamily="34" charset="0"/>
                <a:ea typeface="Calibri" panose="020F0502020204030204" pitchFamily="34" charset="0"/>
                <a:cs typeface="Calibri" panose="020F0502020204030204" pitchFamily="34" charset="0"/>
              </a:rPr>
              <a:t>HOUSE HUNTING</a:t>
            </a:r>
            <a:endParaRPr sz="28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2" name="TextBox 1"/>
          <p:cNvSpPr txBox="1"/>
          <p:nvPr/>
        </p:nvSpPr>
        <p:spPr>
          <a:xfrm>
            <a:off x="1740665" y="672029"/>
            <a:ext cx="5321147" cy="461665"/>
          </a:xfrm>
          <a:prstGeom prst="rect">
            <a:avLst/>
          </a:prstGeom>
          <a:noFill/>
        </p:spPr>
        <p:txBody>
          <a:bodyPr wrap="square" rtlCol="0">
            <a:spAutoFit/>
          </a:bodyPr>
          <a:lstStyle/>
          <a:p>
            <a:r>
              <a:rPr lang="en-US" sz="2400" b="1" dirty="0" smtClean="0"/>
              <a:t>INTRODUTION</a:t>
            </a:r>
            <a:endParaRPr lang="en-IN" sz="2400" b="1" dirty="0"/>
          </a:p>
        </p:txBody>
      </p:sp>
      <p:sp>
        <p:nvSpPr>
          <p:cNvPr id="3" name="TextBox 2"/>
          <p:cNvSpPr txBox="1"/>
          <p:nvPr/>
        </p:nvSpPr>
        <p:spPr>
          <a:xfrm>
            <a:off x="1586429" y="1255923"/>
            <a:ext cx="5089793" cy="338554"/>
          </a:xfrm>
          <a:prstGeom prst="rect">
            <a:avLst/>
          </a:prstGeom>
          <a:noFill/>
        </p:spPr>
        <p:txBody>
          <a:bodyPr wrap="square" rtlCol="0">
            <a:spAutoFit/>
          </a:bodyPr>
          <a:lstStyle/>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969484" y="1425200"/>
            <a:ext cx="7381302" cy="2585323"/>
          </a:xfrm>
          <a:prstGeom prst="rect">
            <a:avLst/>
          </a:prstGeom>
          <a:noFill/>
        </p:spPr>
        <p:txBody>
          <a:bodyPr wrap="square" rtlCol="0">
            <a:spAutoFit/>
          </a:bodyPr>
          <a:lstStyle/>
          <a:p>
            <a:pPr marL="342900" indent="-342900">
              <a:buFont typeface="Arial" panose="020B0604020202020204" pitchFamily="34" charset="0"/>
              <a:buChar char="•"/>
            </a:pPr>
            <a:r>
              <a:rPr lang="en-US" sz="1800" dirty="0"/>
              <a:t>The house rental management system is a web-based application that helps property owners and tenants manage their rental properties. </a:t>
            </a:r>
            <a:endParaRPr lang="en-US" sz="1800" dirty="0" smtClean="0"/>
          </a:p>
          <a:p>
            <a:pPr marL="342900" indent="-342900">
              <a:buFont typeface="Arial" panose="020B0604020202020204" pitchFamily="34" charset="0"/>
              <a:buChar char="•"/>
            </a:pPr>
            <a:r>
              <a:rPr lang="en-US" sz="1800" dirty="0" smtClean="0"/>
              <a:t>The </a:t>
            </a:r>
            <a:r>
              <a:rPr lang="en-US" sz="1800" dirty="0"/>
              <a:t>system allows property owners to list their properties, manage tenant applications, and collect rent payments. </a:t>
            </a:r>
            <a:endParaRPr lang="en-US" sz="1800" dirty="0" smtClean="0"/>
          </a:p>
          <a:p>
            <a:pPr marL="342900" indent="-342900">
              <a:buFont typeface="Arial" panose="020B0604020202020204" pitchFamily="34" charset="0"/>
              <a:buChar char="•"/>
            </a:pPr>
            <a:r>
              <a:rPr lang="en-US" sz="1800" dirty="0" smtClean="0"/>
              <a:t>Tenants </a:t>
            </a:r>
            <a:r>
              <a:rPr lang="en-US" sz="1800" dirty="0"/>
              <a:t>can use the system to search for properties, apply for rentals, and pay rent</a:t>
            </a:r>
            <a:r>
              <a:rPr lang="en-US" sz="1800" dirty="0" smtClean="0"/>
              <a:t>.</a:t>
            </a:r>
          </a:p>
          <a:p>
            <a:pPr marL="342900" indent="-342900">
              <a:buFont typeface="Arial" panose="020B0604020202020204" pitchFamily="34" charset="0"/>
              <a:buChar char="•"/>
            </a:pPr>
            <a:r>
              <a:rPr lang="en-US" sz="1800" dirty="0"/>
              <a:t>The </a:t>
            </a:r>
            <a:r>
              <a:rPr lang="en-US" sz="1800" dirty="0" smtClean="0"/>
              <a:t>customer can </a:t>
            </a:r>
            <a:r>
              <a:rPr lang="en-US" sz="1800" dirty="0"/>
              <a:t>easily search and </a:t>
            </a:r>
            <a:r>
              <a:rPr lang="en-US" sz="1800" dirty="0" smtClean="0"/>
              <a:t>find </a:t>
            </a:r>
            <a:r>
              <a:rPr lang="en-US" sz="1800" dirty="0"/>
              <a:t>suitable </a:t>
            </a:r>
            <a:r>
              <a:rPr lang="en-US" sz="1800" dirty="0" smtClean="0"/>
              <a:t>place </a:t>
            </a:r>
            <a:r>
              <a:rPr lang="en-US" sz="1800" dirty="0"/>
              <a:t>based </a:t>
            </a:r>
            <a:r>
              <a:rPr lang="en-US" sz="1800" dirty="0" smtClean="0"/>
              <a:t>on their budget, accommodation of people in that place.</a:t>
            </a:r>
            <a:endParaRPr lang="en-IN" sz="1800" dirty="0"/>
          </a:p>
        </p:txBody>
      </p:sp>
    </p:spTree>
    <p:extLst>
      <p:ext uri="{BB962C8B-B14F-4D97-AF65-F5344CB8AC3E}">
        <p14:creationId xmlns:p14="http://schemas.microsoft.com/office/powerpoint/2010/main" val="285650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9" name="Google Shape;869;p55"/>
          <p:cNvSpPr txBox="1">
            <a:spLocks noGrp="1"/>
          </p:cNvSpPr>
          <p:nvPr>
            <p:ph type="subTitle" idx="1"/>
          </p:nvPr>
        </p:nvSpPr>
        <p:spPr>
          <a:xfrm>
            <a:off x="1033231" y="405414"/>
            <a:ext cx="3361302" cy="607786"/>
          </a:xfrm>
          <a:prstGeom prst="rect">
            <a:avLst/>
          </a:prstGeom>
        </p:spPr>
        <p:txBody>
          <a:bodyPr spcFirstLastPara="1" wrap="square" lIns="91425" tIns="91425" rIns="91425" bIns="91425" anchor="ctr" anchorCtr="0">
            <a:noAutofit/>
          </a:bodyPr>
          <a:lstStyle/>
          <a:p>
            <a:pPr marL="0" indent="0"/>
            <a:r>
              <a:rPr lang="en-US" b="1" dirty="0">
                <a:latin typeface="Calibri" panose="020F0502020204030204" pitchFamily="34" charset="0"/>
                <a:ea typeface="Calibri" panose="020F0502020204030204" pitchFamily="34" charset="0"/>
                <a:cs typeface="Calibri" panose="020F0502020204030204" pitchFamily="34" charset="0"/>
              </a:rPr>
              <a:t>PROBLEM </a:t>
            </a:r>
            <a:r>
              <a:rPr lang="en-US" b="1" dirty="0" smtClean="0">
                <a:latin typeface="Calibri" panose="020F0502020204030204" pitchFamily="34" charset="0"/>
                <a:ea typeface="Calibri" panose="020F0502020204030204" pitchFamily="34" charset="0"/>
                <a:cs typeface="Calibri" panose="020F0502020204030204" pitchFamily="34" charset="0"/>
              </a:rPr>
              <a:t>STATEMENT</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p:cNvSpPr txBox="1"/>
          <p:nvPr/>
        </p:nvSpPr>
        <p:spPr>
          <a:xfrm>
            <a:off x="856921" y="1487646"/>
            <a:ext cx="7075224" cy="2246769"/>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Students and bachelors frequently struggle with finding housing that is both affordable and meets their specific needs. The various unique requirements, such as : Affordability, Location: Proximity to campuses, universities, or workplaces is crucial, Lease Terms: Flexible or short-term lease options are often needed, Roommates, Verification and Safety.</a:t>
            </a:r>
          </a:p>
          <a:p>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2" name="TextBox 1"/>
          <p:cNvSpPr txBox="1"/>
          <p:nvPr/>
        </p:nvSpPr>
        <p:spPr>
          <a:xfrm>
            <a:off x="1487277" y="661013"/>
            <a:ext cx="4759287" cy="461665"/>
          </a:xfrm>
          <a:prstGeom prst="rect">
            <a:avLst/>
          </a:prstGeom>
          <a:noFill/>
        </p:spPr>
        <p:txBody>
          <a:bodyPr wrap="square" rtlCol="0">
            <a:spAutoFit/>
          </a:bodyPr>
          <a:lstStyle/>
          <a:p>
            <a:r>
              <a:rPr lang="en-US" sz="2400" b="1" dirty="0" smtClean="0">
                <a:latin typeface="Calibri" panose="020F0502020204030204" pitchFamily="34" charset="0"/>
                <a:ea typeface="Calibri" panose="020F0502020204030204" pitchFamily="34" charset="0"/>
                <a:cs typeface="Calibri" panose="020F0502020204030204" pitchFamily="34" charset="0"/>
              </a:rPr>
              <a:t>OBJECTIVE</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p:cNvSpPr txBox="1"/>
          <p:nvPr/>
        </p:nvSpPr>
        <p:spPr>
          <a:xfrm>
            <a:off x="1211855" y="1432193"/>
            <a:ext cx="6345716" cy="1323439"/>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To create a secure software that will be beneficial for both the students/ youngsters looking out for </a:t>
            </a:r>
            <a:r>
              <a:rPr lang="en-US" sz="2000" dirty="0" err="1">
                <a:latin typeface="Calibri" panose="020F0502020204030204" pitchFamily="34" charset="0"/>
                <a:ea typeface="Calibri" panose="020F0502020204030204" pitchFamily="34" charset="0"/>
                <a:cs typeface="Calibri" panose="020F0502020204030204" pitchFamily="34" charset="0"/>
              </a:rPr>
              <a:t>pgs</a:t>
            </a:r>
            <a:r>
              <a:rPr lang="en-US" sz="2000" dirty="0">
                <a:latin typeface="Calibri" panose="020F0502020204030204" pitchFamily="34" charset="0"/>
                <a:ea typeface="Calibri" panose="020F0502020204030204" pitchFamily="34" charset="0"/>
                <a:cs typeface="Calibri" panose="020F0502020204030204" pitchFamily="34" charset="0"/>
              </a:rPr>
              <a:t> or rentals and to the person who is interested in making their place available for </a:t>
            </a:r>
            <a:r>
              <a:rPr lang="en-US" sz="2000" dirty="0" smtClean="0">
                <a:latin typeface="Calibri" panose="020F0502020204030204" pitchFamily="34" charset="0"/>
                <a:ea typeface="Calibri" panose="020F0502020204030204" pitchFamily="34" charset="0"/>
                <a:cs typeface="Calibri" panose="020F0502020204030204" pitchFamily="34" charset="0"/>
              </a:rPr>
              <a:t>renting.</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989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45"/>
          <p:cNvSpPr txBox="1">
            <a:spLocks noGrp="1"/>
          </p:cNvSpPr>
          <p:nvPr>
            <p:ph type="title"/>
          </p:nvPr>
        </p:nvSpPr>
        <p:spPr>
          <a:xfrm>
            <a:off x="447287" y="63758"/>
            <a:ext cx="7704000" cy="572700"/>
          </a:xfrm>
          <a:prstGeom prst="rect">
            <a:avLst/>
          </a:prstGeom>
        </p:spPr>
        <p:txBody>
          <a:bodyPr spcFirstLastPara="1" wrap="square" lIns="91425" tIns="91425" rIns="91425" bIns="91425" anchor="ctr" anchorCtr="0">
            <a:noAutofit/>
          </a:bodyPr>
          <a:lstStyle/>
          <a:p>
            <a:pPr lvl="0" algn="ctr" rtl="0">
              <a:spcBef>
                <a:spcPts val="0"/>
              </a:spcBef>
              <a:spcAft>
                <a:spcPts val="0"/>
              </a:spcAft>
            </a:pPr>
            <a:r>
              <a:rPr lang="en-US" sz="2800" b="1" dirty="0">
                <a:solidFill>
                  <a:schemeClr val="accent3"/>
                </a:solidFill>
                <a:latin typeface="Calibri" panose="020F0502020204030204" pitchFamily="34" charset="0"/>
                <a:ea typeface="Calibri" panose="020F0502020204030204" pitchFamily="34" charset="0"/>
                <a:cs typeface="Calibri" panose="020F0502020204030204" pitchFamily="34" charset="0"/>
              </a:rPr>
              <a:t> </a:t>
            </a:r>
            <a:r>
              <a:rPr lang="en-GB" altLang="en-US" sz="2800" b="1" dirty="0">
                <a:latin typeface="Calibri" panose="020F0502020204030204" charset="0"/>
                <a:cs typeface="Calibri" panose="020F0502020204030204" charset="0"/>
              </a:rPr>
              <a:t>Software Requirements </a:t>
            </a:r>
            <a:r>
              <a:rPr lang="en-US" sz="2800" b="1" dirty="0">
                <a:solidFill>
                  <a:schemeClr val="accent3"/>
                </a:solidFill>
                <a:latin typeface="Calibri" panose="020F0502020204030204" pitchFamily="34" charset="0"/>
                <a:ea typeface="Calibri" panose="020F0502020204030204" pitchFamily="34" charset="0"/>
                <a:cs typeface="Calibri" panose="020F0502020204030204" pitchFamily="34" charset="0"/>
              </a:rPr>
              <a:t>                                       </a:t>
            </a:r>
            <a:endParaRPr sz="2800" b="1"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602" name="Google Shape;602;p45"/>
          <p:cNvSpPr/>
          <p:nvPr/>
        </p:nvSpPr>
        <p:spPr>
          <a:xfrm>
            <a:off x="2229433" y="2228086"/>
            <a:ext cx="803162" cy="657805"/>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solidFill>
            <a:schemeClr val="dk1"/>
          </a:solid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5"/>
          <p:cNvSpPr/>
          <p:nvPr/>
        </p:nvSpPr>
        <p:spPr>
          <a:xfrm rot="10800000">
            <a:off x="2318513" y="3216498"/>
            <a:ext cx="721836" cy="615432"/>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solidFill>
            <a:schemeClr val="dk1"/>
          </a:solidFill>
          <a:ln w="19050" cap="flat" cmpd="sng">
            <a:solidFill>
              <a:srgbClr val="000000"/>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5"/>
          <p:cNvSpPr/>
          <p:nvPr/>
        </p:nvSpPr>
        <p:spPr>
          <a:xfrm>
            <a:off x="2238813" y="4230300"/>
            <a:ext cx="784403" cy="657805"/>
          </a:xfrm>
          <a:custGeom>
            <a:avLst/>
            <a:gdLst/>
            <a:ahLst/>
            <a:cxnLst/>
            <a:rect l="l" t="t" r="r" b="b"/>
            <a:pathLst>
              <a:path w="59056" h="48368" fill="none" extrusionOk="0">
                <a:moveTo>
                  <a:pt x="43851" y="44885"/>
                </a:moveTo>
                <a:cubicBezTo>
                  <a:pt x="41298" y="46266"/>
                  <a:pt x="38390" y="46787"/>
                  <a:pt x="35669" y="47759"/>
                </a:cubicBezTo>
                <a:cubicBezTo>
                  <a:pt x="34957" y="48061"/>
                  <a:pt x="34207" y="48268"/>
                  <a:pt x="33442" y="48367"/>
                </a:cubicBezTo>
                <a:cubicBezTo>
                  <a:pt x="32496" y="48141"/>
                  <a:pt x="31494" y="48199"/>
                  <a:pt x="30514" y="48180"/>
                </a:cubicBezTo>
                <a:cubicBezTo>
                  <a:pt x="28382" y="47537"/>
                  <a:pt x="26231" y="46844"/>
                  <a:pt x="23939" y="46645"/>
                </a:cubicBezTo>
                <a:cubicBezTo>
                  <a:pt x="21555" y="46350"/>
                  <a:pt x="19729" y="44915"/>
                  <a:pt x="17804" y="43813"/>
                </a:cubicBezTo>
                <a:cubicBezTo>
                  <a:pt x="16549" y="43442"/>
                  <a:pt x="15221" y="43204"/>
                  <a:pt x="14115" y="42539"/>
                </a:cubicBezTo>
                <a:cubicBezTo>
                  <a:pt x="12733" y="42110"/>
                  <a:pt x="11807" y="41100"/>
                  <a:pt x="10847" y="40189"/>
                </a:cubicBezTo>
                <a:cubicBezTo>
                  <a:pt x="9603" y="38918"/>
                  <a:pt x="8030" y="37942"/>
                  <a:pt x="6890" y="36584"/>
                </a:cubicBezTo>
                <a:cubicBezTo>
                  <a:pt x="4934" y="34758"/>
                  <a:pt x="3801" y="32389"/>
                  <a:pt x="2546" y="30135"/>
                </a:cubicBezTo>
                <a:cubicBezTo>
                  <a:pt x="1635" y="28505"/>
                  <a:pt x="200" y="27062"/>
                  <a:pt x="1" y="25141"/>
                </a:cubicBezTo>
                <a:cubicBezTo>
                  <a:pt x="9" y="24322"/>
                  <a:pt x="165" y="23503"/>
                  <a:pt x="284" y="22680"/>
                </a:cubicBezTo>
                <a:cubicBezTo>
                  <a:pt x="403" y="21666"/>
                  <a:pt x="694" y="20667"/>
                  <a:pt x="977" y="19672"/>
                </a:cubicBezTo>
                <a:cubicBezTo>
                  <a:pt x="1164" y="18333"/>
                  <a:pt x="1558" y="16993"/>
                  <a:pt x="2569" y="15902"/>
                </a:cubicBezTo>
                <a:cubicBezTo>
                  <a:pt x="1937" y="14838"/>
                  <a:pt x="3227" y="14012"/>
                  <a:pt x="3805" y="13147"/>
                </a:cubicBezTo>
                <a:cubicBezTo>
                  <a:pt x="4383" y="12282"/>
                  <a:pt x="5405" y="11781"/>
                  <a:pt x="6094" y="11023"/>
                </a:cubicBezTo>
                <a:cubicBezTo>
                  <a:pt x="6897" y="9167"/>
                  <a:pt x="8267" y="7533"/>
                  <a:pt x="9878" y="6143"/>
                </a:cubicBezTo>
                <a:cubicBezTo>
                  <a:pt x="11069" y="4930"/>
                  <a:pt x="12389" y="3855"/>
                  <a:pt x="13816" y="2932"/>
                </a:cubicBezTo>
                <a:cubicBezTo>
                  <a:pt x="16779" y="1095"/>
                  <a:pt x="20307" y="349"/>
                  <a:pt x="23748" y="188"/>
                </a:cubicBezTo>
                <a:cubicBezTo>
                  <a:pt x="26756" y="55"/>
                  <a:pt x="29771" y="1"/>
                  <a:pt x="32753" y="162"/>
                </a:cubicBezTo>
                <a:cubicBezTo>
                  <a:pt x="33442" y="200"/>
                  <a:pt x="34130" y="242"/>
                  <a:pt x="34808" y="307"/>
                </a:cubicBezTo>
                <a:cubicBezTo>
                  <a:pt x="36939" y="441"/>
                  <a:pt x="39098" y="334"/>
                  <a:pt x="41222" y="521"/>
                </a:cubicBezTo>
                <a:cubicBezTo>
                  <a:pt x="43097" y="732"/>
                  <a:pt x="44777" y="1463"/>
                  <a:pt x="46465" y="2113"/>
                </a:cubicBezTo>
                <a:cubicBezTo>
                  <a:pt x="48428" y="2998"/>
                  <a:pt x="50633" y="3755"/>
                  <a:pt x="51827" y="5493"/>
                </a:cubicBezTo>
                <a:cubicBezTo>
                  <a:pt x="53281" y="7594"/>
                  <a:pt x="54249" y="9967"/>
                  <a:pt x="55902" y="11949"/>
                </a:cubicBezTo>
                <a:cubicBezTo>
                  <a:pt x="57544" y="13767"/>
                  <a:pt x="58402" y="16059"/>
                  <a:pt x="58956" y="18359"/>
                </a:cubicBezTo>
                <a:cubicBezTo>
                  <a:pt x="59056" y="19982"/>
                  <a:pt x="58738" y="21628"/>
                  <a:pt x="58934" y="23239"/>
                </a:cubicBezTo>
                <a:cubicBezTo>
                  <a:pt x="58734" y="25053"/>
                  <a:pt x="58956" y="26874"/>
                  <a:pt x="58440" y="28677"/>
                </a:cubicBezTo>
                <a:cubicBezTo>
                  <a:pt x="58390" y="29519"/>
                  <a:pt x="58524" y="30349"/>
                  <a:pt x="58486" y="31191"/>
                </a:cubicBezTo>
                <a:cubicBezTo>
                  <a:pt x="58386" y="32087"/>
                  <a:pt x="57701" y="32837"/>
                  <a:pt x="57119" y="33557"/>
                </a:cubicBezTo>
                <a:cubicBezTo>
                  <a:pt x="55987" y="34976"/>
                  <a:pt x="55110" y="36572"/>
                  <a:pt x="53656" y="37770"/>
                </a:cubicBezTo>
                <a:cubicBezTo>
                  <a:pt x="52573" y="38650"/>
                  <a:pt x="51677" y="39695"/>
                  <a:pt x="50671" y="40640"/>
                </a:cubicBezTo>
                <a:cubicBezTo>
                  <a:pt x="49106" y="41827"/>
                  <a:pt x="47667" y="43250"/>
                  <a:pt x="45742" y="43943"/>
                </a:cubicBezTo>
                <a:cubicBezTo>
                  <a:pt x="45072" y="44169"/>
                  <a:pt x="44467" y="44544"/>
                  <a:pt x="43851" y="44885"/>
                </a:cubicBezTo>
                <a:close/>
              </a:path>
            </a:pathLst>
          </a:custGeom>
          <a:solidFill>
            <a:schemeClr val="dk1"/>
          </a:solidFill>
          <a:ln w="19050" cap="flat" cmpd="sng">
            <a:solidFill>
              <a:schemeClr val="dk1"/>
            </a:solidFill>
            <a:prstDash val="solid"/>
            <a:miter lim="382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5"/>
          <p:cNvSpPr txBox="1"/>
          <p:nvPr/>
        </p:nvSpPr>
        <p:spPr>
          <a:xfrm>
            <a:off x="4375487" y="2455510"/>
            <a:ext cx="3380100" cy="657900"/>
          </a:xfrm>
          <a:prstGeom prst="rect">
            <a:avLst/>
          </a:prstGeom>
          <a:noFill/>
          <a:ln>
            <a:noFill/>
          </a:ln>
        </p:spPr>
        <p:txBody>
          <a:bodyPr spcFirstLastPara="1" wrap="square" lIns="91425" tIns="91425" rIns="91425" bIns="91425" anchor="ctr" anchorCtr="0">
            <a:noAutofit/>
          </a:bodyPr>
          <a:lstStyle/>
          <a:p>
            <a:pPr lvl="0"/>
            <a:r>
              <a:rPr lang="en-US" sz="1800" dirty="0">
                <a:solidFill>
                  <a:srgbClr val="616361"/>
                </a:solidFill>
                <a:latin typeface="Commissioner"/>
                <a:ea typeface="Commissioner"/>
                <a:cs typeface="Commissioner"/>
                <a:sym typeface="Commissioner"/>
              </a:rPr>
              <a:t>Analysis and clean collected data.</a:t>
            </a:r>
            <a:endParaRPr sz="1800" dirty="0">
              <a:solidFill>
                <a:srgbClr val="616361"/>
              </a:solidFill>
              <a:latin typeface="Commissioner"/>
              <a:ea typeface="Commissioner"/>
              <a:cs typeface="Commissioner"/>
              <a:sym typeface="Commissioner"/>
            </a:endParaRPr>
          </a:p>
        </p:txBody>
      </p:sp>
      <p:sp>
        <p:nvSpPr>
          <p:cNvPr id="607" name="Google Shape;607;p45"/>
          <p:cNvSpPr txBox="1"/>
          <p:nvPr/>
        </p:nvSpPr>
        <p:spPr>
          <a:xfrm>
            <a:off x="3080987" y="2379195"/>
            <a:ext cx="1477200" cy="484800"/>
          </a:xfrm>
          <a:prstGeom prst="rect">
            <a:avLst/>
          </a:prstGeom>
          <a:noFill/>
          <a:ln>
            <a:noFill/>
          </a:ln>
        </p:spPr>
        <p:txBody>
          <a:bodyPr spcFirstLastPara="1" wrap="square" lIns="91425" tIns="91425" rIns="91425" bIns="91425" anchor="ctr" anchorCtr="0">
            <a:noAutofit/>
          </a:bodyPr>
          <a:lstStyle/>
          <a:p>
            <a:pPr lvl="0"/>
            <a:r>
              <a:rPr lang="en-IN" sz="2400" b="1" dirty="0">
                <a:solidFill>
                  <a:srgbClr val="191919"/>
                </a:solidFill>
                <a:latin typeface="Calibri" panose="020F0502020204030204" pitchFamily="34" charset="0"/>
                <a:ea typeface="Calibri" panose="020F0502020204030204" pitchFamily="34" charset="0"/>
                <a:cs typeface="Calibri" panose="020F0502020204030204" pitchFamily="34" charset="0"/>
                <a:sym typeface="Average Sans"/>
              </a:rPr>
              <a:t>PANDA</a:t>
            </a:r>
            <a:endParaRPr sz="2400" b="1" dirty="0">
              <a:solidFill>
                <a:srgbClr val="191919"/>
              </a:solidFill>
              <a:latin typeface="Calibri" panose="020F0502020204030204" pitchFamily="34" charset="0"/>
              <a:ea typeface="Calibri" panose="020F0502020204030204" pitchFamily="34" charset="0"/>
              <a:cs typeface="Calibri" panose="020F0502020204030204" pitchFamily="34" charset="0"/>
              <a:sym typeface="Average Sans"/>
            </a:endParaRPr>
          </a:p>
        </p:txBody>
      </p:sp>
      <p:sp>
        <p:nvSpPr>
          <p:cNvPr id="608" name="Google Shape;608;p45"/>
          <p:cNvSpPr txBox="1"/>
          <p:nvPr/>
        </p:nvSpPr>
        <p:spPr>
          <a:xfrm>
            <a:off x="3054185" y="3313177"/>
            <a:ext cx="1477200" cy="484800"/>
          </a:xfrm>
          <a:prstGeom prst="rect">
            <a:avLst/>
          </a:prstGeom>
          <a:noFill/>
          <a:ln>
            <a:noFill/>
          </a:ln>
        </p:spPr>
        <p:txBody>
          <a:bodyPr spcFirstLastPara="1" wrap="square" lIns="91425" tIns="91425" rIns="91425" bIns="91425" anchor="ctr" anchorCtr="0">
            <a:noAutofit/>
          </a:bodyPr>
          <a:lstStyle/>
          <a:p>
            <a:pPr lvl="0"/>
            <a:r>
              <a:rPr lang="en-IN" sz="2400" b="1" dirty="0">
                <a:solidFill>
                  <a:srgbClr val="191919"/>
                </a:solidFill>
                <a:latin typeface="Calibri" panose="020F0502020204030204" pitchFamily="34" charset="0"/>
                <a:ea typeface="Calibri" panose="020F0502020204030204" pitchFamily="34" charset="0"/>
                <a:cs typeface="Calibri" panose="020F0502020204030204" pitchFamily="34" charset="0"/>
                <a:sym typeface="Average Sans"/>
              </a:rPr>
              <a:t>NUMPY</a:t>
            </a:r>
            <a:endParaRPr sz="2400" b="1" dirty="0">
              <a:solidFill>
                <a:srgbClr val="191919"/>
              </a:solidFill>
              <a:latin typeface="Calibri" panose="020F0502020204030204" pitchFamily="34" charset="0"/>
              <a:ea typeface="Calibri" panose="020F0502020204030204" pitchFamily="34" charset="0"/>
              <a:cs typeface="Calibri" panose="020F0502020204030204" pitchFamily="34" charset="0"/>
              <a:sym typeface="Average Sans"/>
            </a:endParaRPr>
          </a:p>
        </p:txBody>
      </p:sp>
      <p:sp>
        <p:nvSpPr>
          <p:cNvPr id="609" name="Google Shape;609;p45"/>
          <p:cNvSpPr txBox="1"/>
          <p:nvPr/>
        </p:nvSpPr>
        <p:spPr>
          <a:xfrm>
            <a:off x="3054185" y="4300533"/>
            <a:ext cx="1477200" cy="484800"/>
          </a:xfrm>
          <a:prstGeom prst="rect">
            <a:avLst/>
          </a:prstGeom>
          <a:noFill/>
          <a:ln>
            <a:noFill/>
          </a:ln>
        </p:spPr>
        <p:txBody>
          <a:bodyPr spcFirstLastPara="1" wrap="square" lIns="91425" tIns="91425" rIns="91425" bIns="91425" anchor="ctr" anchorCtr="0">
            <a:noAutofit/>
          </a:bodyPr>
          <a:lstStyle/>
          <a:p>
            <a:pPr lvl="0"/>
            <a:r>
              <a:rPr lang="en-IN" sz="2400" b="1" dirty="0">
                <a:solidFill>
                  <a:srgbClr val="191919"/>
                </a:solidFill>
                <a:latin typeface="Calibri" panose="020F0502020204030204" pitchFamily="34" charset="0"/>
                <a:ea typeface="Calibri" panose="020F0502020204030204" pitchFamily="34" charset="0"/>
                <a:cs typeface="Calibri" panose="020F0502020204030204" pitchFamily="34" charset="0"/>
                <a:sym typeface="Average Sans"/>
              </a:rPr>
              <a:t>TKINTER</a:t>
            </a:r>
          </a:p>
        </p:txBody>
      </p:sp>
      <p:sp>
        <p:nvSpPr>
          <p:cNvPr id="611" name="Google Shape;611;p45"/>
          <p:cNvSpPr txBox="1"/>
          <p:nvPr/>
        </p:nvSpPr>
        <p:spPr>
          <a:xfrm>
            <a:off x="4413603" y="3270223"/>
            <a:ext cx="3380100" cy="657900"/>
          </a:xfrm>
          <a:prstGeom prst="rect">
            <a:avLst/>
          </a:prstGeom>
          <a:noFill/>
          <a:ln>
            <a:noFill/>
          </a:ln>
        </p:spPr>
        <p:txBody>
          <a:bodyPr spcFirstLastPara="1" wrap="square" lIns="91425" tIns="91425" rIns="91425" bIns="91425" anchor="ctr" anchorCtr="0">
            <a:noAutofit/>
          </a:bodyPr>
          <a:lstStyle/>
          <a:p>
            <a:pPr lvl="0"/>
            <a:r>
              <a:rPr lang="en-IN" sz="1800" dirty="0">
                <a:solidFill>
                  <a:srgbClr val="616361"/>
                </a:solidFill>
                <a:latin typeface="Commissioner"/>
                <a:ea typeface="Commissioner"/>
                <a:cs typeface="Commissioner"/>
                <a:sym typeface="Commissioner"/>
              </a:rPr>
              <a:t>For numerical operations. </a:t>
            </a:r>
            <a:endParaRPr sz="1800" dirty="0">
              <a:solidFill>
                <a:srgbClr val="616361"/>
              </a:solidFill>
              <a:latin typeface="Commissioner"/>
              <a:ea typeface="Commissioner"/>
              <a:cs typeface="Commissioner"/>
              <a:sym typeface="Commissioner"/>
            </a:endParaRPr>
          </a:p>
        </p:txBody>
      </p:sp>
      <p:sp>
        <p:nvSpPr>
          <p:cNvPr id="612" name="Google Shape;612;p45"/>
          <p:cNvSpPr txBox="1"/>
          <p:nvPr/>
        </p:nvSpPr>
        <p:spPr>
          <a:xfrm>
            <a:off x="4375487" y="4185721"/>
            <a:ext cx="4032677" cy="657900"/>
          </a:xfrm>
          <a:prstGeom prst="rect">
            <a:avLst/>
          </a:prstGeom>
          <a:noFill/>
          <a:ln>
            <a:noFill/>
          </a:ln>
        </p:spPr>
        <p:txBody>
          <a:bodyPr spcFirstLastPara="1" wrap="square" lIns="91425" tIns="91425" rIns="91425" bIns="91425" anchor="ctr" anchorCtr="0">
            <a:noAutofit/>
          </a:bodyPr>
          <a:lstStyle/>
          <a:p>
            <a:pPr lvl="0"/>
            <a:r>
              <a:rPr lang="en-US" sz="1800" dirty="0">
                <a:solidFill>
                  <a:srgbClr val="616361"/>
                </a:solidFill>
                <a:latin typeface="Commissioner"/>
                <a:ea typeface="Commissioner"/>
                <a:cs typeface="Commissioner"/>
                <a:sym typeface="Commissioner"/>
              </a:rPr>
              <a:t>This is the standard Python interface to the Tk GUI toolkit. It provides a variety of widgets for building a graphical user interface.</a:t>
            </a:r>
            <a:endParaRPr sz="1800" dirty="0">
              <a:solidFill>
                <a:srgbClr val="616361"/>
              </a:solidFill>
              <a:latin typeface="Commissioner"/>
              <a:ea typeface="Commissioner"/>
              <a:cs typeface="Commissioner"/>
              <a:sym typeface="Commissioner"/>
            </a:endParaRPr>
          </a:p>
        </p:txBody>
      </p:sp>
      <p:sp>
        <p:nvSpPr>
          <p:cNvPr id="614" name="Google Shape;614;p45"/>
          <p:cNvSpPr txBox="1"/>
          <p:nvPr/>
        </p:nvSpPr>
        <p:spPr>
          <a:xfrm>
            <a:off x="719875" y="2594850"/>
            <a:ext cx="11817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solidFill>
                <a:srgbClr val="191919"/>
              </a:solidFill>
              <a:latin typeface="Average Sans"/>
              <a:ea typeface="Average Sans"/>
              <a:cs typeface="Average Sans"/>
              <a:sym typeface="Average Sans"/>
            </a:endParaRPr>
          </a:p>
        </p:txBody>
      </p:sp>
      <p:cxnSp>
        <p:nvCxnSpPr>
          <p:cNvPr id="615" name="Google Shape;615;p45"/>
          <p:cNvCxnSpPr/>
          <p:nvPr/>
        </p:nvCxnSpPr>
        <p:spPr>
          <a:xfrm flipH="1">
            <a:off x="2656062" y="2890690"/>
            <a:ext cx="3" cy="309010"/>
          </a:xfrm>
          <a:prstGeom prst="straightConnector1">
            <a:avLst/>
          </a:prstGeom>
          <a:noFill/>
          <a:ln w="19050" cap="flat" cmpd="sng">
            <a:solidFill>
              <a:schemeClr val="dk1"/>
            </a:solidFill>
            <a:prstDash val="solid"/>
            <a:round/>
            <a:headEnd type="none" w="med" len="med"/>
            <a:tailEnd type="none" w="med" len="med"/>
          </a:ln>
        </p:spPr>
      </p:cxnSp>
      <p:cxnSp>
        <p:nvCxnSpPr>
          <p:cNvPr id="616" name="Google Shape;616;p45"/>
          <p:cNvCxnSpPr/>
          <p:nvPr/>
        </p:nvCxnSpPr>
        <p:spPr>
          <a:xfrm flipH="1">
            <a:off x="2640016" y="3848204"/>
            <a:ext cx="9855" cy="382096"/>
          </a:xfrm>
          <a:prstGeom prst="straightConnector1">
            <a:avLst/>
          </a:prstGeom>
          <a:noFill/>
          <a:ln w="19050" cap="flat" cmpd="sng">
            <a:solidFill>
              <a:schemeClr val="dk1"/>
            </a:solidFill>
            <a:prstDash val="solid"/>
            <a:round/>
            <a:headEnd type="none" w="med" len="med"/>
            <a:tailEnd type="none" w="med" len="med"/>
          </a:ln>
        </p:spPr>
      </p:cxnSp>
      <p:grpSp>
        <p:nvGrpSpPr>
          <p:cNvPr id="620" name="Google Shape;620;p45"/>
          <p:cNvGrpSpPr/>
          <p:nvPr/>
        </p:nvGrpSpPr>
        <p:grpSpPr>
          <a:xfrm>
            <a:off x="2498143" y="4328193"/>
            <a:ext cx="287955" cy="354497"/>
            <a:chOff x="1666375" y="4090175"/>
            <a:chExt cx="213775" cy="263175"/>
          </a:xfrm>
        </p:grpSpPr>
        <p:sp>
          <p:nvSpPr>
            <p:cNvPr id="621" name="Google Shape;621;p45"/>
            <p:cNvSpPr/>
            <p:nvPr/>
          </p:nvSpPr>
          <p:spPr>
            <a:xfrm>
              <a:off x="1666375" y="4090175"/>
              <a:ext cx="213775" cy="263175"/>
            </a:xfrm>
            <a:custGeom>
              <a:avLst/>
              <a:gdLst/>
              <a:ahLst/>
              <a:cxnLst/>
              <a:rect l="l" t="t" r="r" b="b"/>
              <a:pathLst>
                <a:path w="8551" h="10527" extrusionOk="0">
                  <a:moveTo>
                    <a:pt x="7788" y="1096"/>
                  </a:moveTo>
                  <a:cubicBezTo>
                    <a:pt x="8026" y="1096"/>
                    <a:pt x="8217" y="1310"/>
                    <a:pt x="8217" y="1549"/>
                  </a:cubicBezTo>
                  <a:lnTo>
                    <a:pt x="8217" y="2144"/>
                  </a:lnTo>
                  <a:cubicBezTo>
                    <a:pt x="8114" y="2061"/>
                    <a:pt x="7974" y="1996"/>
                    <a:pt x="7846" y="1996"/>
                  </a:cubicBezTo>
                  <a:cubicBezTo>
                    <a:pt x="7826" y="1996"/>
                    <a:pt x="7807" y="1998"/>
                    <a:pt x="7788" y="2001"/>
                  </a:cubicBezTo>
                  <a:lnTo>
                    <a:pt x="5764" y="2001"/>
                  </a:lnTo>
                  <a:cubicBezTo>
                    <a:pt x="5693" y="1858"/>
                    <a:pt x="5669" y="1691"/>
                    <a:pt x="5669" y="1549"/>
                  </a:cubicBezTo>
                  <a:cubicBezTo>
                    <a:pt x="5669" y="1406"/>
                    <a:pt x="5693" y="1239"/>
                    <a:pt x="5764" y="1096"/>
                  </a:cubicBezTo>
                  <a:close/>
                  <a:moveTo>
                    <a:pt x="549" y="310"/>
                  </a:moveTo>
                  <a:cubicBezTo>
                    <a:pt x="572" y="310"/>
                    <a:pt x="596" y="310"/>
                    <a:pt x="596" y="358"/>
                  </a:cubicBezTo>
                  <a:lnTo>
                    <a:pt x="596" y="9145"/>
                  </a:lnTo>
                  <a:cubicBezTo>
                    <a:pt x="596" y="9169"/>
                    <a:pt x="572" y="9193"/>
                    <a:pt x="549" y="9193"/>
                  </a:cubicBezTo>
                  <a:lnTo>
                    <a:pt x="358" y="9193"/>
                  </a:lnTo>
                  <a:cubicBezTo>
                    <a:pt x="334" y="9193"/>
                    <a:pt x="311" y="9169"/>
                    <a:pt x="311" y="9145"/>
                  </a:cubicBezTo>
                  <a:lnTo>
                    <a:pt x="311" y="358"/>
                  </a:lnTo>
                  <a:cubicBezTo>
                    <a:pt x="311" y="310"/>
                    <a:pt x="334" y="310"/>
                    <a:pt x="358" y="310"/>
                  </a:cubicBezTo>
                  <a:close/>
                  <a:moveTo>
                    <a:pt x="7288" y="310"/>
                  </a:moveTo>
                  <a:cubicBezTo>
                    <a:pt x="7312" y="310"/>
                    <a:pt x="7336" y="310"/>
                    <a:pt x="7336" y="358"/>
                  </a:cubicBezTo>
                  <a:lnTo>
                    <a:pt x="7336" y="787"/>
                  </a:lnTo>
                  <a:lnTo>
                    <a:pt x="5693" y="787"/>
                  </a:lnTo>
                  <a:cubicBezTo>
                    <a:pt x="5597" y="787"/>
                    <a:pt x="5502" y="858"/>
                    <a:pt x="5478" y="953"/>
                  </a:cubicBezTo>
                  <a:cubicBezTo>
                    <a:pt x="5312" y="1334"/>
                    <a:pt x="5312" y="1763"/>
                    <a:pt x="5478" y="2144"/>
                  </a:cubicBezTo>
                  <a:cubicBezTo>
                    <a:pt x="5502" y="2239"/>
                    <a:pt x="5597" y="2287"/>
                    <a:pt x="5693" y="2287"/>
                  </a:cubicBezTo>
                  <a:lnTo>
                    <a:pt x="7788" y="2287"/>
                  </a:lnTo>
                  <a:cubicBezTo>
                    <a:pt x="8384" y="2287"/>
                    <a:pt x="8384" y="3192"/>
                    <a:pt x="7788" y="3192"/>
                  </a:cubicBezTo>
                  <a:lnTo>
                    <a:pt x="7645" y="3192"/>
                  </a:lnTo>
                  <a:lnTo>
                    <a:pt x="7645" y="2763"/>
                  </a:lnTo>
                  <a:cubicBezTo>
                    <a:pt x="7645" y="2668"/>
                    <a:pt x="7598" y="2620"/>
                    <a:pt x="7503" y="2596"/>
                  </a:cubicBezTo>
                  <a:cubicBezTo>
                    <a:pt x="7407" y="2596"/>
                    <a:pt x="7336" y="2668"/>
                    <a:pt x="7336" y="2763"/>
                  </a:cubicBezTo>
                  <a:lnTo>
                    <a:pt x="7336" y="9145"/>
                  </a:lnTo>
                  <a:cubicBezTo>
                    <a:pt x="7336" y="9169"/>
                    <a:pt x="7312" y="9193"/>
                    <a:pt x="7288" y="9193"/>
                  </a:cubicBezTo>
                  <a:lnTo>
                    <a:pt x="930" y="9193"/>
                  </a:lnTo>
                  <a:cubicBezTo>
                    <a:pt x="882" y="9193"/>
                    <a:pt x="882" y="9169"/>
                    <a:pt x="882" y="9145"/>
                  </a:cubicBezTo>
                  <a:lnTo>
                    <a:pt x="882" y="358"/>
                  </a:lnTo>
                  <a:cubicBezTo>
                    <a:pt x="882" y="310"/>
                    <a:pt x="882" y="310"/>
                    <a:pt x="930" y="310"/>
                  </a:cubicBezTo>
                  <a:close/>
                  <a:moveTo>
                    <a:pt x="751" y="9449"/>
                  </a:moveTo>
                  <a:cubicBezTo>
                    <a:pt x="823" y="9449"/>
                    <a:pt x="894" y="9467"/>
                    <a:pt x="954" y="9503"/>
                  </a:cubicBezTo>
                  <a:lnTo>
                    <a:pt x="7169" y="9503"/>
                  </a:lnTo>
                  <a:lnTo>
                    <a:pt x="7145" y="9717"/>
                  </a:lnTo>
                  <a:lnTo>
                    <a:pt x="3859" y="9717"/>
                  </a:lnTo>
                  <a:cubicBezTo>
                    <a:pt x="3764" y="9717"/>
                    <a:pt x="3692" y="9765"/>
                    <a:pt x="3692" y="9836"/>
                  </a:cubicBezTo>
                  <a:cubicBezTo>
                    <a:pt x="3668" y="9931"/>
                    <a:pt x="3740" y="10026"/>
                    <a:pt x="3835" y="10026"/>
                  </a:cubicBezTo>
                  <a:lnTo>
                    <a:pt x="7169" y="10026"/>
                  </a:lnTo>
                  <a:lnTo>
                    <a:pt x="7169" y="10193"/>
                  </a:lnTo>
                  <a:cubicBezTo>
                    <a:pt x="7169" y="10217"/>
                    <a:pt x="7145" y="10217"/>
                    <a:pt x="7121" y="10217"/>
                  </a:cubicBezTo>
                  <a:lnTo>
                    <a:pt x="358" y="10217"/>
                  </a:lnTo>
                  <a:cubicBezTo>
                    <a:pt x="334" y="10217"/>
                    <a:pt x="311" y="10217"/>
                    <a:pt x="311" y="10193"/>
                  </a:cubicBezTo>
                  <a:lnTo>
                    <a:pt x="311" y="10026"/>
                  </a:lnTo>
                  <a:lnTo>
                    <a:pt x="1668" y="10026"/>
                  </a:lnTo>
                  <a:cubicBezTo>
                    <a:pt x="1739" y="10026"/>
                    <a:pt x="1811" y="9955"/>
                    <a:pt x="1811" y="9884"/>
                  </a:cubicBezTo>
                  <a:cubicBezTo>
                    <a:pt x="1835" y="9788"/>
                    <a:pt x="1763" y="9717"/>
                    <a:pt x="1668" y="9717"/>
                  </a:cubicBezTo>
                  <a:lnTo>
                    <a:pt x="311" y="9717"/>
                  </a:lnTo>
                  <a:lnTo>
                    <a:pt x="311" y="9503"/>
                  </a:lnTo>
                  <a:lnTo>
                    <a:pt x="549" y="9503"/>
                  </a:lnTo>
                  <a:cubicBezTo>
                    <a:pt x="608" y="9467"/>
                    <a:pt x="680" y="9449"/>
                    <a:pt x="751" y="9449"/>
                  </a:cubicBezTo>
                  <a:close/>
                  <a:moveTo>
                    <a:pt x="358" y="1"/>
                  </a:moveTo>
                  <a:cubicBezTo>
                    <a:pt x="144" y="1"/>
                    <a:pt x="1" y="144"/>
                    <a:pt x="1" y="358"/>
                  </a:cubicBezTo>
                  <a:lnTo>
                    <a:pt x="1" y="10169"/>
                  </a:lnTo>
                  <a:cubicBezTo>
                    <a:pt x="1" y="10360"/>
                    <a:pt x="144" y="10527"/>
                    <a:pt x="358" y="10527"/>
                  </a:cubicBezTo>
                  <a:lnTo>
                    <a:pt x="7098" y="10527"/>
                  </a:lnTo>
                  <a:cubicBezTo>
                    <a:pt x="7288" y="10527"/>
                    <a:pt x="7455" y="10360"/>
                    <a:pt x="7455" y="10169"/>
                  </a:cubicBezTo>
                  <a:lnTo>
                    <a:pt x="7455" y="9455"/>
                  </a:lnTo>
                  <a:cubicBezTo>
                    <a:pt x="7574" y="9383"/>
                    <a:pt x="7645" y="9264"/>
                    <a:pt x="7669" y="9122"/>
                  </a:cubicBezTo>
                  <a:lnTo>
                    <a:pt x="7669" y="3478"/>
                  </a:lnTo>
                  <a:lnTo>
                    <a:pt x="7788" y="3478"/>
                  </a:lnTo>
                  <a:cubicBezTo>
                    <a:pt x="8193" y="3478"/>
                    <a:pt x="8527" y="3144"/>
                    <a:pt x="8550" y="2715"/>
                  </a:cubicBezTo>
                  <a:lnTo>
                    <a:pt x="8550" y="1525"/>
                  </a:lnTo>
                  <a:cubicBezTo>
                    <a:pt x="8527" y="1120"/>
                    <a:pt x="8193" y="810"/>
                    <a:pt x="7788" y="810"/>
                  </a:cubicBezTo>
                  <a:lnTo>
                    <a:pt x="7669" y="810"/>
                  </a:lnTo>
                  <a:lnTo>
                    <a:pt x="7669" y="358"/>
                  </a:lnTo>
                  <a:cubicBezTo>
                    <a:pt x="7645" y="144"/>
                    <a:pt x="7503" y="1"/>
                    <a:pt x="7312" y="1"/>
                  </a:cubicBezTo>
                  <a:lnTo>
                    <a:pt x="954" y="1"/>
                  </a:lnTo>
                  <a:cubicBezTo>
                    <a:pt x="894" y="36"/>
                    <a:pt x="823" y="54"/>
                    <a:pt x="751" y="54"/>
                  </a:cubicBezTo>
                  <a:cubicBezTo>
                    <a:pt x="680" y="54"/>
                    <a:pt x="608" y="36"/>
                    <a:pt x="5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5"/>
            <p:cNvSpPr/>
            <p:nvPr/>
          </p:nvSpPr>
          <p:spPr>
            <a:xfrm>
              <a:off x="1714600" y="4156850"/>
              <a:ext cx="109575" cy="104825"/>
            </a:xfrm>
            <a:custGeom>
              <a:avLst/>
              <a:gdLst/>
              <a:ahLst/>
              <a:cxnLst/>
              <a:rect l="l" t="t" r="r" b="b"/>
              <a:pathLst>
                <a:path w="4383" h="4193" extrusionOk="0">
                  <a:moveTo>
                    <a:pt x="1204" y="293"/>
                  </a:moveTo>
                  <a:cubicBezTo>
                    <a:pt x="1406" y="293"/>
                    <a:pt x="1608" y="370"/>
                    <a:pt x="1763" y="525"/>
                  </a:cubicBezTo>
                  <a:lnTo>
                    <a:pt x="1978" y="763"/>
                  </a:lnTo>
                  <a:lnTo>
                    <a:pt x="858" y="1882"/>
                  </a:lnTo>
                  <a:lnTo>
                    <a:pt x="644" y="1644"/>
                  </a:lnTo>
                  <a:cubicBezTo>
                    <a:pt x="334" y="1334"/>
                    <a:pt x="334" y="834"/>
                    <a:pt x="644" y="525"/>
                  </a:cubicBezTo>
                  <a:cubicBezTo>
                    <a:pt x="799" y="370"/>
                    <a:pt x="1001" y="293"/>
                    <a:pt x="1204" y="293"/>
                  </a:cubicBezTo>
                  <a:close/>
                  <a:moveTo>
                    <a:pt x="3183" y="293"/>
                  </a:moveTo>
                  <a:cubicBezTo>
                    <a:pt x="3383" y="293"/>
                    <a:pt x="3585" y="370"/>
                    <a:pt x="3740" y="525"/>
                  </a:cubicBezTo>
                  <a:cubicBezTo>
                    <a:pt x="4049" y="834"/>
                    <a:pt x="4049" y="1334"/>
                    <a:pt x="3740" y="1644"/>
                  </a:cubicBezTo>
                  <a:lnTo>
                    <a:pt x="3525" y="1882"/>
                  </a:lnTo>
                  <a:lnTo>
                    <a:pt x="2406" y="763"/>
                  </a:lnTo>
                  <a:lnTo>
                    <a:pt x="2644" y="525"/>
                  </a:lnTo>
                  <a:cubicBezTo>
                    <a:pt x="2787" y="370"/>
                    <a:pt x="2984" y="293"/>
                    <a:pt x="3183" y="293"/>
                  </a:cubicBezTo>
                  <a:close/>
                  <a:moveTo>
                    <a:pt x="858" y="2311"/>
                  </a:moveTo>
                  <a:lnTo>
                    <a:pt x="1978" y="3430"/>
                  </a:lnTo>
                  <a:lnTo>
                    <a:pt x="1763" y="3644"/>
                  </a:lnTo>
                  <a:cubicBezTo>
                    <a:pt x="1608" y="3799"/>
                    <a:pt x="1406" y="3877"/>
                    <a:pt x="1204" y="3877"/>
                  </a:cubicBezTo>
                  <a:cubicBezTo>
                    <a:pt x="1001" y="3877"/>
                    <a:pt x="799" y="3799"/>
                    <a:pt x="644" y="3644"/>
                  </a:cubicBezTo>
                  <a:cubicBezTo>
                    <a:pt x="334" y="3335"/>
                    <a:pt x="334" y="2835"/>
                    <a:pt x="644" y="2525"/>
                  </a:cubicBezTo>
                  <a:lnTo>
                    <a:pt x="858" y="2311"/>
                  </a:lnTo>
                  <a:close/>
                  <a:moveTo>
                    <a:pt x="2192" y="977"/>
                  </a:moveTo>
                  <a:lnTo>
                    <a:pt x="3740" y="2525"/>
                  </a:lnTo>
                  <a:cubicBezTo>
                    <a:pt x="4049" y="2835"/>
                    <a:pt x="4049" y="3335"/>
                    <a:pt x="3740" y="3644"/>
                  </a:cubicBezTo>
                  <a:cubicBezTo>
                    <a:pt x="3585" y="3799"/>
                    <a:pt x="3383" y="3877"/>
                    <a:pt x="3183" y="3877"/>
                  </a:cubicBezTo>
                  <a:cubicBezTo>
                    <a:pt x="2984" y="3877"/>
                    <a:pt x="2787" y="3799"/>
                    <a:pt x="2644" y="3644"/>
                  </a:cubicBezTo>
                  <a:lnTo>
                    <a:pt x="2406" y="3430"/>
                  </a:lnTo>
                  <a:lnTo>
                    <a:pt x="3240" y="2597"/>
                  </a:lnTo>
                  <a:cubicBezTo>
                    <a:pt x="3314" y="2485"/>
                    <a:pt x="3215" y="2345"/>
                    <a:pt x="3099" y="2345"/>
                  </a:cubicBezTo>
                  <a:cubicBezTo>
                    <a:pt x="3067" y="2345"/>
                    <a:pt x="3033" y="2356"/>
                    <a:pt x="3002" y="2382"/>
                  </a:cubicBezTo>
                  <a:lnTo>
                    <a:pt x="2192" y="3216"/>
                  </a:lnTo>
                  <a:lnTo>
                    <a:pt x="1073" y="2097"/>
                  </a:lnTo>
                  <a:lnTo>
                    <a:pt x="2192" y="977"/>
                  </a:lnTo>
                  <a:close/>
                  <a:moveTo>
                    <a:pt x="1192" y="1"/>
                  </a:moveTo>
                  <a:cubicBezTo>
                    <a:pt x="882" y="1"/>
                    <a:pt x="596" y="120"/>
                    <a:pt x="406" y="334"/>
                  </a:cubicBezTo>
                  <a:cubicBezTo>
                    <a:pt x="1" y="787"/>
                    <a:pt x="25" y="1454"/>
                    <a:pt x="430" y="1882"/>
                  </a:cubicBezTo>
                  <a:lnTo>
                    <a:pt x="644" y="2097"/>
                  </a:lnTo>
                  <a:lnTo>
                    <a:pt x="430" y="2311"/>
                  </a:lnTo>
                  <a:cubicBezTo>
                    <a:pt x="25" y="2739"/>
                    <a:pt x="1" y="3406"/>
                    <a:pt x="406" y="3859"/>
                  </a:cubicBezTo>
                  <a:cubicBezTo>
                    <a:pt x="614" y="4079"/>
                    <a:pt x="904" y="4192"/>
                    <a:pt x="1198" y="4192"/>
                  </a:cubicBezTo>
                  <a:cubicBezTo>
                    <a:pt x="1476" y="4192"/>
                    <a:pt x="1758" y="4091"/>
                    <a:pt x="1978" y="3883"/>
                  </a:cubicBezTo>
                  <a:lnTo>
                    <a:pt x="2192" y="3644"/>
                  </a:lnTo>
                  <a:lnTo>
                    <a:pt x="2406" y="3883"/>
                  </a:lnTo>
                  <a:cubicBezTo>
                    <a:pt x="2621" y="4085"/>
                    <a:pt x="2900" y="4186"/>
                    <a:pt x="3180" y="4186"/>
                  </a:cubicBezTo>
                  <a:cubicBezTo>
                    <a:pt x="3460" y="4186"/>
                    <a:pt x="3740" y="4085"/>
                    <a:pt x="3954" y="3883"/>
                  </a:cubicBezTo>
                  <a:cubicBezTo>
                    <a:pt x="4383" y="3430"/>
                    <a:pt x="4383" y="2739"/>
                    <a:pt x="3954" y="2311"/>
                  </a:cubicBezTo>
                  <a:lnTo>
                    <a:pt x="3740" y="2097"/>
                  </a:lnTo>
                  <a:lnTo>
                    <a:pt x="3954" y="1882"/>
                  </a:lnTo>
                  <a:cubicBezTo>
                    <a:pt x="4383" y="1430"/>
                    <a:pt x="4383" y="739"/>
                    <a:pt x="3954" y="310"/>
                  </a:cubicBezTo>
                  <a:cubicBezTo>
                    <a:pt x="3764" y="120"/>
                    <a:pt x="3478" y="1"/>
                    <a:pt x="3192" y="1"/>
                  </a:cubicBezTo>
                  <a:cubicBezTo>
                    <a:pt x="2906" y="1"/>
                    <a:pt x="2621" y="120"/>
                    <a:pt x="2406" y="310"/>
                  </a:cubicBezTo>
                  <a:lnTo>
                    <a:pt x="2192" y="549"/>
                  </a:lnTo>
                  <a:lnTo>
                    <a:pt x="1978" y="310"/>
                  </a:lnTo>
                  <a:cubicBezTo>
                    <a:pt x="1763" y="120"/>
                    <a:pt x="1477" y="1"/>
                    <a:pt x="1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5"/>
            <p:cNvSpPr/>
            <p:nvPr/>
          </p:nvSpPr>
          <p:spPr>
            <a:xfrm>
              <a:off x="1755700" y="4195525"/>
              <a:ext cx="32000" cy="27425"/>
            </a:xfrm>
            <a:custGeom>
              <a:avLst/>
              <a:gdLst/>
              <a:ahLst/>
              <a:cxnLst/>
              <a:rect l="l" t="t" r="r" b="b"/>
              <a:pathLst>
                <a:path w="1280" h="1097" extrusionOk="0">
                  <a:moveTo>
                    <a:pt x="548" y="288"/>
                  </a:moveTo>
                  <a:cubicBezTo>
                    <a:pt x="691" y="288"/>
                    <a:pt x="786" y="407"/>
                    <a:pt x="786" y="550"/>
                  </a:cubicBezTo>
                  <a:cubicBezTo>
                    <a:pt x="786" y="694"/>
                    <a:pt x="667" y="784"/>
                    <a:pt x="546" y="784"/>
                  </a:cubicBezTo>
                  <a:cubicBezTo>
                    <a:pt x="487" y="784"/>
                    <a:pt x="428" y="763"/>
                    <a:pt x="381" y="716"/>
                  </a:cubicBezTo>
                  <a:cubicBezTo>
                    <a:pt x="214" y="550"/>
                    <a:pt x="334" y="288"/>
                    <a:pt x="548" y="288"/>
                  </a:cubicBezTo>
                  <a:close/>
                  <a:moveTo>
                    <a:pt x="509" y="0"/>
                  </a:moveTo>
                  <a:cubicBezTo>
                    <a:pt x="218" y="0"/>
                    <a:pt x="0" y="253"/>
                    <a:pt x="0" y="550"/>
                  </a:cubicBezTo>
                  <a:cubicBezTo>
                    <a:pt x="0" y="872"/>
                    <a:pt x="273" y="1097"/>
                    <a:pt x="561" y="1097"/>
                  </a:cubicBezTo>
                  <a:cubicBezTo>
                    <a:pt x="698" y="1097"/>
                    <a:pt x="838" y="1046"/>
                    <a:pt x="953" y="931"/>
                  </a:cubicBezTo>
                  <a:cubicBezTo>
                    <a:pt x="1280" y="580"/>
                    <a:pt x="1057" y="1"/>
                    <a:pt x="577" y="1"/>
                  </a:cubicBezTo>
                  <a:cubicBezTo>
                    <a:pt x="567" y="1"/>
                    <a:pt x="558" y="1"/>
                    <a:pt x="548" y="2"/>
                  </a:cubicBezTo>
                  <a:cubicBezTo>
                    <a:pt x="535" y="1"/>
                    <a:pt x="522" y="0"/>
                    <a:pt x="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45"/>
          <p:cNvGrpSpPr/>
          <p:nvPr/>
        </p:nvGrpSpPr>
        <p:grpSpPr>
          <a:xfrm>
            <a:off x="2484319" y="3393735"/>
            <a:ext cx="354497" cy="354093"/>
            <a:chOff x="4519950" y="3656150"/>
            <a:chExt cx="263175" cy="262875"/>
          </a:xfrm>
        </p:grpSpPr>
        <p:sp>
          <p:nvSpPr>
            <p:cNvPr id="625" name="Google Shape;625;p45"/>
            <p:cNvSpPr/>
            <p:nvPr/>
          </p:nvSpPr>
          <p:spPr>
            <a:xfrm>
              <a:off x="4659400" y="3669975"/>
              <a:ext cx="108850" cy="100050"/>
            </a:xfrm>
            <a:custGeom>
              <a:avLst/>
              <a:gdLst/>
              <a:ahLst/>
              <a:cxnLst/>
              <a:rect l="l" t="t" r="r" b="b"/>
              <a:pathLst>
                <a:path w="4354" h="4002" extrusionOk="0">
                  <a:moveTo>
                    <a:pt x="2373" y="356"/>
                  </a:moveTo>
                  <a:cubicBezTo>
                    <a:pt x="2743" y="356"/>
                    <a:pt x="3121" y="480"/>
                    <a:pt x="3448" y="758"/>
                  </a:cubicBezTo>
                  <a:cubicBezTo>
                    <a:pt x="3448" y="758"/>
                    <a:pt x="3448" y="782"/>
                    <a:pt x="3448" y="782"/>
                  </a:cubicBezTo>
                  <a:lnTo>
                    <a:pt x="3448" y="3306"/>
                  </a:lnTo>
                  <a:cubicBezTo>
                    <a:pt x="3117" y="3587"/>
                    <a:pt x="2734" y="3713"/>
                    <a:pt x="2360" y="3713"/>
                  </a:cubicBezTo>
                  <a:cubicBezTo>
                    <a:pt x="1497" y="3713"/>
                    <a:pt x="686" y="3041"/>
                    <a:pt x="686" y="2044"/>
                  </a:cubicBezTo>
                  <a:cubicBezTo>
                    <a:pt x="686" y="1042"/>
                    <a:pt x="1506" y="356"/>
                    <a:pt x="2373" y="356"/>
                  </a:cubicBezTo>
                  <a:close/>
                  <a:moveTo>
                    <a:pt x="2360" y="1"/>
                  </a:moveTo>
                  <a:cubicBezTo>
                    <a:pt x="1570" y="1"/>
                    <a:pt x="777" y="450"/>
                    <a:pt x="472" y="1377"/>
                  </a:cubicBezTo>
                  <a:cubicBezTo>
                    <a:pt x="0" y="2791"/>
                    <a:pt x="1142" y="4001"/>
                    <a:pt x="2376" y="4001"/>
                  </a:cubicBezTo>
                  <a:cubicBezTo>
                    <a:pt x="2825" y="4001"/>
                    <a:pt x="3286" y="3841"/>
                    <a:pt x="3687" y="3473"/>
                  </a:cubicBezTo>
                  <a:cubicBezTo>
                    <a:pt x="4068" y="3139"/>
                    <a:pt x="4306" y="2687"/>
                    <a:pt x="4353" y="2210"/>
                  </a:cubicBezTo>
                  <a:cubicBezTo>
                    <a:pt x="4353" y="2139"/>
                    <a:pt x="4282" y="2068"/>
                    <a:pt x="4211" y="2068"/>
                  </a:cubicBezTo>
                  <a:cubicBezTo>
                    <a:pt x="4198" y="2064"/>
                    <a:pt x="4186" y="2063"/>
                    <a:pt x="4174" y="2063"/>
                  </a:cubicBezTo>
                  <a:cubicBezTo>
                    <a:pt x="4098" y="2063"/>
                    <a:pt x="4044" y="2128"/>
                    <a:pt x="4044" y="2210"/>
                  </a:cubicBezTo>
                  <a:cubicBezTo>
                    <a:pt x="4020" y="2472"/>
                    <a:pt x="3925" y="2734"/>
                    <a:pt x="3758" y="2972"/>
                  </a:cubicBezTo>
                  <a:lnTo>
                    <a:pt x="3758" y="1091"/>
                  </a:lnTo>
                  <a:cubicBezTo>
                    <a:pt x="3877" y="1258"/>
                    <a:pt x="3972" y="1472"/>
                    <a:pt x="4020" y="1687"/>
                  </a:cubicBezTo>
                  <a:cubicBezTo>
                    <a:pt x="4020" y="1758"/>
                    <a:pt x="4115" y="1806"/>
                    <a:pt x="4187" y="1806"/>
                  </a:cubicBezTo>
                  <a:cubicBezTo>
                    <a:pt x="4282" y="1782"/>
                    <a:pt x="4330" y="1687"/>
                    <a:pt x="4306" y="1615"/>
                  </a:cubicBezTo>
                  <a:cubicBezTo>
                    <a:pt x="4106" y="552"/>
                    <a:pt x="3235" y="1"/>
                    <a:pt x="2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5"/>
            <p:cNvSpPr/>
            <p:nvPr/>
          </p:nvSpPr>
          <p:spPr>
            <a:xfrm>
              <a:off x="4681300" y="3696125"/>
              <a:ext cx="21275" cy="49375"/>
            </a:xfrm>
            <a:custGeom>
              <a:avLst/>
              <a:gdLst/>
              <a:ahLst/>
              <a:cxnLst/>
              <a:rect l="l" t="t" r="r" b="b"/>
              <a:pathLst>
                <a:path w="851" h="1975" extrusionOk="0">
                  <a:moveTo>
                    <a:pt x="615" y="1"/>
                  </a:moveTo>
                  <a:cubicBezTo>
                    <a:pt x="582" y="1"/>
                    <a:pt x="550" y="14"/>
                    <a:pt x="524" y="45"/>
                  </a:cubicBezTo>
                  <a:cubicBezTo>
                    <a:pt x="1" y="545"/>
                    <a:pt x="1" y="1403"/>
                    <a:pt x="524" y="1926"/>
                  </a:cubicBezTo>
                  <a:cubicBezTo>
                    <a:pt x="548" y="1950"/>
                    <a:pt x="596" y="1974"/>
                    <a:pt x="643" y="1974"/>
                  </a:cubicBezTo>
                  <a:cubicBezTo>
                    <a:pt x="667" y="1974"/>
                    <a:pt x="715" y="1950"/>
                    <a:pt x="739" y="1926"/>
                  </a:cubicBezTo>
                  <a:cubicBezTo>
                    <a:pt x="810" y="1855"/>
                    <a:pt x="810" y="1760"/>
                    <a:pt x="739" y="1712"/>
                  </a:cubicBezTo>
                  <a:cubicBezTo>
                    <a:pt x="548" y="1522"/>
                    <a:pt x="429" y="1260"/>
                    <a:pt x="453" y="974"/>
                  </a:cubicBezTo>
                  <a:cubicBezTo>
                    <a:pt x="429" y="712"/>
                    <a:pt x="548" y="450"/>
                    <a:pt x="739" y="259"/>
                  </a:cubicBezTo>
                  <a:cubicBezTo>
                    <a:pt x="850" y="166"/>
                    <a:pt x="730"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5"/>
            <p:cNvSpPr/>
            <p:nvPr/>
          </p:nvSpPr>
          <p:spPr>
            <a:xfrm>
              <a:off x="4569975" y="3815725"/>
              <a:ext cx="122650" cy="63125"/>
            </a:xfrm>
            <a:custGeom>
              <a:avLst/>
              <a:gdLst/>
              <a:ahLst/>
              <a:cxnLst/>
              <a:rect l="l" t="t" r="r" b="b"/>
              <a:pathLst>
                <a:path w="4906" h="2525" extrusionOk="0">
                  <a:moveTo>
                    <a:pt x="1429" y="1119"/>
                  </a:moveTo>
                  <a:lnTo>
                    <a:pt x="1429" y="2215"/>
                  </a:lnTo>
                  <a:lnTo>
                    <a:pt x="1119" y="2215"/>
                  </a:lnTo>
                  <a:lnTo>
                    <a:pt x="1119" y="1119"/>
                  </a:lnTo>
                  <a:close/>
                  <a:moveTo>
                    <a:pt x="3811" y="1524"/>
                  </a:moveTo>
                  <a:lnTo>
                    <a:pt x="3811" y="2215"/>
                  </a:lnTo>
                  <a:lnTo>
                    <a:pt x="3501" y="2215"/>
                  </a:lnTo>
                  <a:lnTo>
                    <a:pt x="3501" y="1524"/>
                  </a:lnTo>
                  <a:close/>
                  <a:moveTo>
                    <a:pt x="2620" y="334"/>
                  </a:moveTo>
                  <a:lnTo>
                    <a:pt x="2620" y="2239"/>
                  </a:lnTo>
                  <a:lnTo>
                    <a:pt x="2310" y="2239"/>
                  </a:lnTo>
                  <a:lnTo>
                    <a:pt x="2310" y="334"/>
                  </a:lnTo>
                  <a:close/>
                  <a:moveTo>
                    <a:pt x="143" y="0"/>
                  </a:moveTo>
                  <a:cubicBezTo>
                    <a:pt x="72" y="0"/>
                    <a:pt x="0" y="72"/>
                    <a:pt x="0" y="167"/>
                  </a:cubicBezTo>
                  <a:lnTo>
                    <a:pt x="0" y="2358"/>
                  </a:lnTo>
                  <a:cubicBezTo>
                    <a:pt x="0" y="2453"/>
                    <a:pt x="72" y="2525"/>
                    <a:pt x="143" y="2525"/>
                  </a:cubicBezTo>
                  <a:lnTo>
                    <a:pt x="4739" y="2525"/>
                  </a:lnTo>
                  <a:cubicBezTo>
                    <a:pt x="4835" y="2525"/>
                    <a:pt x="4906" y="2453"/>
                    <a:pt x="4906" y="2358"/>
                  </a:cubicBezTo>
                  <a:cubicBezTo>
                    <a:pt x="4906" y="2286"/>
                    <a:pt x="4739" y="2215"/>
                    <a:pt x="4739" y="2215"/>
                  </a:cubicBezTo>
                  <a:lnTo>
                    <a:pt x="4096" y="2215"/>
                  </a:lnTo>
                  <a:lnTo>
                    <a:pt x="4096" y="1477"/>
                  </a:lnTo>
                  <a:cubicBezTo>
                    <a:pt x="4096" y="1334"/>
                    <a:pt x="3977" y="1215"/>
                    <a:pt x="3858" y="1215"/>
                  </a:cubicBezTo>
                  <a:lnTo>
                    <a:pt x="3453" y="1215"/>
                  </a:lnTo>
                  <a:cubicBezTo>
                    <a:pt x="3310" y="1215"/>
                    <a:pt x="3191" y="1310"/>
                    <a:pt x="3191" y="1453"/>
                  </a:cubicBezTo>
                  <a:lnTo>
                    <a:pt x="3191" y="2215"/>
                  </a:lnTo>
                  <a:lnTo>
                    <a:pt x="2906" y="2215"/>
                  </a:lnTo>
                  <a:lnTo>
                    <a:pt x="2906" y="262"/>
                  </a:lnTo>
                  <a:cubicBezTo>
                    <a:pt x="2906" y="119"/>
                    <a:pt x="2786" y="24"/>
                    <a:pt x="2667" y="24"/>
                  </a:cubicBezTo>
                  <a:lnTo>
                    <a:pt x="2263" y="24"/>
                  </a:lnTo>
                  <a:cubicBezTo>
                    <a:pt x="2120" y="24"/>
                    <a:pt x="2001" y="119"/>
                    <a:pt x="2001" y="262"/>
                  </a:cubicBezTo>
                  <a:lnTo>
                    <a:pt x="2001" y="2215"/>
                  </a:lnTo>
                  <a:lnTo>
                    <a:pt x="1715" y="2215"/>
                  </a:lnTo>
                  <a:lnTo>
                    <a:pt x="1715" y="1048"/>
                  </a:lnTo>
                  <a:cubicBezTo>
                    <a:pt x="1715" y="905"/>
                    <a:pt x="1596" y="786"/>
                    <a:pt x="1453" y="786"/>
                  </a:cubicBezTo>
                  <a:lnTo>
                    <a:pt x="1048" y="786"/>
                  </a:lnTo>
                  <a:cubicBezTo>
                    <a:pt x="905" y="786"/>
                    <a:pt x="810" y="905"/>
                    <a:pt x="810" y="1048"/>
                  </a:cubicBezTo>
                  <a:lnTo>
                    <a:pt x="810" y="2215"/>
                  </a:lnTo>
                  <a:lnTo>
                    <a:pt x="310" y="2215"/>
                  </a:lnTo>
                  <a:lnTo>
                    <a:pt x="310" y="167"/>
                  </a:lnTo>
                  <a:cubicBezTo>
                    <a:pt x="310" y="72"/>
                    <a:pt x="238" y="0"/>
                    <a:pt x="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5"/>
            <p:cNvSpPr/>
            <p:nvPr/>
          </p:nvSpPr>
          <p:spPr>
            <a:xfrm>
              <a:off x="4569375" y="3776300"/>
              <a:ext cx="93500" cy="7300"/>
            </a:xfrm>
            <a:custGeom>
              <a:avLst/>
              <a:gdLst/>
              <a:ahLst/>
              <a:cxnLst/>
              <a:rect l="l" t="t" r="r" b="b"/>
              <a:pathLst>
                <a:path w="3740" h="292" extrusionOk="0">
                  <a:moveTo>
                    <a:pt x="154" y="1"/>
                  </a:moveTo>
                  <a:cubicBezTo>
                    <a:pt x="78" y="1"/>
                    <a:pt x="24" y="63"/>
                    <a:pt x="24" y="125"/>
                  </a:cubicBezTo>
                  <a:cubicBezTo>
                    <a:pt x="0" y="220"/>
                    <a:pt x="72" y="291"/>
                    <a:pt x="167" y="291"/>
                  </a:cubicBezTo>
                  <a:lnTo>
                    <a:pt x="3573" y="291"/>
                  </a:lnTo>
                  <a:cubicBezTo>
                    <a:pt x="3644" y="291"/>
                    <a:pt x="3715" y="244"/>
                    <a:pt x="3739" y="172"/>
                  </a:cubicBezTo>
                  <a:cubicBezTo>
                    <a:pt x="3739" y="87"/>
                    <a:pt x="3682" y="2"/>
                    <a:pt x="3602" y="2"/>
                  </a:cubicBezTo>
                  <a:cubicBezTo>
                    <a:pt x="3592" y="2"/>
                    <a:pt x="3583" y="3"/>
                    <a:pt x="3573" y="5"/>
                  </a:cubicBezTo>
                  <a:lnTo>
                    <a:pt x="191" y="5"/>
                  </a:lnTo>
                  <a:cubicBezTo>
                    <a:pt x="178" y="2"/>
                    <a:pt x="166" y="1"/>
                    <a:pt x="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5"/>
            <p:cNvSpPr/>
            <p:nvPr/>
          </p:nvSpPr>
          <p:spPr>
            <a:xfrm>
              <a:off x="4569375" y="3731175"/>
              <a:ext cx="28600" cy="7775"/>
            </a:xfrm>
            <a:custGeom>
              <a:avLst/>
              <a:gdLst/>
              <a:ahLst/>
              <a:cxnLst/>
              <a:rect l="l" t="t" r="r" b="b"/>
              <a:pathLst>
                <a:path w="1144" h="311" extrusionOk="0">
                  <a:moveTo>
                    <a:pt x="191" y="1"/>
                  </a:moveTo>
                  <a:cubicBezTo>
                    <a:pt x="96" y="1"/>
                    <a:pt x="24" y="72"/>
                    <a:pt x="24" y="143"/>
                  </a:cubicBezTo>
                  <a:cubicBezTo>
                    <a:pt x="0" y="239"/>
                    <a:pt x="72" y="310"/>
                    <a:pt x="167" y="310"/>
                  </a:cubicBezTo>
                  <a:lnTo>
                    <a:pt x="977" y="310"/>
                  </a:lnTo>
                  <a:cubicBezTo>
                    <a:pt x="1048" y="310"/>
                    <a:pt x="1120" y="263"/>
                    <a:pt x="1120" y="191"/>
                  </a:cubicBezTo>
                  <a:cubicBezTo>
                    <a:pt x="1143" y="96"/>
                    <a:pt x="1072"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5"/>
            <p:cNvSpPr/>
            <p:nvPr/>
          </p:nvSpPr>
          <p:spPr>
            <a:xfrm>
              <a:off x="4569975" y="3760950"/>
              <a:ext cx="78000" cy="7750"/>
            </a:xfrm>
            <a:custGeom>
              <a:avLst/>
              <a:gdLst/>
              <a:ahLst/>
              <a:cxnLst/>
              <a:rect l="l" t="t" r="r" b="b"/>
              <a:pathLst>
                <a:path w="3120" h="310" extrusionOk="0">
                  <a:moveTo>
                    <a:pt x="167" y="0"/>
                  </a:moveTo>
                  <a:cubicBezTo>
                    <a:pt x="95" y="0"/>
                    <a:pt x="24" y="72"/>
                    <a:pt x="0" y="143"/>
                  </a:cubicBezTo>
                  <a:cubicBezTo>
                    <a:pt x="0" y="238"/>
                    <a:pt x="72" y="310"/>
                    <a:pt x="143" y="310"/>
                  </a:cubicBezTo>
                  <a:lnTo>
                    <a:pt x="2953" y="310"/>
                  </a:lnTo>
                  <a:cubicBezTo>
                    <a:pt x="3025" y="310"/>
                    <a:pt x="3096" y="262"/>
                    <a:pt x="3120" y="191"/>
                  </a:cubicBezTo>
                  <a:cubicBezTo>
                    <a:pt x="3120" y="96"/>
                    <a:pt x="3048" y="0"/>
                    <a:pt x="2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5"/>
            <p:cNvSpPr/>
            <p:nvPr/>
          </p:nvSpPr>
          <p:spPr>
            <a:xfrm>
              <a:off x="4569975" y="3691300"/>
              <a:ext cx="67900" cy="7750"/>
            </a:xfrm>
            <a:custGeom>
              <a:avLst/>
              <a:gdLst/>
              <a:ahLst/>
              <a:cxnLst/>
              <a:rect l="l" t="t" r="r" b="b"/>
              <a:pathLst>
                <a:path w="2716" h="310" extrusionOk="0">
                  <a:moveTo>
                    <a:pt x="167" y="0"/>
                  </a:moveTo>
                  <a:cubicBezTo>
                    <a:pt x="72" y="0"/>
                    <a:pt x="0" y="48"/>
                    <a:pt x="0" y="143"/>
                  </a:cubicBezTo>
                  <a:cubicBezTo>
                    <a:pt x="0" y="214"/>
                    <a:pt x="72" y="310"/>
                    <a:pt x="143" y="310"/>
                  </a:cubicBezTo>
                  <a:lnTo>
                    <a:pt x="2525" y="310"/>
                  </a:lnTo>
                  <a:cubicBezTo>
                    <a:pt x="2620" y="310"/>
                    <a:pt x="2691" y="238"/>
                    <a:pt x="2691" y="167"/>
                  </a:cubicBezTo>
                  <a:cubicBezTo>
                    <a:pt x="2715" y="71"/>
                    <a:pt x="2644" y="0"/>
                    <a:pt x="2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5"/>
            <p:cNvSpPr/>
            <p:nvPr/>
          </p:nvSpPr>
          <p:spPr>
            <a:xfrm>
              <a:off x="4519950" y="3656150"/>
              <a:ext cx="263175" cy="262875"/>
            </a:xfrm>
            <a:custGeom>
              <a:avLst/>
              <a:gdLst/>
              <a:ahLst/>
              <a:cxnLst/>
              <a:rect l="l" t="t" r="r" b="b"/>
              <a:pathLst>
                <a:path w="10527" h="10515" extrusionOk="0">
                  <a:moveTo>
                    <a:pt x="775" y="714"/>
                  </a:moveTo>
                  <a:cubicBezTo>
                    <a:pt x="999" y="714"/>
                    <a:pt x="1192" y="918"/>
                    <a:pt x="1192" y="1144"/>
                  </a:cubicBezTo>
                  <a:lnTo>
                    <a:pt x="1215" y="2597"/>
                  </a:lnTo>
                  <a:lnTo>
                    <a:pt x="310" y="2597"/>
                  </a:lnTo>
                  <a:lnTo>
                    <a:pt x="310" y="1168"/>
                  </a:lnTo>
                  <a:cubicBezTo>
                    <a:pt x="310" y="930"/>
                    <a:pt x="501" y="715"/>
                    <a:pt x="739" y="715"/>
                  </a:cubicBezTo>
                  <a:cubicBezTo>
                    <a:pt x="751" y="714"/>
                    <a:pt x="763" y="714"/>
                    <a:pt x="775" y="714"/>
                  </a:cubicBezTo>
                  <a:close/>
                  <a:moveTo>
                    <a:pt x="7941" y="303"/>
                  </a:moveTo>
                  <a:cubicBezTo>
                    <a:pt x="9117" y="303"/>
                    <a:pt x="10241" y="1212"/>
                    <a:pt x="10241" y="2573"/>
                  </a:cubicBezTo>
                  <a:cubicBezTo>
                    <a:pt x="10217" y="3835"/>
                    <a:pt x="9193" y="4859"/>
                    <a:pt x="7931" y="4859"/>
                  </a:cubicBezTo>
                  <a:cubicBezTo>
                    <a:pt x="5931" y="4835"/>
                    <a:pt x="4930" y="2382"/>
                    <a:pt x="6359" y="954"/>
                  </a:cubicBezTo>
                  <a:cubicBezTo>
                    <a:pt x="6824" y="504"/>
                    <a:pt x="7388" y="303"/>
                    <a:pt x="7941" y="303"/>
                  </a:cubicBezTo>
                  <a:close/>
                  <a:moveTo>
                    <a:pt x="8098" y="5145"/>
                  </a:moveTo>
                  <a:lnTo>
                    <a:pt x="8098" y="6598"/>
                  </a:lnTo>
                  <a:lnTo>
                    <a:pt x="7788" y="6598"/>
                  </a:lnTo>
                  <a:lnTo>
                    <a:pt x="7788" y="5145"/>
                  </a:lnTo>
                  <a:close/>
                  <a:moveTo>
                    <a:pt x="7610" y="6926"/>
                  </a:moveTo>
                  <a:cubicBezTo>
                    <a:pt x="7621" y="6926"/>
                    <a:pt x="7632" y="6928"/>
                    <a:pt x="7645" y="6931"/>
                  </a:cubicBezTo>
                  <a:lnTo>
                    <a:pt x="8288" y="6931"/>
                  </a:lnTo>
                  <a:cubicBezTo>
                    <a:pt x="8360" y="6931"/>
                    <a:pt x="8407" y="6979"/>
                    <a:pt x="8407" y="7050"/>
                  </a:cubicBezTo>
                  <a:lnTo>
                    <a:pt x="8407" y="7074"/>
                  </a:lnTo>
                  <a:cubicBezTo>
                    <a:pt x="8407" y="7145"/>
                    <a:pt x="8336" y="7217"/>
                    <a:pt x="8264" y="7217"/>
                  </a:cubicBezTo>
                  <a:lnTo>
                    <a:pt x="7645" y="7217"/>
                  </a:lnTo>
                  <a:cubicBezTo>
                    <a:pt x="7550" y="7217"/>
                    <a:pt x="7502" y="7145"/>
                    <a:pt x="7502" y="7074"/>
                  </a:cubicBezTo>
                  <a:lnTo>
                    <a:pt x="7502" y="7050"/>
                  </a:lnTo>
                  <a:cubicBezTo>
                    <a:pt x="7502" y="6988"/>
                    <a:pt x="7538" y="6926"/>
                    <a:pt x="7610" y="6926"/>
                  </a:cubicBezTo>
                  <a:close/>
                  <a:moveTo>
                    <a:pt x="8264" y="7526"/>
                  </a:moveTo>
                  <a:cubicBezTo>
                    <a:pt x="8360" y="7931"/>
                    <a:pt x="8407" y="8360"/>
                    <a:pt x="8407" y="8812"/>
                  </a:cubicBezTo>
                  <a:cubicBezTo>
                    <a:pt x="8407" y="9193"/>
                    <a:pt x="8360" y="9574"/>
                    <a:pt x="8312" y="9955"/>
                  </a:cubicBezTo>
                  <a:cubicBezTo>
                    <a:pt x="8264" y="10146"/>
                    <a:pt x="8098" y="10241"/>
                    <a:pt x="7934" y="10241"/>
                  </a:cubicBezTo>
                  <a:cubicBezTo>
                    <a:pt x="7770" y="10241"/>
                    <a:pt x="7610" y="10146"/>
                    <a:pt x="7574" y="9955"/>
                  </a:cubicBezTo>
                  <a:cubicBezTo>
                    <a:pt x="7502" y="9574"/>
                    <a:pt x="7479" y="9193"/>
                    <a:pt x="7479" y="8812"/>
                  </a:cubicBezTo>
                  <a:cubicBezTo>
                    <a:pt x="7479" y="8360"/>
                    <a:pt x="7526" y="7931"/>
                    <a:pt x="7598" y="7526"/>
                  </a:cubicBezTo>
                  <a:close/>
                  <a:moveTo>
                    <a:pt x="7931" y="1"/>
                  </a:moveTo>
                  <a:cubicBezTo>
                    <a:pt x="7455" y="1"/>
                    <a:pt x="6978" y="120"/>
                    <a:pt x="6574" y="406"/>
                  </a:cubicBezTo>
                  <a:lnTo>
                    <a:pt x="763" y="406"/>
                  </a:lnTo>
                  <a:cubicBezTo>
                    <a:pt x="334" y="406"/>
                    <a:pt x="1" y="739"/>
                    <a:pt x="1" y="1144"/>
                  </a:cubicBezTo>
                  <a:lnTo>
                    <a:pt x="1" y="2763"/>
                  </a:lnTo>
                  <a:cubicBezTo>
                    <a:pt x="1" y="2835"/>
                    <a:pt x="72" y="2906"/>
                    <a:pt x="167" y="2906"/>
                  </a:cubicBezTo>
                  <a:lnTo>
                    <a:pt x="1215" y="2906"/>
                  </a:lnTo>
                  <a:lnTo>
                    <a:pt x="1215" y="9551"/>
                  </a:lnTo>
                  <a:cubicBezTo>
                    <a:pt x="1215" y="9622"/>
                    <a:pt x="1287" y="9693"/>
                    <a:pt x="1358" y="9693"/>
                  </a:cubicBezTo>
                  <a:lnTo>
                    <a:pt x="6812" y="9693"/>
                  </a:lnTo>
                  <a:cubicBezTo>
                    <a:pt x="6812" y="9693"/>
                    <a:pt x="6836" y="9693"/>
                    <a:pt x="6859" y="9670"/>
                  </a:cubicBezTo>
                  <a:cubicBezTo>
                    <a:pt x="6995" y="9602"/>
                    <a:pt x="6937" y="9382"/>
                    <a:pt x="6787" y="9382"/>
                  </a:cubicBezTo>
                  <a:cubicBezTo>
                    <a:pt x="6780" y="9382"/>
                    <a:pt x="6772" y="9383"/>
                    <a:pt x="6764" y="9384"/>
                  </a:cubicBezTo>
                  <a:lnTo>
                    <a:pt x="1549" y="9384"/>
                  </a:lnTo>
                  <a:cubicBezTo>
                    <a:pt x="1525" y="9384"/>
                    <a:pt x="1501" y="9360"/>
                    <a:pt x="1501" y="9336"/>
                  </a:cubicBezTo>
                  <a:lnTo>
                    <a:pt x="1501" y="1144"/>
                  </a:lnTo>
                  <a:cubicBezTo>
                    <a:pt x="1501" y="977"/>
                    <a:pt x="1453" y="834"/>
                    <a:pt x="1358" y="692"/>
                  </a:cubicBezTo>
                  <a:lnTo>
                    <a:pt x="6169" y="692"/>
                  </a:lnTo>
                  <a:cubicBezTo>
                    <a:pt x="4645" y="2168"/>
                    <a:pt x="5407" y="4740"/>
                    <a:pt x="7479" y="5121"/>
                  </a:cubicBezTo>
                  <a:lnTo>
                    <a:pt x="7479" y="6598"/>
                  </a:lnTo>
                  <a:cubicBezTo>
                    <a:pt x="7312" y="6669"/>
                    <a:pt x="7193" y="6836"/>
                    <a:pt x="7193" y="7026"/>
                  </a:cubicBezTo>
                  <a:lnTo>
                    <a:pt x="7193" y="7050"/>
                  </a:lnTo>
                  <a:cubicBezTo>
                    <a:pt x="7193" y="7169"/>
                    <a:pt x="7240" y="7288"/>
                    <a:pt x="7336" y="7383"/>
                  </a:cubicBezTo>
                  <a:cubicBezTo>
                    <a:pt x="7217" y="7836"/>
                    <a:pt x="7169" y="8312"/>
                    <a:pt x="7193" y="8788"/>
                  </a:cubicBezTo>
                  <a:cubicBezTo>
                    <a:pt x="7193" y="9169"/>
                    <a:pt x="7217" y="9574"/>
                    <a:pt x="7288" y="9979"/>
                  </a:cubicBezTo>
                  <a:cubicBezTo>
                    <a:pt x="7348" y="10336"/>
                    <a:pt x="7639" y="10515"/>
                    <a:pt x="7934" y="10515"/>
                  </a:cubicBezTo>
                  <a:cubicBezTo>
                    <a:pt x="8229" y="10515"/>
                    <a:pt x="8526" y="10336"/>
                    <a:pt x="8598" y="9979"/>
                  </a:cubicBezTo>
                  <a:cubicBezTo>
                    <a:pt x="8622" y="9884"/>
                    <a:pt x="8622" y="9789"/>
                    <a:pt x="8645" y="9670"/>
                  </a:cubicBezTo>
                  <a:lnTo>
                    <a:pt x="9193" y="9670"/>
                  </a:lnTo>
                  <a:cubicBezTo>
                    <a:pt x="9265" y="9670"/>
                    <a:pt x="9336" y="9598"/>
                    <a:pt x="9336" y="9503"/>
                  </a:cubicBezTo>
                  <a:lnTo>
                    <a:pt x="9336" y="5216"/>
                  </a:lnTo>
                  <a:cubicBezTo>
                    <a:pt x="9336" y="5193"/>
                    <a:pt x="9336" y="5169"/>
                    <a:pt x="9312" y="5145"/>
                  </a:cubicBezTo>
                  <a:cubicBezTo>
                    <a:pt x="9286" y="5092"/>
                    <a:pt x="9236" y="5068"/>
                    <a:pt x="9185" y="5068"/>
                  </a:cubicBezTo>
                  <a:cubicBezTo>
                    <a:pt x="9100" y="5068"/>
                    <a:pt x="9012" y="5135"/>
                    <a:pt x="9026" y="5240"/>
                  </a:cubicBezTo>
                  <a:lnTo>
                    <a:pt x="9026" y="9384"/>
                  </a:lnTo>
                  <a:lnTo>
                    <a:pt x="8669" y="9384"/>
                  </a:lnTo>
                  <a:cubicBezTo>
                    <a:pt x="8669" y="9193"/>
                    <a:pt x="8693" y="9003"/>
                    <a:pt x="8693" y="8788"/>
                  </a:cubicBezTo>
                  <a:cubicBezTo>
                    <a:pt x="8693" y="8336"/>
                    <a:pt x="8645" y="7860"/>
                    <a:pt x="8550" y="7407"/>
                  </a:cubicBezTo>
                  <a:cubicBezTo>
                    <a:pt x="8645" y="7312"/>
                    <a:pt x="8693" y="7193"/>
                    <a:pt x="8693" y="7074"/>
                  </a:cubicBezTo>
                  <a:lnTo>
                    <a:pt x="8693" y="7050"/>
                  </a:lnTo>
                  <a:cubicBezTo>
                    <a:pt x="8693" y="6860"/>
                    <a:pt x="8574" y="6693"/>
                    <a:pt x="8407" y="6621"/>
                  </a:cubicBezTo>
                  <a:lnTo>
                    <a:pt x="8407" y="5121"/>
                  </a:lnTo>
                  <a:cubicBezTo>
                    <a:pt x="9622" y="4907"/>
                    <a:pt x="10527" y="3811"/>
                    <a:pt x="10503" y="2573"/>
                  </a:cubicBezTo>
                  <a:cubicBezTo>
                    <a:pt x="10503" y="1144"/>
                    <a:pt x="9360" y="1"/>
                    <a:pt x="7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p:cNvSpPr/>
            <p:nvPr/>
          </p:nvSpPr>
          <p:spPr>
            <a:xfrm>
              <a:off x="4569375" y="3706175"/>
              <a:ext cx="48250" cy="7750"/>
            </a:xfrm>
            <a:custGeom>
              <a:avLst/>
              <a:gdLst/>
              <a:ahLst/>
              <a:cxnLst/>
              <a:rect l="l" t="t" r="r" b="b"/>
              <a:pathLst>
                <a:path w="1930" h="310" extrusionOk="0">
                  <a:moveTo>
                    <a:pt x="191" y="0"/>
                  </a:moveTo>
                  <a:cubicBezTo>
                    <a:pt x="96" y="0"/>
                    <a:pt x="24" y="48"/>
                    <a:pt x="24" y="143"/>
                  </a:cubicBezTo>
                  <a:cubicBezTo>
                    <a:pt x="0" y="215"/>
                    <a:pt x="72" y="310"/>
                    <a:pt x="167" y="310"/>
                  </a:cubicBezTo>
                  <a:lnTo>
                    <a:pt x="1763" y="310"/>
                  </a:lnTo>
                  <a:cubicBezTo>
                    <a:pt x="1858" y="310"/>
                    <a:pt x="1906" y="239"/>
                    <a:pt x="1929" y="167"/>
                  </a:cubicBezTo>
                  <a:cubicBezTo>
                    <a:pt x="1929" y="72"/>
                    <a:pt x="1858" y="0"/>
                    <a:pt x="1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5"/>
            <p:cNvSpPr/>
            <p:nvPr/>
          </p:nvSpPr>
          <p:spPr>
            <a:xfrm>
              <a:off x="4569975" y="3791200"/>
              <a:ext cx="78000" cy="7875"/>
            </a:xfrm>
            <a:custGeom>
              <a:avLst/>
              <a:gdLst/>
              <a:ahLst/>
              <a:cxnLst/>
              <a:rect l="l" t="t" r="r" b="b"/>
              <a:pathLst>
                <a:path w="3120" h="315" extrusionOk="0">
                  <a:moveTo>
                    <a:pt x="138" y="0"/>
                  </a:moveTo>
                  <a:cubicBezTo>
                    <a:pt x="77" y="0"/>
                    <a:pt x="21" y="62"/>
                    <a:pt x="0" y="124"/>
                  </a:cubicBezTo>
                  <a:cubicBezTo>
                    <a:pt x="0" y="219"/>
                    <a:pt x="72" y="291"/>
                    <a:pt x="143" y="314"/>
                  </a:cubicBezTo>
                  <a:lnTo>
                    <a:pt x="2953" y="314"/>
                  </a:lnTo>
                  <a:cubicBezTo>
                    <a:pt x="3025" y="314"/>
                    <a:pt x="3096" y="243"/>
                    <a:pt x="3120" y="172"/>
                  </a:cubicBezTo>
                  <a:cubicBezTo>
                    <a:pt x="3120" y="76"/>
                    <a:pt x="3048" y="5"/>
                    <a:pt x="2953" y="5"/>
                  </a:cubicBezTo>
                  <a:lnTo>
                    <a:pt x="167" y="5"/>
                  </a:lnTo>
                  <a:cubicBezTo>
                    <a:pt x="157" y="2"/>
                    <a:pt x="148" y="0"/>
                    <a:pt x="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45"/>
          <p:cNvGrpSpPr/>
          <p:nvPr/>
        </p:nvGrpSpPr>
        <p:grpSpPr>
          <a:xfrm>
            <a:off x="2472622" y="2401933"/>
            <a:ext cx="354497" cy="284722"/>
            <a:chOff x="1060300" y="3648425"/>
            <a:chExt cx="263175" cy="211375"/>
          </a:xfrm>
        </p:grpSpPr>
        <p:sp>
          <p:nvSpPr>
            <p:cNvPr id="636" name="Google Shape;636;p45"/>
            <p:cNvSpPr/>
            <p:nvPr/>
          </p:nvSpPr>
          <p:spPr>
            <a:xfrm>
              <a:off x="1086500" y="3737625"/>
              <a:ext cx="85750" cy="15600"/>
            </a:xfrm>
            <a:custGeom>
              <a:avLst/>
              <a:gdLst/>
              <a:ahLst/>
              <a:cxnLst/>
              <a:rect l="l" t="t" r="r" b="b"/>
              <a:pathLst>
                <a:path w="3430" h="624" extrusionOk="0">
                  <a:moveTo>
                    <a:pt x="2616" y="0"/>
                  </a:moveTo>
                  <a:cubicBezTo>
                    <a:pt x="2578" y="0"/>
                    <a:pt x="2540" y="2"/>
                    <a:pt x="2501" y="5"/>
                  </a:cubicBezTo>
                  <a:lnTo>
                    <a:pt x="144" y="314"/>
                  </a:lnTo>
                  <a:cubicBezTo>
                    <a:pt x="1" y="362"/>
                    <a:pt x="24" y="576"/>
                    <a:pt x="167" y="600"/>
                  </a:cubicBezTo>
                  <a:lnTo>
                    <a:pt x="167" y="624"/>
                  </a:lnTo>
                  <a:lnTo>
                    <a:pt x="191" y="624"/>
                  </a:lnTo>
                  <a:lnTo>
                    <a:pt x="2549" y="314"/>
                  </a:lnTo>
                  <a:cubicBezTo>
                    <a:pt x="2585" y="310"/>
                    <a:pt x="2621" y="308"/>
                    <a:pt x="2658" y="308"/>
                  </a:cubicBezTo>
                  <a:cubicBezTo>
                    <a:pt x="2841" y="308"/>
                    <a:pt x="3029" y="358"/>
                    <a:pt x="3168" y="457"/>
                  </a:cubicBezTo>
                  <a:cubicBezTo>
                    <a:pt x="3200" y="478"/>
                    <a:pt x="3237" y="490"/>
                    <a:pt x="3272" y="490"/>
                  </a:cubicBezTo>
                  <a:cubicBezTo>
                    <a:pt x="3315" y="490"/>
                    <a:pt x="3356" y="473"/>
                    <a:pt x="3382" y="433"/>
                  </a:cubicBezTo>
                  <a:cubicBezTo>
                    <a:pt x="3430" y="362"/>
                    <a:pt x="3406" y="266"/>
                    <a:pt x="3335" y="219"/>
                  </a:cubicBezTo>
                  <a:cubicBezTo>
                    <a:pt x="3126" y="73"/>
                    <a:pt x="2881" y="0"/>
                    <a:pt x="2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5"/>
            <p:cNvSpPr/>
            <p:nvPr/>
          </p:nvSpPr>
          <p:spPr>
            <a:xfrm>
              <a:off x="1209725" y="3787375"/>
              <a:ext cx="86975" cy="15275"/>
            </a:xfrm>
            <a:custGeom>
              <a:avLst/>
              <a:gdLst/>
              <a:ahLst/>
              <a:cxnLst/>
              <a:rect l="l" t="t" r="r" b="b"/>
              <a:pathLst>
                <a:path w="3479" h="611" extrusionOk="0">
                  <a:moveTo>
                    <a:pt x="791" y="0"/>
                  </a:moveTo>
                  <a:cubicBezTo>
                    <a:pt x="553" y="0"/>
                    <a:pt x="334" y="73"/>
                    <a:pt x="144" y="205"/>
                  </a:cubicBezTo>
                  <a:cubicBezTo>
                    <a:pt x="1" y="267"/>
                    <a:pt x="121" y="487"/>
                    <a:pt x="249" y="487"/>
                  </a:cubicBezTo>
                  <a:cubicBezTo>
                    <a:pt x="270" y="487"/>
                    <a:pt x="291" y="481"/>
                    <a:pt x="311" y="467"/>
                  </a:cubicBezTo>
                  <a:cubicBezTo>
                    <a:pt x="470" y="348"/>
                    <a:pt x="647" y="295"/>
                    <a:pt x="826" y="295"/>
                  </a:cubicBezTo>
                  <a:cubicBezTo>
                    <a:pt x="860" y="295"/>
                    <a:pt x="895" y="297"/>
                    <a:pt x="930" y="301"/>
                  </a:cubicBezTo>
                  <a:lnTo>
                    <a:pt x="3288" y="610"/>
                  </a:lnTo>
                  <a:lnTo>
                    <a:pt x="3311" y="610"/>
                  </a:lnTo>
                  <a:cubicBezTo>
                    <a:pt x="3383" y="610"/>
                    <a:pt x="3454" y="539"/>
                    <a:pt x="3478" y="467"/>
                  </a:cubicBezTo>
                  <a:cubicBezTo>
                    <a:pt x="3478" y="396"/>
                    <a:pt x="3431" y="325"/>
                    <a:pt x="3335" y="301"/>
                  </a:cubicBezTo>
                  <a:lnTo>
                    <a:pt x="978" y="15"/>
                  </a:lnTo>
                  <a:cubicBezTo>
                    <a:pt x="914" y="5"/>
                    <a:pt x="852"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5"/>
            <p:cNvSpPr/>
            <p:nvPr/>
          </p:nvSpPr>
          <p:spPr>
            <a:xfrm>
              <a:off x="1086500" y="3770925"/>
              <a:ext cx="87300" cy="15650"/>
            </a:xfrm>
            <a:custGeom>
              <a:avLst/>
              <a:gdLst/>
              <a:ahLst/>
              <a:cxnLst/>
              <a:rect l="l" t="t" r="r" b="b"/>
              <a:pathLst>
                <a:path w="3492" h="626" extrusionOk="0">
                  <a:moveTo>
                    <a:pt x="2646" y="0"/>
                  </a:moveTo>
                  <a:cubicBezTo>
                    <a:pt x="2599" y="0"/>
                    <a:pt x="2550" y="2"/>
                    <a:pt x="2501" y="6"/>
                  </a:cubicBezTo>
                  <a:lnTo>
                    <a:pt x="144" y="316"/>
                  </a:lnTo>
                  <a:cubicBezTo>
                    <a:pt x="72" y="316"/>
                    <a:pt x="1" y="387"/>
                    <a:pt x="24" y="482"/>
                  </a:cubicBezTo>
                  <a:cubicBezTo>
                    <a:pt x="24" y="554"/>
                    <a:pt x="96" y="625"/>
                    <a:pt x="167" y="625"/>
                  </a:cubicBezTo>
                  <a:lnTo>
                    <a:pt x="191" y="625"/>
                  </a:lnTo>
                  <a:lnTo>
                    <a:pt x="2549" y="316"/>
                  </a:lnTo>
                  <a:cubicBezTo>
                    <a:pt x="2585" y="312"/>
                    <a:pt x="2621" y="310"/>
                    <a:pt x="2658" y="310"/>
                  </a:cubicBezTo>
                  <a:cubicBezTo>
                    <a:pt x="2841" y="310"/>
                    <a:pt x="3029" y="359"/>
                    <a:pt x="3168" y="459"/>
                  </a:cubicBezTo>
                  <a:cubicBezTo>
                    <a:pt x="3198" y="480"/>
                    <a:pt x="3228" y="489"/>
                    <a:pt x="3257" y="489"/>
                  </a:cubicBezTo>
                  <a:cubicBezTo>
                    <a:pt x="3390" y="489"/>
                    <a:pt x="3491" y="295"/>
                    <a:pt x="3335" y="197"/>
                  </a:cubicBezTo>
                  <a:cubicBezTo>
                    <a:pt x="3134" y="56"/>
                    <a:pt x="2900" y="0"/>
                    <a:pt x="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5"/>
            <p:cNvSpPr/>
            <p:nvPr/>
          </p:nvSpPr>
          <p:spPr>
            <a:xfrm>
              <a:off x="1060300" y="3648425"/>
              <a:ext cx="263175" cy="211375"/>
            </a:xfrm>
            <a:custGeom>
              <a:avLst/>
              <a:gdLst/>
              <a:ahLst/>
              <a:cxnLst/>
              <a:rect l="l" t="t" r="r" b="b"/>
              <a:pathLst>
                <a:path w="10527" h="8455" extrusionOk="0">
                  <a:moveTo>
                    <a:pt x="9122" y="310"/>
                  </a:moveTo>
                  <a:cubicBezTo>
                    <a:pt x="9360" y="310"/>
                    <a:pt x="9574" y="524"/>
                    <a:pt x="9574" y="762"/>
                  </a:cubicBezTo>
                  <a:lnTo>
                    <a:pt x="9574" y="3311"/>
                  </a:lnTo>
                  <a:cubicBezTo>
                    <a:pt x="9431" y="3358"/>
                    <a:pt x="9265" y="3382"/>
                    <a:pt x="9122" y="3382"/>
                  </a:cubicBezTo>
                  <a:cubicBezTo>
                    <a:pt x="8979" y="3382"/>
                    <a:pt x="8812" y="3358"/>
                    <a:pt x="8669" y="3311"/>
                  </a:cubicBezTo>
                  <a:lnTo>
                    <a:pt x="8669" y="762"/>
                  </a:lnTo>
                  <a:cubicBezTo>
                    <a:pt x="8669" y="596"/>
                    <a:pt x="8622" y="429"/>
                    <a:pt x="8550" y="310"/>
                  </a:cubicBezTo>
                  <a:close/>
                  <a:moveTo>
                    <a:pt x="3704" y="947"/>
                  </a:moveTo>
                  <a:cubicBezTo>
                    <a:pt x="3882" y="947"/>
                    <a:pt x="4057" y="997"/>
                    <a:pt x="4216" y="1096"/>
                  </a:cubicBezTo>
                  <a:cubicBezTo>
                    <a:pt x="4430" y="1239"/>
                    <a:pt x="4668" y="1286"/>
                    <a:pt x="4907" y="1310"/>
                  </a:cubicBezTo>
                  <a:lnTo>
                    <a:pt x="5097" y="1310"/>
                  </a:lnTo>
                  <a:lnTo>
                    <a:pt x="5097" y="7550"/>
                  </a:lnTo>
                  <a:lnTo>
                    <a:pt x="4907" y="7550"/>
                  </a:lnTo>
                  <a:cubicBezTo>
                    <a:pt x="4716" y="7550"/>
                    <a:pt x="4549" y="7502"/>
                    <a:pt x="4383" y="7407"/>
                  </a:cubicBezTo>
                  <a:cubicBezTo>
                    <a:pt x="4192" y="7264"/>
                    <a:pt x="3954" y="7192"/>
                    <a:pt x="3716" y="7192"/>
                  </a:cubicBezTo>
                  <a:lnTo>
                    <a:pt x="3573" y="7192"/>
                  </a:lnTo>
                  <a:lnTo>
                    <a:pt x="1192" y="7502"/>
                  </a:lnTo>
                  <a:cubicBezTo>
                    <a:pt x="882" y="7526"/>
                    <a:pt x="596" y="7550"/>
                    <a:pt x="310" y="7550"/>
                  </a:cubicBezTo>
                  <a:cubicBezTo>
                    <a:pt x="287" y="7550"/>
                    <a:pt x="287" y="7526"/>
                    <a:pt x="287" y="7502"/>
                  </a:cubicBezTo>
                  <a:lnTo>
                    <a:pt x="287" y="1358"/>
                  </a:lnTo>
                  <a:cubicBezTo>
                    <a:pt x="287" y="1334"/>
                    <a:pt x="310" y="1310"/>
                    <a:pt x="334" y="1310"/>
                  </a:cubicBezTo>
                  <a:cubicBezTo>
                    <a:pt x="620" y="1310"/>
                    <a:pt x="930" y="1286"/>
                    <a:pt x="1215" y="1239"/>
                  </a:cubicBezTo>
                  <a:lnTo>
                    <a:pt x="3597" y="953"/>
                  </a:lnTo>
                  <a:cubicBezTo>
                    <a:pt x="3633" y="949"/>
                    <a:pt x="3668" y="947"/>
                    <a:pt x="3704" y="947"/>
                  </a:cubicBezTo>
                  <a:close/>
                  <a:moveTo>
                    <a:pt x="7948" y="280"/>
                  </a:moveTo>
                  <a:cubicBezTo>
                    <a:pt x="8172" y="280"/>
                    <a:pt x="8396" y="435"/>
                    <a:pt x="8384" y="739"/>
                  </a:cubicBezTo>
                  <a:lnTo>
                    <a:pt x="8384" y="3334"/>
                  </a:lnTo>
                  <a:cubicBezTo>
                    <a:pt x="8384" y="3430"/>
                    <a:pt x="8455" y="3525"/>
                    <a:pt x="8550" y="3573"/>
                  </a:cubicBezTo>
                  <a:cubicBezTo>
                    <a:pt x="8741" y="3644"/>
                    <a:pt x="8943" y="3680"/>
                    <a:pt x="9146" y="3680"/>
                  </a:cubicBezTo>
                  <a:cubicBezTo>
                    <a:pt x="9348" y="3680"/>
                    <a:pt x="9550" y="3644"/>
                    <a:pt x="9741" y="3573"/>
                  </a:cubicBezTo>
                  <a:cubicBezTo>
                    <a:pt x="9836" y="3525"/>
                    <a:pt x="9884" y="3430"/>
                    <a:pt x="9884" y="3334"/>
                  </a:cubicBezTo>
                  <a:lnTo>
                    <a:pt x="9884" y="1286"/>
                  </a:lnTo>
                  <a:lnTo>
                    <a:pt x="10193" y="1286"/>
                  </a:lnTo>
                  <a:cubicBezTo>
                    <a:pt x="10217" y="1286"/>
                    <a:pt x="10217" y="1310"/>
                    <a:pt x="10241" y="1334"/>
                  </a:cubicBezTo>
                  <a:lnTo>
                    <a:pt x="10241" y="7478"/>
                  </a:lnTo>
                  <a:cubicBezTo>
                    <a:pt x="10217" y="7502"/>
                    <a:pt x="10217" y="7526"/>
                    <a:pt x="10193" y="7526"/>
                  </a:cubicBezTo>
                  <a:cubicBezTo>
                    <a:pt x="9908" y="7526"/>
                    <a:pt x="9598" y="7502"/>
                    <a:pt x="9312" y="7478"/>
                  </a:cubicBezTo>
                  <a:cubicBezTo>
                    <a:pt x="9303" y="7475"/>
                    <a:pt x="9293" y="7473"/>
                    <a:pt x="9284" y="7473"/>
                  </a:cubicBezTo>
                  <a:cubicBezTo>
                    <a:pt x="9223" y="7473"/>
                    <a:pt x="9166" y="7538"/>
                    <a:pt x="9146" y="7621"/>
                  </a:cubicBezTo>
                  <a:cubicBezTo>
                    <a:pt x="9146" y="7692"/>
                    <a:pt x="9193" y="7764"/>
                    <a:pt x="9288" y="7788"/>
                  </a:cubicBezTo>
                  <a:cubicBezTo>
                    <a:pt x="9574" y="7811"/>
                    <a:pt x="9884" y="7835"/>
                    <a:pt x="10170" y="7835"/>
                  </a:cubicBezTo>
                  <a:lnTo>
                    <a:pt x="10217" y="7835"/>
                  </a:lnTo>
                  <a:lnTo>
                    <a:pt x="10217" y="8097"/>
                  </a:lnTo>
                  <a:cubicBezTo>
                    <a:pt x="10217" y="8121"/>
                    <a:pt x="10193" y="8145"/>
                    <a:pt x="10170" y="8145"/>
                  </a:cubicBezTo>
                  <a:cubicBezTo>
                    <a:pt x="9884" y="8145"/>
                    <a:pt x="9598" y="8121"/>
                    <a:pt x="9312" y="8097"/>
                  </a:cubicBezTo>
                  <a:lnTo>
                    <a:pt x="6955" y="7788"/>
                  </a:lnTo>
                  <a:lnTo>
                    <a:pt x="6788" y="7788"/>
                  </a:lnTo>
                  <a:cubicBezTo>
                    <a:pt x="6550" y="7788"/>
                    <a:pt x="6312" y="7859"/>
                    <a:pt x="6121" y="8002"/>
                  </a:cubicBezTo>
                  <a:cubicBezTo>
                    <a:pt x="5954" y="8073"/>
                    <a:pt x="5788" y="8121"/>
                    <a:pt x="5621" y="8145"/>
                  </a:cubicBezTo>
                  <a:lnTo>
                    <a:pt x="4930" y="8145"/>
                  </a:lnTo>
                  <a:cubicBezTo>
                    <a:pt x="4740" y="8145"/>
                    <a:pt x="4573" y="8097"/>
                    <a:pt x="4406" y="8002"/>
                  </a:cubicBezTo>
                  <a:cubicBezTo>
                    <a:pt x="4198" y="7856"/>
                    <a:pt x="3953" y="7783"/>
                    <a:pt x="3688" y="7783"/>
                  </a:cubicBezTo>
                  <a:cubicBezTo>
                    <a:pt x="3650" y="7783"/>
                    <a:pt x="3612" y="7785"/>
                    <a:pt x="3573" y="7788"/>
                  </a:cubicBezTo>
                  <a:lnTo>
                    <a:pt x="1215" y="8097"/>
                  </a:lnTo>
                  <a:cubicBezTo>
                    <a:pt x="930" y="8121"/>
                    <a:pt x="644" y="8145"/>
                    <a:pt x="358" y="8145"/>
                  </a:cubicBezTo>
                  <a:cubicBezTo>
                    <a:pt x="334" y="8145"/>
                    <a:pt x="310" y="8121"/>
                    <a:pt x="310" y="8121"/>
                  </a:cubicBezTo>
                  <a:lnTo>
                    <a:pt x="310" y="7859"/>
                  </a:lnTo>
                  <a:lnTo>
                    <a:pt x="358" y="7859"/>
                  </a:lnTo>
                  <a:cubicBezTo>
                    <a:pt x="644" y="7859"/>
                    <a:pt x="953" y="7835"/>
                    <a:pt x="1239" y="7811"/>
                  </a:cubicBezTo>
                  <a:lnTo>
                    <a:pt x="3621" y="7502"/>
                  </a:lnTo>
                  <a:cubicBezTo>
                    <a:pt x="3656" y="7498"/>
                    <a:pt x="3692" y="7496"/>
                    <a:pt x="3728" y="7496"/>
                  </a:cubicBezTo>
                  <a:cubicBezTo>
                    <a:pt x="3906" y="7496"/>
                    <a:pt x="4081" y="7546"/>
                    <a:pt x="4240" y="7645"/>
                  </a:cubicBezTo>
                  <a:cubicBezTo>
                    <a:pt x="4430" y="7788"/>
                    <a:pt x="4668" y="7859"/>
                    <a:pt x="4907" y="7859"/>
                  </a:cubicBezTo>
                  <a:lnTo>
                    <a:pt x="5621" y="7859"/>
                  </a:lnTo>
                  <a:cubicBezTo>
                    <a:pt x="5859" y="7859"/>
                    <a:pt x="6097" y="7788"/>
                    <a:pt x="6312" y="7645"/>
                  </a:cubicBezTo>
                  <a:cubicBezTo>
                    <a:pt x="6451" y="7546"/>
                    <a:pt x="6639" y="7496"/>
                    <a:pt x="6822" y="7496"/>
                  </a:cubicBezTo>
                  <a:cubicBezTo>
                    <a:pt x="6859" y="7496"/>
                    <a:pt x="6895" y="7498"/>
                    <a:pt x="6931" y="7502"/>
                  </a:cubicBezTo>
                  <a:lnTo>
                    <a:pt x="8717" y="7716"/>
                  </a:lnTo>
                  <a:cubicBezTo>
                    <a:pt x="8726" y="7719"/>
                    <a:pt x="8736" y="7721"/>
                    <a:pt x="8746" y="7721"/>
                  </a:cubicBezTo>
                  <a:cubicBezTo>
                    <a:pt x="8807" y="7721"/>
                    <a:pt x="8863" y="7659"/>
                    <a:pt x="8884" y="7597"/>
                  </a:cubicBezTo>
                  <a:cubicBezTo>
                    <a:pt x="8884" y="7502"/>
                    <a:pt x="8836" y="7430"/>
                    <a:pt x="8741" y="7430"/>
                  </a:cubicBezTo>
                  <a:lnTo>
                    <a:pt x="6955" y="7192"/>
                  </a:lnTo>
                  <a:cubicBezTo>
                    <a:pt x="6918" y="7189"/>
                    <a:pt x="6882" y="7188"/>
                    <a:pt x="6846" y="7188"/>
                  </a:cubicBezTo>
                  <a:cubicBezTo>
                    <a:pt x="6597" y="7188"/>
                    <a:pt x="6353" y="7258"/>
                    <a:pt x="6145" y="7383"/>
                  </a:cubicBezTo>
                  <a:cubicBezTo>
                    <a:pt x="5978" y="7502"/>
                    <a:pt x="5812" y="7550"/>
                    <a:pt x="5621" y="7550"/>
                  </a:cubicBezTo>
                  <a:lnTo>
                    <a:pt x="5407" y="7550"/>
                  </a:lnTo>
                  <a:lnTo>
                    <a:pt x="5407" y="1286"/>
                  </a:lnTo>
                  <a:lnTo>
                    <a:pt x="5621" y="1286"/>
                  </a:lnTo>
                  <a:cubicBezTo>
                    <a:pt x="5859" y="1286"/>
                    <a:pt x="6097" y="1215"/>
                    <a:pt x="6288" y="1096"/>
                  </a:cubicBezTo>
                  <a:cubicBezTo>
                    <a:pt x="6438" y="1002"/>
                    <a:pt x="6602" y="938"/>
                    <a:pt x="6770" y="938"/>
                  </a:cubicBezTo>
                  <a:cubicBezTo>
                    <a:pt x="6815" y="938"/>
                    <a:pt x="6861" y="943"/>
                    <a:pt x="6907" y="953"/>
                  </a:cubicBezTo>
                  <a:lnTo>
                    <a:pt x="7931" y="1072"/>
                  </a:lnTo>
                  <a:cubicBezTo>
                    <a:pt x="8026" y="1072"/>
                    <a:pt x="8098" y="1001"/>
                    <a:pt x="8098" y="929"/>
                  </a:cubicBezTo>
                  <a:cubicBezTo>
                    <a:pt x="8098" y="834"/>
                    <a:pt x="8050" y="762"/>
                    <a:pt x="7955" y="762"/>
                  </a:cubicBezTo>
                  <a:lnTo>
                    <a:pt x="7502" y="715"/>
                  </a:lnTo>
                  <a:cubicBezTo>
                    <a:pt x="7514" y="423"/>
                    <a:pt x="7732" y="280"/>
                    <a:pt x="7948" y="280"/>
                  </a:cubicBezTo>
                  <a:close/>
                  <a:moveTo>
                    <a:pt x="7955" y="0"/>
                  </a:moveTo>
                  <a:cubicBezTo>
                    <a:pt x="7550" y="0"/>
                    <a:pt x="7240" y="286"/>
                    <a:pt x="7193" y="667"/>
                  </a:cubicBezTo>
                  <a:lnTo>
                    <a:pt x="6955" y="643"/>
                  </a:lnTo>
                  <a:cubicBezTo>
                    <a:pt x="6909" y="640"/>
                    <a:pt x="6864" y="638"/>
                    <a:pt x="6819" y="638"/>
                  </a:cubicBezTo>
                  <a:cubicBezTo>
                    <a:pt x="6580" y="638"/>
                    <a:pt x="6345" y="694"/>
                    <a:pt x="6145" y="834"/>
                  </a:cubicBezTo>
                  <a:cubicBezTo>
                    <a:pt x="5978" y="929"/>
                    <a:pt x="5812" y="1001"/>
                    <a:pt x="5621" y="1001"/>
                  </a:cubicBezTo>
                  <a:lnTo>
                    <a:pt x="4930" y="1001"/>
                  </a:lnTo>
                  <a:cubicBezTo>
                    <a:pt x="4740" y="1001"/>
                    <a:pt x="4573" y="929"/>
                    <a:pt x="4406" y="834"/>
                  </a:cubicBezTo>
                  <a:cubicBezTo>
                    <a:pt x="4206" y="694"/>
                    <a:pt x="3972" y="638"/>
                    <a:pt x="3718" y="638"/>
                  </a:cubicBezTo>
                  <a:cubicBezTo>
                    <a:pt x="3670" y="638"/>
                    <a:pt x="3622" y="640"/>
                    <a:pt x="3573" y="643"/>
                  </a:cubicBezTo>
                  <a:lnTo>
                    <a:pt x="1215" y="953"/>
                  </a:lnTo>
                  <a:cubicBezTo>
                    <a:pt x="930" y="977"/>
                    <a:pt x="644" y="1001"/>
                    <a:pt x="358" y="1001"/>
                  </a:cubicBezTo>
                  <a:cubicBezTo>
                    <a:pt x="168" y="1001"/>
                    <a:pt x="1" y="1143"/>
                    <a:pt x="1" y="1358"/>
                  </a:cubicBezTo>
                  <a:lnTo>
                    <a:pt x="1" y="8097"/>
                  </a:lnTo>
                  <a:cubicBezTo>
                    <a:pt x="1" y="8288"/>
                    <a:pt x="168" y="8454"/>
                    <a:pt x="358" y="8454"/>
                  </a:cubicBezTo>
                  <a:cubicBezTo>
                    <a:pt x="644" y="8454"/>
                    <a:pt x="953" y="8431"/>
                    <a:pt x="1239" y="8407"/>
                  </a:cubicBezTo>
                  <a:lnTo>
                    <a:pt x="3621" y="8097"/>
                  </a:lnTo>
                  <a:cubicBezTo>
                    <a:pt x="3656" y="8093"/>
                    <a:pt x="3692" y="8091"/>
                    <a:pt x="3728" y="8091"/>
                  </a:cubicBezTo>
                  <a:cubicBezTo>
                    <a:pt x="3906" y="8091"/>
                    <a:pt x="4081" y="8141"/>
                    <a:pt x="4240" y="8240"/>
                  </a:cubicBezTo>
                  <a:cubicBezTo>
                    <a:pt x="4430" y="8383"/>
                    <a:pt x="4668" y="8454"/>
                    <a:pt x="4907" y="8454"/>
                  </a:cubicBezTo>
                  <a:lnTo>
                    <a:pt x="5621" y="8454"/>
                  </a:lnTo>
                  <a:cubicBezTo>
                    <a:pt x="5859" y="8454"/>
                    <a:pt x="6097" y="8383"/>
                    <a:pt x="6312" y="8240"/>
                  </a:cubicBezTo>
                  <a:cubicBezTo>
                    <a:pt x="6451" y="8141"/>
                    <a:pt x="6639" y="8091"/>
                    <a:pt x="6822" y="8091"/>
                  </a:cubicBezTo>
                  <a:cubicBezTo>
                    <a:pt x="6859" y="8091"/>
                    <a:pt x="6895" y="8093"/>
                    <a:pt x="6931" y="8097"/>
                  </a:cubicBezTo>
                  <a:lnTo>
                    <a:pt x="9288" y="8407"/>
                  </a:lnTo>
                  <a:cubicBezTo>
                    <a:pt x="9574" y="8431"/>
                    <a:pt x="9884" y="8454"/>
                    <a:pt x="10170" y="8454"/>
                  </a:cubicBezTo>
                  <a:cubicBezTo>
                    <a:pt x="10384" y="8454"/>
                    <a:pt x="10527" y="8288"/>
                    <a:pt x="10527" y="8097"/>
                  </a:cubicBezTo>
                  <a:lnTo>
                    <a:pt x="10527" y="1358"/>
                  </a:lnTo>
                  <a:cubicBezTo>
                    <a:pt x="10527" y="1143"/>
                    <a:pt x="10384" y="1001"/>
                    <a:pt x="10193" y="1001"/>
                  </a:cubicBezTo>
                  <a:lnTo>
                    <a:pt x="9884" y="1001"/>
                  </a:lnTo>
                  <a:lnTo>
                    <a:pt x="9884" y="762"/>
                  </a:lnTo>
                  <a:cubicBezTo>
                    <a:pt x="9884" y="334"/>
                    <a:pt x="9550" y="0"/>
                    <a:pt x="9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5"/>
            <p:cNvSpPr/>
            <p:nvPr/>
          </p:nvSpPr>
          <p:spPr>
            <a:xfrm>
              <a:off x="1086500" y="3787025"/>
              <a:ext cx="85750" cy="15625"/>
            </a:xfrm>
            <a:custGeom>
              <a:avLst/>
              <a:gdLst/>
              <a:ahLst/>
              <a:cxnLst/>
              <a:rect l="l" t="t" r="r" b="b"/>
              <a:pathLst>
                <a:path w="3430" h="625" extrusionOk="0">
                  <a:moveTo>
                    <a:pt x="2616" y="1"/>
                  </a:moveTo>
                  <a:cubicBezTo>
                    <a:pt x="2578" y="1"/>
                    <a:pt x="2540" y="2"/>
                    <a:pt x="2501" y="5"/>
                  </a:cubicBezTo>
                  <a:lnTo>
                    <a:pt x="144" y="315"/>
                  </a:lnTo>
                  <a:cubicBezTo>
                    <a:pt x="1" y="362"/>
                    <a:pt x="24" y="577"/>
                    <a:pt x="167" y="600"/>
                  </a:cubicBezTo>
                  <a:lnTo>
                    <a:pt x="167" y="624"/>
                  </a:lnTo>
                  <a:lnTo>
                    <a:pt x="191" y="624"/>
                  </a:lnTo>
                  <a:lnTo>
                    <a:pt x="2549" y="315"/>
                  </a:lnTo>
                  <a:cubicBezTo>
                    <a:pt x="2585" y="311"/>
                    <a:pt x="2621" y="309"/>
                    <a:pt x="2658" y="309"/>
                  </a:cubicBezTo>
                  <a:cubicBezTo>
                    <a:pt x="2841" y="309"/>
                    <a:pt x="3029" y="358"/>
                    <a:pt x="3168" y="458"/>
                  </a:cubicBezTo>
                  <a:cubicBezTo>
                    <a:pt x="3200" y="479"/>
                    <a:pt x="3237" y="491"/>
                    <a:pt x="3272" y="491"/>
                  </a:cubicBezTo>
                  <a:cubicBezTo>
                    <a:pt x="3315" y="491"/>
                    <a:pt x="3356" y="473"/>
                    <a:pt x="3382" y="434"/>
                  </a:cubicBezTo>
                  <a:cubicBezTo>
                    <a:pt x="3430" y="362"/>
                    <a:pt x="3406" y="267"/>
                    <a:pt x="3335" y="219"/>
                  </a:cubicBezTo>
                  <a:cubicBezTo>
                    <a:pt x="3126" y="74"/>
                    <a:pt x="2881" y="1"/>
                    <a:pt x="2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5"/>
            <p:cNvSpPr/>
            <p:nvPr/>
          </p:nvSpPr>
          <p:spPr>
            <a:xfrm>
              <a:off x="1086500" y="3688200"/>
              <a:ext cx="85750" cy="15625"/>
            </a:xfrm>
            <a:custGeom>
              <a:avLst/>
              <a:gdLst/>
              <a:ahLst/>
              <a:cxnLst/>
              <a:rect l="l" t="t" r="r" b="b"/>
              <a:pathLst>
                <a:path w="3430" h="625" extrusionOk="0">
                  <a:moveTo>
                    <a:pt x="2618" y="0"/>
                  </a:moveTo>
                  <a:cubicBezTo>
                    <a:pt x="2579" y="0"/>
                    <a:pt x="2540" y="2"/>
                    <a:pt x="2501" y="5"/>
                  </a:cubicBezTo>
                  <a:lnTo>
                    <a:pt x="144" y="315"/>
                  </a:lnTo>
                  <a:cubicBezTo>
                    <a:pt x="72" y="315"/>
                    <a:pt x="1" y="386"/>
                    <a:pt x="24" y="481"/>
                  </a:cubicBezTo>
                  <a:cubicBezTo>
                    <a:pt x="24" y="553"/>
                    <a:pt x="96" y="624"/>
                    <a:pt x="167" y="624"/>
                  </a:cubicBezTo>
                  <a:lnTo>
                    <a:pt x="191" y="624"/>
                  </a:lnTo>
                  <a:lnTo>
                    <a:pt x="2549" y="315"/>
                  </a:lnTo>
                  <a:cubicBezTo>
                    <a:pt x="2585" y="311"/>
                    <a:pt x="2621" y="309"/>
                    <a:pt x="2658" y="309"/>
                  </a:cubicBezTo>
                  <a:cubicBezTo>
                    <a:pt x="2841" y="309"/>
                    <a:pt x="3029" y="358"/>
                    <a:pt x="3168" y="457"/>
                  </a:cubicBezTo>
                  <a:cubicBezTo>
                    <a:pt x="3193" y="474"/>
                    <a:pt x="3222" y="482"/>
                    <a:pt x="3250" y="482"/>
                  </a:cubicBezTo>
                  <a:cubicBezTo>
                    <a:pt x="3301" y="482"/>
                    <a:pt x="3352" y="456"/>
                    <a:pt x="3382" y="410"/>
                  </a:cubicBezTo>
                  <a:cubicBezTo>
                    <a:pt x="3430" y="338"/>
                    <a:pt x="3406" y="243"/>
                    <a:pt x="3335" y="195"/>
                  </a:cubicBezTo>
                  <a:cubicBezTo>
                    <a:pt x="3127" y="71"/>
                    <a:pt x="2883" y="0"/>
                    <a:pt x="2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5"/>
            <p:cNvSpPr/>
            <p:nvPr/>
          </p:nvSpPr>
          <p:spPr>
            <a:xfrm>
              <a:off x="1086500" y="3721300"/>
              <a:ext cx="85750" cy="15250"/>
            </a:xfrm>
            <a:custGeom>
              <a:avLst/>
              <a:gdLst/>
              <a:ahLst/>
              <a:cxnLst/>
              <a:rect l="l" t="t" r="r" b="b"/>
              <a:pathLst>
                <a:path w="3430" h="610" extrusionOk="0">
                  <a:moveTo>
                    <a:pt x="2688" y="0"/>
                  </a:moveTo>
                  <a:cubicBezTo>
                    <a:pt x="2627" y="0"/>
                    <a:pt x="2564" y="5"/>
                    <a:pt x="2501" y="15"/>
                  </a:cubicBezTo>
                  <a:lnTo>
                    <a:pt x="144" y="300"/>
                  </a:lnTo>
                  <a:cubicBezTo>
                    <a:pt x="1" y="348"/>
                    <a:pt x="24" y="562"/>
                    <a:pt x="167" y="610"/>
                  </a:cubicBezTo>
                  <a:lnTo>
                    <a:pt x="191" y="610"/>
                  </a:lnTo>
                  <a:lnTo>
                    <a:pt x="2549" y="324"/>
                  </a:lnTo>
                  <a:cubicBezTo>
                    <a:pt x="2595" y="314"/>
                    <a:pt x="2641" y="309"/>
                    <a:pt x="2689" y="309"/>
                  </a:cubicBezTo>
                  <a:cubicBezTo>
                    <a:pt x="2862" y="309"/>
                    <a:pt x="3037" y="373"/>
                    <a:pt x="3168" y="467"/>
                  </a:cubicBezTo>
                  <a:cubicBezTo>
                    <a:pt x="3193" y="484"/>
                    <a:pt x="3222" y="492"/>
                    <a:pt x="3250" y="492"/>
                  </a:cubicBezTo>
                  <a:cubicBezTo>
                    <a:pt x="3301" y="492"/>
                    <a:pt x="3352" y="466"/>
                    <a:pt x="3382" y="419"/>
                  </a:cubicBezTo>
                  <a:cubicBezTo>
                    <a:pt x="3430" y="348"/>
                    <a:pt x="3406" y="253"/>
                    <a:pt x="3335" y="205"/>
                  </a:cubicBezTo>
                  <a:cubicBezTo>
                    <a:pt x="3145" y="72"/>
                    <a:pt x="2925" y="0"/>
                    <a:pt x="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5"/>
            <p:cNvSpPr/>
            <p:nvPr/>
          </p:nvSpPr>
          <p:spPr>
            <a:xfrm>
              <a:off x="1086500" y="3754025"/>
              <a:ext cx="86450" cy="15275"/>
            </a:xfrm>
            <a:custGeom>
              <a:avLst/>
              <a:gdLst/>
              <a:ahLst/>
              <a:cxnLst/>
              <a:rect l="l" t="t" r="r" b="b"/>
              <a:pathLst>
                <a:path w="3458" h="611" extrusionOk="0">
                  <a:moveTo>
                    <a:pt x="2688" y="1"/>
                  </a:moveTo>
                  <a:cubicBezTo>
                    <a:pt x="2627" y="1"/>
                    <a:pt x="2564" y="6"/>
                    <a:pt x="2501" y="15"/>
                  </a:cubicBezTo>
                  <a:lnTo>
                    <a:pt x="144" y="325"/>
                  </a:lnTo>
                  <a:cubicBezTo>
                    <a:pt x="1" y="373"/>
                    <a:pt x="24" y="587"/>
                    <a:pt x="167" y="611"/>
                  </a:cubicBezTo>
                  <a:lnTo>
                    <a:pt x="191" y="611"/>
                  </a:lnTo>
                  <a:lnTo>
                    <a:pt x="2549" y="325"/>
                  </a:lnTo>
                  <a:cubicBezTo>
                    <a:pt x="2585" y="321"/>
                    <a:pt x="2621" y="319"/>
                    <a:pt x="2658" y="319"/>
                  </a:cubicBezTo>
                  <a:cubicBezTo>
                    <a:pt x="2841" y="319"/>
                    <a:pt x="3029" y="369"/>
                    <a:pt x="3168" y="468"/>
                  </a:cubicBezTo>
                  <a:cubicBezTo>
                    <a:pt x="3191" y="478"/>
                    <a:pt x="3213" y="482"/>
                    <a:pt x="3235" y="482"/>
                  </a:cubicBezTo>
                  <a:cubicBezTo>
                    <a:pt x="3369" y="482"/>
                    <a:pt x="3458" y="309"/>
                    <a:pt x="3335" y="206"/>
                  </a:cubicBezTo>
                  <a:cubicBezTo>
                    <a:pt x="3145" y="73"/>
                    <a:pt x="2925" y="1"/>
                    <a:pt x="26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5"/>
            <p:cNvSpPr/>
            <p:nvPr/>
          </p:nvSpPr>
          <p:spPr>
            <a:xfrm>
              <a:off x="1210925" y="3737950"/>
              <a:ext cx="56600" cy="12300"/>
            </a:xfrm>
            <a:custGeom>
              <a:avLst/>
              <a:gdLst/>
              <a:ahLst/>
              <a:cxnLst/>
              <a:rect l="l" t="t" r="r" b="b"/>
              <a:pathLst>
                <a:path w="2264" h="492" extrusionOk="0">
                  <a:moveTo>
                    <a:pt x="731" y="1"/>
                  </a:moveTo>
                  <a:cubicBezTo>
                    <a:pt x="504" y="1"/>
                    <a:pt x="281" y="73"/>
                    <a:pt x="72" y="206"/>
                  </a:cubicBezTo>
                  <a:cubicBezTo>
                    <a:pt x="1" y="253"/>
                    <a:pt x="1" y="349"/>
                    <a:pt x="48" y="420"/>
                  </a:cubicBezTo>
                  <a:cubicBezTo>
                    <a:pt x="72" y="468"/>
                    <a:pt x="120" y="492"/>
                    <a:pt x="191" y="492"/>
                  </a:cubicBezTo>
                  <a:cubicBezTo>
                    <a:pt x="215" y="468"/>
                    <a:pt x="239" y="468"/>
                    <a:pt x="263" y="444"/>
                  </a:cubicBezTo>
                  <a:cubicBezTo>
                    <a:pt x="422" y="345"/>
                    <a:pt x="597" y="295"/>
                    <a:pt x="775" y="295"/>
                  </a:cubicBezTo>
                  <a:cubicBezTo>
                    <a:pt x="811" y="295"/>
                    <a:pt x="846" y="297"/>
                    <a:pt x="882" y="301"/>
                  </a:cubicBezTo>
                  <a:lnTo>
                    <a:pt x="2073" y="468"/>
                  </a:lnTo>
                  <a:cubicBezTo>
                    <a:pt x="2168" y="468"/>
                    <a:pt x="2239" y="420"/>
                    <a:pt x="2239" y="325"/>
                  </a:cubicBezTo>
                  <a:cubicBezTo>
                    <a:pt x="2263" y="230"/>
                    <a:pt x="2192" y="158"/>
                    <a:pt x="2120" y="158"/>
                  </a:cubicBezTo>
                  <a:lnTo>
                    <a:pt x="906" y="15"/>
                  </a:lnTo>
                  <a:cubicBezTo>
                    <a:pt x="847" y="6"/>
                    <a:pt x="789" y="1"/>
                    <a:pt x="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5"/>
            <p:cNvSpPr/>
            <p:nvPr/>
          </p:nvSpPr>
          <p:spPr>
            <a:xfrm>
              <a:off x="1210925" y="3770700"/>
              <a:ext cx="85775" cy="15275"/>
            </a:xfrm>
            <a:custGeom>
              <a:avLst/>
              <a:gdLst/>
              <a:ahLst/>
              <a:cxnLst/>
              <a:rect l="l" t="t" r="r" b="b"/>
              <a:pathLst>
                <a:path w="3431" h="611" extrusionOk="0">
                  <a:moveTo>
                    <a:pt x="743" y="1"/>
                  </a:moveTo>
                  <a:cubicBezTo>
                    <a:pt x="505" y="1"/>
                    <a:pt x="286" y="73"/>
                    <a:pt x="96" y="206"/>
                  </a:cubicBezTo>
                  <a:cubicBezTo>
                    <a:pt x="25" y="253"/>
                    <a:pt x="1" y="349"/>
                    <a:pt x="48" y="420"/>
                  </a:cubicBezTo>
                  <a:cubicBezTo>
                    <a:pt x="79" y="466"/>
                    <a:pt x="130" y="492"/>
                    <a:pt x="181" y="492"/>
                  </a:cubicBezTo>
                  <a:cubicBezTo>
                    <a:pt x="209" y="492"/>
                    <a:pt x="238" y="484"/>
                    <a:pt x="263" y="468"/>
                  </a:cubicBezTo>
                  <a:cubicBezTo>
                    <a:pt x="422" y="368"/>
                    <a:pt x="597" y="319"/>
                    <a:pt x="775" y="319"/>
                  </a:cubicBezTo>
                  <a:cubicBezTo>
                    <a:pt x="811" y="319"/>
                    <a:pt x="846" y="321"/>
                    <a:pt x="882" y="325"/>
                  </a:cubicBezTo>
                  <a:lnTo>
                    <a:pt x="3240" y="611"/>
                  </a:lnTo>
                  <a:lnTo>
                    <a:pt x="3263" y="611"/>
                  </a:lnTo>
                  <a:cubicBezTo>
                    <a:pt x="3359" y="611"/>
                    <a:pt x="3406" y="563"/>
                    <a:pt x="3430" y="491"/>
                  </a:cubicBezTo>
                  <a:cubicBezTo>
                    <a:pt x="3430" y="396"/>
                    <a:pt x="3383" y="325"/>
                    <a:pt x="3287" y="301"/>
                  </a:cubicBezTo>
                  <a:lnTo>
                    <a:pt x="930" y="15"/>
                  </a:lnTo>
                  <a:cubicBezTo>
                    <a:pt x="866" y="5"/>
                    <a:pt x="804" y="1"/>
                    <a:pt x="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5"/>
            <p:cNvSpPr/>
            <p:nvPr/>
          </p:nvSpPr>
          <p:spPr>
            <a:xfrm>
              <a:off x="1210925" y="3721300"/>
              <a:ext cx="51225" cy="12275"/>
            </a:xfrm>
            <a:custGeom>
              <a:avLst/>
              <a:gdLst/>
              <a:ahLst/>
              <a:cxnLst/>
              <a:rect l="l" t="t" r="r" b="b"/>
              <a:pathLst>
                <a:path w="2049" h="491" extrusionOk="0">
                  <a:moveTo>
                    <a:pt x="747" y="0"/>
                  </a:moveTo>
                  <a:cubicBezTo>
                    <a:pt x="508" y="0"/>
                    <a:pt x="287" y="76"/>
                    <a:pt x="96" y="229"/>
                  </a:cubicBezTo>
                  <a:cubicBezTo>
                    <a:pt x="1" y="253"/>
                    <a:pt x="1" y="348"/>
                    <a:pt x="48" y="443"/>
                  </a:cubicBezTo>
                  <a:cubicBezTo>
                    <a:pt x="72" y="467"/>
                    <a:pt x="120" y="491"/>
                    <a:pt x="191" y="491"/>
                  </a:cubicBezTo>
                  <a:cubicBezTo>
                    <a:pt x="215" y="491"/>
                    <a:pt x="239" y="467"/>
                    <a:pt x="263" y="467"/>
                  </a:cubicBezTo>
                  <a:cubicBezTo>
                    <a:pt x="413" y="373"/>
                    <a:pt x="577" y="309"/>
                    <a:pt x="745" y="309"/>
                  </a:cubicBezTo>
                  <a:cubicBezTo>
                    <a:pt x="790" y="309"/>
                    <a:pt x="836" y="314"/>
                    <a:pt x="882" y="324"/>
                  </a:cubicBezTo>
                  <a:lnTo>
                    <a:pt x="1882" y="443"/>
                  </a:lnTo>
                  <a:cubicBezTo>
                    <a:pt x="1954" y="443"/>
                    <a:pt x="2049" y="396"/>
                    <a:pt x="2049" y="300"/>
                  </a:cubicBezTo>
                  <a:cubicBezTo>
                    <a:pt x="2049" y="229"/>
                    <a:pt x="2001" y="134"/>
                    <a:pt x="1906" y="134"/>
                  </a:cubicBezTo>
                  <a:lnTo>
                    <a:pt x="930" y="15"/>
                  </a:lnTo>
                  <a:cubicBezTo>
                    <a:pt x="868" y="5"/>
                    <a:pt x="807" y="0"/>
                    <a:pt x="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5"/>
            <p:cNvSpPr/>
            <p:nvPr/>
          </p:nvSpPr>
          <p:spPr>
            <a:xfrm>
              <a:off x="1209400" y="3803975"/>
              <a:ext cx="87300" cy="15350"/>
            </a:xfrm>
            <a:custGeom>
              <a:avLst/>
              <a:gdLst/>
              <a:ahLst/>
              <a:cxnLst/>
              <a:rect l="l" t="t" r="r" b="b"/>
              <a:pathLst>
                <a:path w="3492" h="614" extrusionOk="0">
                  <a:moveTo>
                    <a:pt x="770" y="0"/>
                  </a:moveTo>
                  <a:cubicBezTo>
                    <a:pt x="545" y="0"/>
                    <a:pt x="337" y="58"/>
                    <a:pt x="157" y="184"/>
                  </a:cubicBezTo>
                  <a:cubicBezTo>
                    <a:pt x="1" y="282"/>
                    <a:pt x="85" y="477"/>
                    <a:pt x="226" y="477"/>
                  </a:cubicBezTo>
                  <a:cubicBezTo>
                    <a:pt x="257" y="477"/>
                    <a:pt x="290" y="468"/>
                    <a:pt x="324" y="446"/>
                  </a:cubicBezTo>
                  <a:cubicBezTo>
                    <a:pt x="463" y="347"/>
                    <a:pt x="651" y="298"/>
                    <a:pt x="834" y="298"/>
                  </a:cubicBezTo>
                  <a:cubicBezTo>
                    <a:pt x="871" y="298"/>
                    <a:pt x="907" y="300"/>
                    <a:pt x="943" y="304"/>
                  </a:cubicBezTo>
                  <a:lnTo>
                    <a:pt x="3301" y="589"/>
                  </a:lnTo>
                  <a:lnTo>
                    <a:pt x="3324" y="613"/>
                  </a:lnTo>
                  <a:cubicBezTo>
                    <a:pt x="3491" y="565"/>
                    <a:pt x="3491" y="351"/>
                    <a:pt x="3348" y="304"/>
                  </a:cubicBezTo>
                  <a:lnTo>
                    <a:pt x="991" y="18"/>
                  </a:lnTo>
                  <a:cubicBezTo>
                    <a:pt x="916" y="6"/>
                    <a:pt x="842" y="0"/>
                    <a:pt x="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5"/>
            <p:cNvSpPr/>
            <p:nvPr/>
          </p:nvSpPr>
          <p:spPr>
            <a:xfrm>
              <a:off x="1086500" y="3803675"/>
              <a:ext cx="85750" cy="15650"/>
            </a:xfrm>
            <a:custGeom>
              <a:avLst/>
              <a:gdLst/>
              <a:ahLst/>
              <a:cxnLst/>
              <a:rect l="l" t="t" r="r" b="b"/>
              <a:pathLst>
                <a:path w="3430" h="626" extrusionOk="0">
                  <a:moveTo>
                    <a:pt x="2646" y="0"/>
                  </a:moveTo>
                  <a:cubicBezTo>
                    <a:pt x="2599" y="0"/>
                    <a:pt x="2550" y="2"/>
                    <a:pt x="2501" y="6"/>
                  </a:cubicBezTo>
                  <a:lnTo>
                    <a:pt x="144" y="316"/>
                  </a:lnTo>
                  <a:cubicBezTo>
                    <a:pt x="72" y="316"/>
                    <a:pt x="1" y="387"/>
                    <a:pt x="24" y="482"/>
                  </a:cubicBezTo>
                  <a:cubicBezTo>
                    <a:pt x="24" y="554"/>
                    <a:pt x="96" y="625"/>
                    <a:pt x="167" y="625"/>
                  </a:cubicBezTo>
                  <a:lnTo>
                    <a:pt x="191" y="625"/>
                  </a:lnTo>
                  <a:lnTo>
                    <a:pt x="2549" y="316"/>
                  </a:lnTo>
                  <a:cubicBezTo>
                    <a:pt x="2585" y="312"/>
                    <a:pt x="2621" y="310"/>
                    <a:pt x="2658" y="310"/>
                  </a:cubicBezTo>
                  <a:cubicBezTo>
                    <a:pt x="2841" y="310"/>
                    <a:pt x="3029" y="359"/>
                    <a:pt x="3168" y="458"/>
                  </a:cubicBezTo>
                  <a:cubicBezTo>
                    <a:pt x="3193" y="475"/>
                    <a:pt x="3222" y="483"/>
                    <a:pt x="3250" y="483"/>
                  </a:cubicBezTo>
                  <a:cubicBezTo>
                    <a:pt x="3301" y="483"/>
                    <a:pt x="3352" y="457"/>
                    <a:pt x="3382" y="411"/>
                  </a:cubicBezTo>
                  <a:cubicBezTo>
                    <a:pt x="3430" y="339"/>
                    <a:pt x="3406" y="244"/>
                    <a:pt x="3335" y="196"/>
                  </a:cubicBezTo>
                  <a:cubicBezTo>
                    <a:pt x="3134" y="56"/>
                    <a:pt x="2900" y="0"/>
                    <a:pt x="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5"/>
            <p:cNvSpPr/>
            <p:nvPr/>
          </p:nvSpPr>
          <p:spPr>
            <a:xfrm>
              <a:off x="1210925" y="3704825"/>
              <a:ext cx="51825" cy="12100"/>
            </a:xfrm>
            <a:custGeom>
              <a:avLst/>
              <a:gdLst/>
              <a:ahLst/>
              <a:cxnLst/>
              <a:rect l="l" t="t" r="r" b="b"/>
              <a:pathLst>
                <a:path w="2073" h="484" extrusionOk="0">
                  <a:moveTo>
                    <a:pt x="784" y="1"/>
                  </a:moveTo>
                  <a:cubicBezTo>
                    <a:pt x="531" y="1"/>
                    <a:pt x="297" y="57"/>
                    <a:pt x="96" y="197"/>
                  </a:cubicBezTo>
                  <a:cubicBezTo>
                    <a:pt x="25" y="245"/>
                    <a:pt x="1" y="340"/>
                    <a:pt x="48" y="412"/>
                  </a:cubicBezTo>
                  <a:cubicBezTo>
                    <a:pt x="72" y="459"/>
                    <a:pt x="120" y="483"/>
                    <a:pt x="191" y="483"/>
                  </a:cubicBezTo>
                  <a:cubicBezTo>
                    <a:pt x="215" y="483"/>
                    <a:pt x="239" y="483"/>
                    <a:pt x="263" y="459"/>
                  </a:cubicBezTo>
                  <a:cubicBezTo>
                    <a:pt x="422" y="360"/>
                    <a:pt x="597" y="310"/>
                    <a:pt x="775" y="310"/>
                  </a:cubicBezTo>
                  <a:cubicBezTo>
                    <a:pt x="811" y="310"/>
                    <a:pt x="846" y="312"/>
                    <a:pt x="882" y="316"/>
                  </a:cubicBezTo>
                  <a:lnTo>
                    <a:pt x="1906" y="435"/>
                  </a:lnTo>
                  <a:cubicBezTo>
                    <a:pt x="1916" y="439"/>
                    <a:pt x="1925" y="440"/>
                    <a:pt x="1935" y="440"/>
                  </a:cubicBezTo>
                  <a:cubicBezTo>
                    <a:pt x="1996" y="440"/>
                    <a:pt x="2052" y="378"/>
                    <a:pt x="2073" y="316"/>
                  </a:cubicBezTo>
                  <a:cubicBezTo>
                    <a:pt x="2073" y="221"/>
                    <a:pt x="2025" y="150"/>
                    <a:pt x="1930" y="126"/>
                  </a:cubicBezTo>
                  <a:lnTo>
                    <a:pt x="930" y="7"/>
                  </a:lnTo>
                  <a:cubicBezTo>
                    <a:pt x="881" y="3"/>
                    <a:pt x="832"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5"/>
            <p:cNvSpPr/>
            <p:nvPr/>
          </p:nvSpPr>
          <p:spPr>
            <a:xfrm>
              <a:off x="1210925" y="3688200"/>
              <a:ext cx="52425" cy="12050"/>
            </a:xfrm>
            <a:custGeom>
              <a:avLst/>
              <a:gdLst/>
              <a:ahLst/>
              <a:cxnLst/>
              <a:rect l="l" t="t" r="r" b="b"/>
              <a:pathLst>
                <a:path w="2097" h="482" extrusionOk="0">
                  <a:moveTo>
                    <a:pt x="815" y="0"/>
                  </a:moveTo>
                  <a:cubicBezTo>
                    <a:pt x="549" y="0"/>
                    <a:pt x="305" y="73"/>
                    <a:pt x="96" y="219"/>
                  </a:cubicBezTo>
                  <a:cubicBezTo>
                    <a:pt x="25" y="243"/>
                    <a:pt x="1" y="338"/>
                    <a:pt x="48" y="434"/>
                  </a:cubicBezTo>
                  <a:cubicBezTo>
                    <a:pt x="72" y="457"/>
                    <a:pt x="120" y="481"/>
                    <a:pt x="191" y="481"/>
                  </a:cubicBezTo>
                  <a:cubicBezTo>
                    <a:pt x="215" y="481"/>
                    <a:pt x="239" y="481"/>
                    <a:pt x="263" y="457"/>
                  </a:cubicBezTo>
                  <a:cubicBezTo>
                    <a:pt x="422" y="358"/>
                    <a:pt x="597" y="309"/>
                    <a:pt x="775" y="309"/>
                  </a:cubicBezTo>
                  <a:cubicBezTo>
                    <a:pt x="811" y="309"/>
                    <a:pt x="846" y="311"/>
                    <a:pt x="882" y="315"/>
                  </a:cubicBezTo>
                  <a:lnTo>
                    <a:pt x="1906" y="457"/>
                  </a:lnTo>
                  <a:cubicBezTo>
                    <a:pt x="2001" y="457"/>
                    <a:pt x="2073" y="410"/>
                    <a:pt x="2097" y="315"/>
                  </a:cubicBezTo>
                  <a:cubicBezTo>
                    <a:pt x="2097" y="219"/>
                    <a:pt x="2049" y="148"/>
                    <a:pt x="1954" y="148"/>
                  </a:cubicBezTo>
                  <a:lnTo>
                    <a:pt x="930" y="5"/>
                  </a:lnTo>
                  <a:cubicBezTo>
                    <a:pt x="891" y="2"/>
                    <a:pt x="853" y="0"/>
                    <a:pt x="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02CBEFE-BB77-89CC-C33A-18D73F0915B5}"/>
              </a:ext>
            </a:extLst>
          </p:cNvPr>
          <p:cNvSpPr txBox="1"/>
          <p:nvPr/>
        </p:nvSpPr>
        <p:spPr>
          <a:xfrm>
            <a:off x="591637" y="1840245"/>
            <a:ext cx="1726875"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Calibri" panose="020F0502020204030204" pitchFamily="34" charset="0"/>
                <a:ea typeface="Calibri" panose="020F0502020204030204" pitchFamily="34" charset="0"/>
                <a:cs typeface="Calibri" panose="020F0502020204030204" pitchFamily="34" charset="0"/>
              </a:rPr>
              <a:t>LIBRARIES:</a:t>
            </a:r>
          </a:p>
        </p:txBody>
      </p:sp>
      <p:sp>
        <p:nvSpPr>
          <p:cNvPr id="7" name="TextBox 6">
            <a:extLst>
              <a:ext uri="{FF2B5EF4-FFF2-40B4-BE49-F238E27FC236}">
                <a16:creationId xmlns:a16="http://schemas.microsoft.com/office/drawing/2014/main" id="{2703C324-99FA-B1D6-7D1A-D278BD3A69C1}"/>
              </a:ext>
            </a:extLst>
          </p:cNvPr>
          <p:cNvSpPr txBox="1"/>
          <p:nvPr/>
        </p:nvSpPr>
        <p:spPr>
          <a:xfrm>
            <a:off x="554892" y="1085640"/>
            <a:ext cx="5747055"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Language used:    </a:t>
            </a:r>
            <a:r>
              <a:rPr lang="en-US" sz="1800" dirty="0"/>
              <a:t>PYTHON</a:t>
            </a:r>
          </a:p>
        </p:txBody>
      </p:sp>
    </p:spTree>
    <p:extLst>
      <p:ext uri="{BB962C8B-B14F-4D97-AF65-F5344CB8AC3E}">
        <p14:creationId xmlns:p14="http://schemas.microsoft.com/office/powerpoint/2010/main" val="294478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B467E00-4864-3AC9-CA55-5702B5BAD927}"/>
              </a:ext>
            </a:extLst>
          </p:cNvPr>
          <p:cNvGraphicFramePr>
            <a:graphicFrameLocks noGrp="1"/>
          </p:cNvGraphicFramePr>
          <p:nvPr>
            <p:extLst>
              <p:ext uri="{D42A27DB-BD31-4B8C-83A1-F6EECF244321}">
                <p14:modId xmlns:p14="http://schemas.microsoft.com/office/powerpoint/2010/main" val="1301009344"/>
              </p:ext>
            </p:extLst>
          </p:nvPr>
        </p:nvGraphicFramePr>
        <p:xfrm>
          <a:off x="1051102" y="1013594"/>
          <a:ext cx="6914093" cy="3811905"/>
        </p:xfrm>
        <a:graphic>
          <a:graphicData uri="http://schemas.openxmlformats.org/drawingml/2006/table">
            <a:tbl>
              <a:tblPr firstRow="1" bandRow="1">
                <a:tableStyleId>{5C22544A-7EE6-4342-B048-85BDC9FD1C3A}</a:tableStyleId>
              </a:tblPr>
              <a:tblGrid>
                <a:gridCol w="1165938">
                  <a:extLst>
                    <a:ext uri="{9D8B030D-6E8A-4147-A177-3AD203B41FA5}">
                      <a16:colId xmlns:a16="http://schemas.microsoft.com/office/drawing/2014/main" val="3980025658"/>
                    </a:ext>
                  </a:extLst>
                </a:gridCol>
                <a:gridCol w="2173197">
                  <a:extLst>
                    <a:ext uri="{9D8B030D-6E8A-4147-A177-3AD203B41FA5}">
                      <a16:colId xmlns:a16="http://schemas.microsoft.com/office/drawing/2014/main" val="4165343821"/>
                    </a:ext>
                  </a:extLst>
                </a:gridCol>
                <a:gridCol w="2292708">
                  <a:extLst>
                    <a:ext uri="{9D8B030D-6E8A-4147-A177-3AD203B41FA5}">
                      <a16:colId xmlns:a16="http://schemas.microsoft.com/office/drawing/2014/main" val="3756861523"/>
                    </a:ext>
                  </a:extLst>
                </a:gridCol>
                <a:gridCol w="1282250">
                  <a:extLst>
                    <a:ext uri="{9D8B030D-6E8A-4147-A177-3AD203B41FA5}">
                      <a16:colId xmlns:a16="http://schemas.microsoft.com/office/drawing/2014/main" val="763996287"/>
                    </a:ext>
                  </a:extLst>
                </a:gridCol>
              </a:tblGrid>
              <a:tr h="6115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   </a:t>
                      </a:r>
                      <a:r>
                        <a:rPr lang="en-GB" altLang="en-US" sz="1400" dirty="0">
                          <a:latin typeface="Calibri" panose="020F0502020204030204" charset="0"/>
                          <a:cs typeface="Calibri" panose="020F0502020204030204" charset="0"/>
                        </a:rPr>
                        <a:t>Year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ltLang="en-US" sz="1400" dirty="0">
                          <a:latin typeface="Calibri" panose="020F0502020204030204" charset="0"/>
                          <a:cs typeface="Calibri" panose="020F0502020204030204" charset="0"/>
                        </a:rPr>
                        <a:t>Paper Name &amp; Author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   </a:t>
                      </a:r>
                      <a:r>
                        <a:rPr lang="en-GB" altLang="en-US" sz="1400" dirty="0">
                          <a:latin typeface="Calibri" panose="020F0502020204030204" charset="0"/>
                          <a:cs typeface="Calibri" panose="020F0502020204030204" charset="0"/>
                        </a:rPr>
                        <a:t>Problem Addressed</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ltLang="en-US" sz="1400" dirty="0">
                          <a:latin typeface="Calibri" panose="020F0502020204030204" charset="0"/>
                          <a:cs typeface="Calibri" panose="020F0502020204030204" charset="0"/>
                        </a:rPr>
                        <a:t>Gap</a:t>
                      </a:r>
                    </a:p>
                    <a:p>
                      <a:endParaRPr lang="en-US" dirty="0"/>
                    </a:p>
                  </a:txBody>
                  <a:tcPr/>
                </a:tc>
                <a:extLst>
                  <a:ext uri="{0D108BD9-81ED-4DB2-BD59-A6C34878D82A}">
                    <a16:rowId xmlns:a16="http://schemas.microsoft.com/office/drawing/2014/main" val="2471519518"/>
                  </a:ext>
                </a:extLst>
              </a:tr>
              <a:tr h="600075">
                <a:tc>
                  <a:txBody>
                    <a:bodyPr/>
                    <a:lstStyle/>
                    <a:p>
                      <a:r>
                        <a:rPr lang="en-US" dirty="0"/>
                        <a:t>IEEE, 2022</a:t>
                      </a:r>
                    </a:p>
                  </a:txBody>
                  <a:tcPr/>
                </a:tc>
                <a:tc>
                  <a:txBody>
                    <a:bodyPr/>
                    <a:lstStyle/>
                    <a:p>
                      <a:r>
                        <a:rPr lang="en-US" sz="1200" dirty="0" err="1"/>
                        <a:t>Chongdarakul</a:t>
                      </a:r>
                      <a:r>
                        <a:rPr lang="en-US" sz="1200" dirty="0"/>
                        <a:t>, </a:t>
                      </a:r>
                      <a:r>
                        <a:rPr lang="en-US" sz="1200" dirty="0" err="1"/>
                        <a:t>Waralak</a:t>
                      </a:r>
                      <a:r>
                        <a:rPr lang="en-US" sz="1200" dirty="0"/>
                        <a:t> and </a:t>
                      </a:r>
                      <a:r>
                        <a:rPr lang="en-US" sz="1200" dirty="0" err="1"/>
                        <a:t>PunnarumolTemdee</a:t>
                      </a:r>
                      <a:endParaRPr lang="en-US" sz="1200" dirty="0"/>
                    </a:p>
                    <a:p>
                      <a:endParaRPr lang="en-US" sz="1200" dirty="0"/>
                    </a:p>
                    <a:p>
                      <a:r>
                        <a:rPr lang="en-US" sz="1200" dirty="0"/>
                        <a:t>Real Estate Management System of Personal Seekers for Investment Decision</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257796793"/>
                  </a:ext>
                </a:extLst>
              </a:tr>
              <a:tr h="611505">
                <a:tc>
                  <a:txBody>
                    <a:bodyPr/>
                    <a:lstStyle/>
                    <a:p>
                      <a:r>
                        <a:rPr lang="en-US"/>
                        <a:t>IEEE, 2016</a:t>
                      </a:r>
                    </a:p>
                  </a:txBody>
                  <a:tcPr/>
                </a:tc>
                <a:tc>
                  <a:txBody>
                    <a:bodyPr/>
                    <a:lstStyle/>
                    <a:p>
                      <a:r>
                        <a:rPr lang="en-US" sz="1200" dirty="0"/>
                        <a:t>Li, Wei, and J. F. Xiong</a:t>
                      </a:r>
                    </a:p>
                    <a:p>
                      <a:endParaRPr lang="en-US" sz="1200" dirty="0"/>
                    </a:p>
                    <a:p>
                      <a:r>
                        <a:rPr lang="en-US" sz="1200" dirty="0"/>
                        <a:t>Design and implementation of the management system of house lease</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59226051"/>
                  </a:ext>
                </a:extLst>
              </a:tr>
              <a:tr h="611505">
                <a:tc>
                  <a:txBody>
                    <a:bodyPr/>
                    <a:lstStyle/>
                    <a:p>
                      <a:r>
                        <a:rPr lang="en-US" dirty="0"/>
                        <a:t>2020</a:t>
                      </a:r>
                    </a:p>
                  </a:txBody>
                  <a:tcPr/>
                </a:tc>
                <a:tc>
                  <a:txBody>
                    <a:bodyPr/>
                    <a:lstStyle/>
                    <a:p>
                      <a:r>
                        <a:rPr lang="en-US" sz="1200" dirty="0" err="1"/>
                        <a:t>Ikuomola</a:t>
                      </a:r>
                      <a:r>
                        <a:rPr lang="en-US" sz="1200" dirty="0"/>
                        <a:t>, A. J., and M. P. </a:t>
                      </a:r>
                      <a:r>
                        <a:rPr lang="en-US" sz="1200" dirty="0" err="1"/>
                        <a:t>Asefon</a:t>
                      </a:r>
                      <a:endParaRPr lang="en-US" sz="1200" dirty="0"/>
                    </a:p>
                    <a:p>
                      <a:r>
                        <a:rPr lang="en-US" sz="1200" dirty="0"/>
                        <a:t>Secured Mobile Cloud-Based House Rental Management System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53234705"/>
                  </a:ext>
                </a:extLst>
              </a:tr>
            </a:tbl>
          </a:graphicData>
        </a:graphic>
      </p:graphicFrame>
      <p:sp>
        <p:nvSpPr>
          <p:cNvPr id="3" name="TextBox 2">
            <a:extLst>
              <a:ext uri="{FF2B5EF4-FFF2-40B4-BE49-F238E27FC236}">
                <a16:creationId xmlns:a16="http://schemas.microsoft.com/office/drawing/2014/main" id="{E31E7B46-E9CF-60B9-38FC-29D14271149C}"/>
              </a:ext>
            </a:extLst>
          </p:cNvPr>
          <p:cNvSpPr txBox="1"/>
          <p:nvPr/>
        </p:nvSpPr>
        <p:spPr>
          <a:xfrm>
            <a:off x="2164391" y="0"/>
            <a:ext cx="3188677" cy="506292"/>
          </a:xfrm>
          <a:prstGeom prst="rect">
            <a:avLst/>
          </a:prstGeom>
          <a:noFill/>
        </p:spPr>
        <p:txBody>
          <a:bodyPr wrap="square" rtlCol="0">
            <a:spAutoFit/>
          </a:bodyPr>
          <a:lstStyle/>
          <a:p>
            <a:pPr marL="0" indent="0" algn="ctr">
              <a:lnSpc>
                <a:spcPct val="150000"/>
              </a:lnSpc>
              <a:buFont typeface="Arial" panose="020B0604020202020204" pitchFamily="34" charset="0"/>
              <a:buNone/>
            </a:pPr>
            <a:r>
              <a:rPr lang="en-GB" altLang="en-US" sz="2000" b="1" dirty="0">
                <a:latin typeface="Calibri" panose="020F0502020204030204" charset="0"/>
                <a:cs typeface="Calibri" panose="020F0502020204030204" charset="0"/>
                <a:sym typeface="+mn-ea"/>
              </a:rPr>
              <a:t>Review of Literature</a:t>
            </a:r>
            <a:endParaRPr lang="en-US" sz="2000" b="1" dirty="0">
              <a:latin typeface="Calibri" panose="020F0502020204030204" charset="0"/>
              <a:cs typeface="Calibri" panose="020F0502020204030204" charset="0"/>
            </a:endParaRPr>
          </a:p>
        </p:txBody>
      </p:sp>
    </p:spTree>
    <p:extLst>
      <p:ext uri="{BB962C8B-B14F-4D97-AF65-F5344CB8AC3E}">
        <p14:creationId xmlns:p14="http://schemas.microsoft.com/office/powerpoint/2010/main" val="327110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3" name="TextBox 2"/>
          <p:cNvSpPr txBox="1"/>
          <p:nvPr/>
        </p:nvSpPr>
        <p:spPr>
          <a:xfrm>
            <a:off x="2236424" y="275422"/>
            <a:ext cx="4406747" cy="461665"/>
          </a:xfrm>
          <a:prstGeom prst="rect">
            <a:avLst/>
          </a:prstGeom>
          <a:noFill/>
        </p:spPr>
        <p:txBody>
          <a:bodyPr wrap="square" rtlCol="0">
            <a:spAutoFit/>
          </a:bodyPr>
          <a:lstStyle/>
          <a:p>
            <a:r>
              <a:rPr lang="en-US" sz="2400" b="1" dirty="0" smtClean="0">
                <a:latin typeface="Calibri" panose="020F0502020204030204" pitchFamily="34" charset="0"/>
                <a:ea typeface="Calibri" panose="020F0502020204030204" pitchFamily="34" charset="0"/>
                <a:cs typeface="Calibri" panose="020F0502020204030204" pitchFamily="34" charset="0"/>
              </a:rPr>
              <a:t>FLOWCHART</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7118" y="835906"/>
            <a:ext cx="2136231" cy="4154736"/>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6336"/>
          <a:stretch/>
        </p:blipFill>
        <p:spPr>
          <a:xfrm>
            <a:off x="3833349" y="835905"/>
            <a:ext cx="2654544" cy="127933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3349" y="2115239"/>
            <a:ext cx="2654544" cy="2875403"/>
          </a:xfrm>
          <a:prstGeom prst="rect">
            <a:avLst/>
          </a:prstGeom>
        </p:spPr>
      </p:pic>
      <p:cxnSp>
        <p:nvCxnSpPr>
          <p:cNvPr id="9" name="Straight Connector 8"/>
          <p:cNvCxnSpPr/>
          <p:nvPr/>
        </p:nvCxnSpPr>
        <p:spPr>
          <a:xfrm flipH="1" flipV="1">
            <a:off x="3822853" y="3922005"/>
            <a:ext cx="10496" cy="264405"/>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821290" y="2016420"/>
            <a:ext cx="1563" cy="429325"/>
          </a:xfrm>
          <a:prstGeom prst="line">
            <a:avLst/>
          </a:prstGeom>
          <a:ln>
            <a:solidFill>
              <a:schemeClr val="bg2"/>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821290" y="4511407"/>
            <a:ext cx="6811" cy="22033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55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630" t="1928" r="3630" b="4258"/>
          <a:stretch/>
        </p:blipFill>
        <p:spPr>
          <a:xfrm>
            <a:off x="1443210" y="991168"/>
            <a:ext cx="6555036" cy="3933371"/>
          </a:xfrm>
          <a:prstGeom prst="rect">
            <a:avLst/>
          </a:prstGeom>
        </p:spPr>
      </p:pic>
      <p:sp>
        <p:nvSpPr>
          <p:cNvPr id="5" name="TextBox 4"/>
          <p:cNvSpPr txBox="1"/>
          <p:nvPr/>
        </p:nvSpPr>
        <p:spPr>
          <a:xfrm>
            <a:off x="2038121" y="242371"/>
            <a:ext cx="4208443" cy="461665"/>
          </a:xfrm>
          <a:prstGeom prst="rect">
            <a:avLst/>
          </a:prstGeom>
          <a:noFill/>
        </p:spPr>
        <p:txBody>
          <a:bodyPr wrap="square" rtlCol="0">
            <a:spAutoFit/>
          </a:bodyPr>
          <a:lstStyle/>
          <a:p>
            <a:r>
              <a:rPr lang="en-US" sz="2400" b="1" dirty="0" smtClean="0">
                <a:latin typeface="Calibri" panose="020F0502020204030204" pitchFamily="34" charset="0"/>
                <a:ea typeface="Calibri" panose="020F0502020204030204" pitchFamily="34" charset="0"/>
                <a:cs typeface="Calibri" panose="020F0502020204030204" pitchFamily="34" charset="0"/>
              </a:rPr>
              <a:t>RESULT</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673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bstract Waves Master's Thesis by Slidesgo">
  <a:themeElements>
    <a:clrScheme name="Simple Light">
      <a:dk1>
        <a:srgbClr val="191919"/>
      </a:dk1>
      <a:lt1>
        <a:srgbClr val="FFFFFF"/>
      </a:lt1>
      <a:dk2>
        <a:srgbClr val="CED6CE"/>
      </a:dk2>
      <a:lt2>
        <a:srgbClr val="E4EBE4"/>
      </a:lt2>
      <a:accent1>
        <a:srgbClr val="E6B18D"/>
      </a:accent1>
      <a:accent2>
        <a:srgbClr val="FFEBDC"/>
      </a:accent2>
      <a:accent3>
        <a:srgbClr val="616361"/>
      </a:accent3>
      <a:accent4>
        <a:srgbClr val="FFF9F5"/>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1495</TotalTime>
  <Words>515</Words>
  <Application>Microsoft Office PowerPoint</Application>
  <PresentationFormat>On-screen Show (16:9)</PresentationFormat>
  <Paragraphs>61</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Bebas Neue</vt:lpstr>
      <vt:lpstr>Wingdings</vt:lpstr>
      <vt:lpstr>Calibri</vt:lpstr>
      <vt:lpstr>Commissioner</vt:lpstr>
      <vt:lpstr>Cooper Black</vt:lpstr>
      <vt:lpstr>Arial Rounded MT Bold</vt:lpstr>
      <vt:lpstr>Arial</vt:lpstr>
      <vt:lpstr>Average Sans</vt:lpstr>
      <vt:lpstr>Abstract Waves Master's Thesis by Slidesgo</vt:lpstr>
      <vt:lpstr> </vt:lpstr>
      <vt:lpstr>HOUSE HUNTING</vt:lpstr>
      <vt:lpstr>PowerPoint Presentation</vt:lpstr>
      <vt:lpstr>PowerPoint Presentation</vt:lpstr>
      <vt:lpstr>PowerPoint Presentation</vt:lpstr>
      <vt:lpstr> Software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TESIS DE MAESTRÍA DE ONDAS ABSTRACTAS</dc:title>
  <dc:creator>stuti</dc:creator>
  <cp:lastModifiedBy>Lenovo</cp:lastModifiedBy>
  <cp:revision>32</cp:revision>
  <dcterms:modified xsi:type="dcterms:W3CDTF">2024-08-30T09:14:16Z</dcterms:modified>
</cp:coreProperties>
</file>