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8" r:id="rId7"/>
    <p:sldId id="260" r:id="rId8"/>
    <p:sldId id="265" r:id="rId9"/>
    <p:sldId id="263" r:id="rId10"/>
    <p:sldId id="264" r:id="rId11"/>
    <p:sldId id="267" r:id="rId12"/>
    <p:sldId id="26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a-handwritten-text-recognition-system-using-tensorflow-2326a3487cd5" TargetMode="External"/><Relationship Id="rId2" Type="http://schemas.openxmlformats.org/officeDocument/2006/relationships/hyperlink" Target="https://www.slideshare.net/dongrevj/character-recogni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the-andela-way/applying-machine-learning-to-recognize-handwritten-characters-babcd4b8d70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606548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CEED-9A4F-40CC-99F2-F4E30F9B6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Handwriting recognition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7E265-31C3-4081-BE12-092A98D54A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8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E2D6-4057-43B7-953E-8AA0C1B2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589" y="-1654190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EF379-B5AF-49F7-8D2D-A8667C74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19" y="1224248"/>
            <a:ext cx="10820400" cy="4024125"/>
          </a:xfrm>
        </p:spPr>
        <p:txBody>
          <a:bodyPr/>
          <a:lstStyle/>
          <a:p>
            <a:r>
              <a:rPr lang="en-US" sz="2800" dirty="0"/>
              <a:t>Capsule Networks(</a:t>
            </a:r>
            <a:r>
              <a:rPr lang="en-US" sz="2800" dirty="0" err="1"/>
              <a:t>CapsNets</a:t>
            </a:r>
            <a:r>
              <a:rPr lang="en-US" sz="2800" dirty="0"/>
              <a:t>) improve on the results of CNNs in a number of ways, particularly the following:</a:t>
            </a:r>
          </a:p>
          <a:p>
            <a:r>
              <a:rPr lang="en-US" sz="2800" b="1" dirty="0"/>
              <a:t>Reduces the effects of spatial variance</a:t>
            </a:r>
            <a:r>
              <a:rPr lang="en-US" sz="2800" dirty="0"/>
              <a:t>, found using CNN methods.</a:t>
            </a:r>
          </a:p>
          <a:p>
            <a:r>
              <a:rPr lang="en-US" sz="2800" b="1" dirty="0"/>
              <a:t>Reduces the amount of data</a:t>
            </a:r>
            <a:r>
              <a:rPr lang="en-US" sz="2800" dirty="0"/>
              <a:t> required for training.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98184-A2A8-4B74-93D0-F8061E12E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57" y="3555967"/>
            <a:ext cx="96964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1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186A-D0C2-434A-9F20-A54A23E6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EB5F-C036-4932-B852-5D75D589B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handwriting</a:t>
            </a:r>
          </a:p>
          <a:p>
            <a:r>
              <a:rPr lang="en-US" dirty="0"/>
              <a:t>Number of scripters</a:t>
            </a:r>
          </a:p>
          <a:p>
            <a:r>
              <a:rPr lang="en-US" dirty="0"/>
              <a:t>Size of the vocabulary</a:t>
            </a:r>
          </a:p>
          <a:p>
            <a:r>
              <a:rPr lang="en-US" dirty="0"/>
              <a:t>Spatial layout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7CEBC-0801-480F-9697-74B33C447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053" y="2807368"/>
            <a:ext cx="5020526" cy="23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3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AACB-67EE-413C-8BD6-62CADC14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03ED-FBC5-44CE-A615-ED2C5FB0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Handwriting recognition could replace the keyboard.</a:t>
            </a:r>
          </a:p>
          <a:p>
            <a:r>
              <a:rPr lang="en-US" sz="2800" dirty="0"/>
              <a:t>Text to speech conversion.</a:t>
            </a:r>
          </a:p>
          <a:p>
            <a:r>
              <a:rPr lang="en-US" sz="2800" dirty="0"/>
              <a:t>Visually impaired could be able to access computers in their native languages.</a:t>
            </a:r>
          </a:p>
        </p:txBody>
      </p:sp>
    </p:spTree>
    <p:extLst>
      <p:ext uri="{BB962C8B-B14F-4D97-AF65-F5344CB8AC3E}">
        <p14:creationId xmlns:p14="http://schemas.microsoft.com/office/powerpoint/2010/main" val="111022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32AB-AA7A-494B-A027-D20EF26C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62E5-DA8B-4270-A1F6-437CBFA4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https://www.slideshare.net/dongrevj/character-recognition</a:t>
            </a:r>
            <a:endParaRPr lang="en-US" dirty="0"/>
          </a:p>
          <a:p>
            <a:r>
              <a:rPr lang="en-US" dirty="0">
                <a:hlinkClick r:id="rId3"/>
              </a:rPr>
              <a:t>https://towardsdatascience.com/build-a-handwritten-text-recognition-system-using-tensorflow-2326a3487cd5</a:t>
            </a:r>
            <a:endParaRPr lang="en-US" dirty="0"/>
          </a:p>
          <a:p>
            <a:r>
              <a:rPr lang="en-US" dirty="0">
                <a:hlinkClick r:id="rId4"/>
              </a:rPr>
              <a:t>https://medium.com/the-andela-way/applying-machine-learning-to-recognize-handwritten-characters-babcd4b8d705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F1C1-8295-4919-BDDE-063C9612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583B-8B97-4C70-AD96-A11ADF7BA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  <a:p>
            <a:r>
              <a:rPr lang="en-US" dirty="0"/>
              <a:t>MOTIVATION TO CHOOSE THE PROJECT</a:t>
            </a:r>
          </a:p>
          <a:p>
            <a:r>
              <a:rPr lang="en-US" dirty="0"/>
              <a:t>PROJECT GOAL</a:t>
            </a:r>
          </a:p>
          <a:p>
            <a:r>
              <a:rPr lang="en-US" dirty="0"/>
              <a:t>INNOVATIONS</a:t>
            </a:r>
          </a:p>
          <a:p>
            <a:r>
              <a:rPr lang="en-US" dirty="0"/>
              <a:t>ALGORITHMS AND TECHNOLOGIES USED</a:t>
            </a:r>
          </a:p>
          <a:p>
            <a:r>
              <a:rPr lang="en-US" dirty="0"/>
              <a:t>SCOPE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73687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757E-2EE9-4158-84EC-2D5F2CA6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8A70-50E1-4BC7-B1C2-3AB15789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Handwritten character recognition is a field of research in artificial intelligence, computer vision, and pattern recognition. A computer performing handwriting recognition is said to be able to acquire and detect characters in paper documents, pictures, touch-screen devices and other sources and convert them into machine-encoded form. </a:t>
            </a:r>
          </a:p>
        </p:txBody>
      </p:sp>
    </p:spTree>
    <p:extLst>
      <p:ext uri="{BB962C8B-B14F-4D97-AF65-F5344CB8AC3E}">
        <p14:creationId xmlns:p14="http://schemas.microsoft.com/office/powerpoint/2010/main" val="57481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4BB2-2ECA-4B37-8139-F04878B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97905-CF87-461C-AC40-6BEDC8D1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Recognizing handwriting and converting them into digitized format makes your task easier and smoother.</a:t>
            </a:r>
          </a:p>
          <a:p>
            <a:r>
              <a:rPr lang="en-US" sz="2800" dirty="0"/>
              <a:t>Handwriting recognition technology through artificial neural networks (ANNs) is helping us to build platforms that are reflective of the human experience. </a:t>
            </a:r>
          </a:p>
          <a:p>
            <a:r>
              <a:rPr lang="en-US" sz="2800" dirty="0"/>
              <a:t>The ability to interpret the meaning of users handwritten input in real-time is teaching machines to adapt to the user.</a:t>
            </a:r>
          </a:p>
        </p:txBody>
      </p:sp>
    </p:spTree>
    <p:extLst>
      <p:ext uri="{BB962C8B-B14F-4D97-AF65-F5344CB8AC3E}">
        <p14:creationId xmlns:p14="http://schemas.microsoft.com/office/powerpoint/2010/main" val="278600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3B51-22F3-4491-ACEF-6ACE31AC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0B2E6-3F10-4D05-BCB8-2714D2FC4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goal is to provide the best user experience depending on the situation or venue.</a:t>
            </a:r>
          </a:p>
          <a:p>
            <a:r>
              <a:rPr lang="en-US" sz="2800" dirty="0"/>
              <a:t> There will be times when you need a full sized keyboard for those long documents. Equally, there will be occasions where it will be optimal to write with a pen on your tablet.</a:t>
            </a:r>
          </a:p>
        </p:txBody>
      </p:sp>
    </p:spTree>
    <p:extLst>
      <p:ext uri="{BB962C8B-B14F-4D97-AF65-F5344CB8AC3E}">
        <p14:creationId xmlns:p14="http://schemas.microsoft.com/office/powerpoint/2010/main" val="110918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D6F2-3F35-4DB6-B7CE-0C06A0F3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2196BA-F2C0-47F9-9919-0D0281107D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082" y="1762813"/>
            <a:ext cx="9040633" cy="44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73BD-0CE8-4600-B70C-7662336C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C284-232E-48B5-8FD1-C1A25D947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Postal Address reading</a:t>
            </a:r>
          </a:p>
          <a:p>
            <a:r>
              <a:rPr lang="en-US" sz="2800" dirty="0"/>
              <a:t>Check reading</a:t>
            </a:r>
          </a:p>
          <a:p>
            <a:r>
              <a:rPr lang="en-US" sz="2800" dirty="0"/>
              <a:t>Census data collection and processing</a:t>
            </a:r>
          </a:p>
          <a:p>
            <a:r>
              <a:rPr lang="en-US" sz="2800" dirty="0"/>
              <a:t>Image document reading</a:t>
            </a:r>
          </a:p>
          <a:p>
            <a:r>
              <a:rPr lang="en-US" sz="2800" dirty="0"/>
              <a:t>Digitizing old books in edible form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5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2D51-6226-489D-950E-B063A28A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E0F425-2E83-4FA8-8584-4BB269F2C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121" y="831074"/>
            <a:ext cx="10575757" cy="51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6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3C07-022A-448F-9036-CBB4EB38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F8D5-BA43-46B3-B813-B29403BD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use of convolutional neural networks (CNNs) peaked in 2011, </a:t>
            </a:r>
            <a:r>
              <a:rPr lang="en-US" sz="2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achieving a tiny 0.27% error rate.</a:t>
            </a:r>
            <a:endParaRPr lang="en-US" sz="2800" u="sng" dirty="0"/>
          </a:p>
          <a:p>
            <a:r>
              <a:rPr lang="en-US" sz="2800" dirty="0"/>
              <a:t>To do this, seven deep CNNs trained identical classiﬁers on data, pre-processed in diﬀerent ways.</a:t>
            </a:r>
          </a:p>
          <a:p>
            <a:r>
              <a:rPr lang="en-US" sz="2800" dirty="0"/>
              <a:t> Optical character recognition (OCR) is used to convert handwritten text into machine encoded texts.</a:t>
            </a:r>
          </a:p>
        </p:txBody>
      </p:sp>
    </p:spTree>
    <p:extLst>
      <p:ext uri="{BB962C8B-B14F-4D97-AF65-F5344CB8AC3E}">
        <p14:creationId xmlns:p14="http://schemas.microsoft.com/office/powerpoint/2010/main" val="366939437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1458</TotalTime>
  <Words>389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Handwriting recognition using machine learning</vt:lpstr>
      <vt:lpstr>CONTENTS</vt:lpstr>
      <vt:lpstr>background</vt:lpstr>
      <vt:lpstr>MOTIVATION</vt:lpstr>
      <vt:lpstr>Project goal</vt:lpstr>
      <vt:lpstr>implementation</vt:lpstr>
      <vt:lpstr>Applications </vt:lpstr>
      <vt:lpstr>PowerPoint Presentation</vt:lpstr>
      <vt:lpstr>TECHNOLOGIES USED</vt:lpstr>
      <vt:lpstr>PowerPoint Presentation</vt:lpstr>
      <vt:lpstr>constraints</vt:lpstr>
      <vt:lpstr>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Handwriting recognition using machine learning</dc:title>
  <dc:creator>siddharth shah</dc:creator>
  <cp:lastModifiedBy>siddharth shah</cp:lastModifiedBy>
  <cp:revision>13</cp:revision>
  <dcterms:created xsi:type="dcterms:W3CDTF">2020-02-28T04:25:09Z</dcterms:created>
  <dcterms:modified xsi:type="dcterms:W3CDTF">2020-02-29T04:43:54Z</dcterms:modified>
</cp:coreProperties>
</file>