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81" r:id="rId6"/>
    <p:sldId id="282" r:id="rId7"/>
    <p:sldId id="274" r:id="rId8"/>
    <p:sldId id="275" r:id="rId9"/>
    <p:sldId id="276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ehab\Downloads\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Sales-Money</a:t>
            </a:r>
            <a:r>
              <a:rPr lang="en-US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Type</a:t>
            </a:r>
            <a:endParaRPr lang="en-US"/>
          </a:p>
        </c:rich>
      </c:tx>
      <c:layout>
        <c:manualLayout>
          <c:xMode val="edge"/>
          <c:yMode val="edge"/>
          <c:x val="0.562993000874891"/>
          <c:y val="0.0406459609215515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96797127450026"/>
                  <c:y val="0.01931139087488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en-US"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baseline="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rPr>
                      <a:t>y = 15319x + 15069</a:t>
                    </a:r>
                    <a:br>
                      <a:rPr lang="en-US" sz="1400" b="1" baseline="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rPr>
                    </a:br>
                    <a:r>
                      <a:rPr lang="en-US" sz="1400" b="1" baseline="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rPr>
                      <a:t>R² = 1</a:t>
                    </a:r>
                    <a:endParaRPr lang="en-US" sz="1400" b="1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Sheet2!$A$2:$A$4</c:f>
              <c:strCache>
                <c:ptCount val="2"/>
                <c:pt idx="0">
                  <c:v>Cash</c:v>
                </c:pt>
                <c:pt idx="1">
                  <c:v>Online 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2"/>
                <c:pt idx="0">
                  <c:v>30388</c:v>
                </c:pt>
                <c:pt idx="1">
                  <c:v>45707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69175423"/>
        <c:axId val="1469155039"/>
      </c:barChart>
      <c:catAx>
        <c:axId val="1469175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69155039"/>
        <c:crosses val="autoZero"/>
        <c:auto val="1"/>
        <c:lblAlgn val="ctr"/>
        <c:lblOffset val="100"/>
        <c:noMultiLvlLbl val="0"/>
      </c:catAx>
      <c:valAx>
        <c:axId val="146915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6917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AFE6F4-ECA6-486F-BDD9-222A04C6A2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42A2-55D7-4516-BEA1-2D45B819EEF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005" y="2076994"/>
            <a:ext cx="9144000" cy="147610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Aim of the project</a:t>
            </a:r>
            <a:endParaRPr lang="en-IN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37" y="3653655"/>
            <a:ext cx="9144000" cy="77465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K-Pizza</a:t>
            </a:r>
            <a:endParaRPr lang="en-IN" sz="28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8878" y="5209309"/>
            <a:ext cx="3077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By:- Stuti P Pathy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.Query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the count of reviews (bad) according to location.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93" y="1853248"/>
            <a:ext cx="7806965" cy="4670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3.Query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the count of orders from all locations.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1724298"/>
            <a:ext cx="6557554" cy="461118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4.Query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the count orders of pizzas yearly.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9" y="2064731"/>
            <a:ext cx="6936373" cy="41009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5.Query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the count of orders of pizza yearly with total amount.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8" y="1853248"/>
            <a:ext cx="8490857" cy="453281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6. 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count of payment mode type.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2090058"/>
            <a:ext cx="7001691" cy="370985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7.Query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the count of gender (Male, Female).</a:t>
            </a:r>
            <a:b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1853248"/>
            <a:ext cx="7419702" cy="432380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8. Query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location wise sales.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2108539"/>
            <a:ext cx="8347166" cy="430532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9. 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the total 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Amount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of product type.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972492"/>
            <a:ext cx="6570617" cy="418011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10. 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sales of payment mode type.</a:t>
            </a:r>
            <a:b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1" y="1853248"/>
            <a:ext cx="6467679" cy="433672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84" y="743663"/>
            <a:ext cx="9404723" cy="1043573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Visualization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4" y="2144078"/>
            <a:ext cx="5299756" cy="4195762"/>
          </a:xfrm>
        </p:spPr>
      </p:pic>
      <p:graphicFrame>
        <p:nvGraphicFramePr>
          <p:cNvPr id="7" name="Chart 6"/>
          <p:cNvGraphicFramePr/>
          <p:nvPr/>
        </p:nvGraphicFramePr>
        <p:xfrm>
          <a:off x="5692726" y="2144078"/>
          <a:ext cx="6192129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638" y="2771376"/>
            <a:ext cx="8946541" cy="25713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rial Black" panose="020B0A04020102020204" pitchFamily="34" charset="0"/>
              </a:rPr>
              <a:t>K Pizza is one of the branches where all the types of pizza are available. We sell both veg and Non-veg variety of Pizzas. We are providing a 30 % discount for </a:t>
            </a:r>
            <a:r>
              <a:rPr lang="en-IN" dirty="0">
                <a:latin typeface="Arial Black" panose="020B0A04020102020204" pitchFamily="34" charset="0"/>
              </a:rPr>
              <a:t>e</a:t>
            </a:r>
            <a:r>
              <a:rPr lang="en-IN" dirty="0" smtClean="0">
                <a:latin typeface="Arial Black" panose="020B0A04020102020204" pitchFamily="34" charset="0"/>
              </a:rPr>
              <a:t>very first user. The payments are accepted as UPI, Credit Card, Debit card, Cash, and meal cards.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6641" y="1893106"/>
            <a:ext cx="21691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About us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2" y="1232845"/>
            <a:ext cx="5534852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02" y="1232845"/>
            <a:ext cx="5599352" cy="41957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000" y="2226099"/>
            <a:ext cx="9404723" cy="891173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Conclusion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346" y="3244410"/>
            <a:ext cx="8946541" cy="1341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 smtClean="0">
                <a:latin typeface="Arial Black" panose="020B0A04020102020204" pitchFamily="34" charset="0"/>
              </a:rPr>
              <a:t>Kpizza</a:t>
            </a:r>
            <a:r>
              <a:rPr lang="en-IN" sz="2400" dirty="0" smtClean="0">
                <a:latin typeface="Arial Black" panose="020B0A04020102020204" pitchFamily="34" charset="0"/>
              </a:rPr>
              <a:t> can start online delivery option as we can visualize the payment mode are online and location wise we can start the online delivery option as the revenue is high.</a:t>
            </a:r>
            <a:endParaRPr lang="en-IN" sz="2400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93" y="1962864"/>
            <a:ext cx="9404723" cy="835756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Advantages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055" y="3078155"/>
            <a:ext cx="8946541" cy="22974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Arial Black" panose="020B0A04020102020204" pitchFamily="34" charset="0"/>
              </a:rPr>
              <a:t>Home Delivery can expand the customer base.</a:t>
            </a:r>
            <a:endParaRPr lang="en-IN" sz="2400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Arial Black" panose="020B0A04020102020204" pitchFamily="34" charset="0"/>
              </a:rPr>
              <a:t>Home delivery gives customers to pay in multiple payment modes.</a:t>
            </a:r>
            <a:endParaRPr lang="en-IN" sz="2400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Arial Black" panose="020B0A04020102020204" pitchFamily="34" charset="0"/>
              </a:rPr>
              <a:t>Home delivery is cost-effective.</a:t>
            </a:r>
            <a:endParaRPr lang="en-IN" sz="2400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Arial Black" panose="020B0A04020102020204" pitchFamily="34" charset="0"/>
              </a:rPr>
              <a:t>Home Delivery consumes less time.</a:t>
            </a:r>
            <a:endParaRPr lang="en-IN" sz="2400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092528">
            <a:off x="2826382" y="3133589"/>
            <a:ext cx="5971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456" y="429984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data transformation and loading, we use Microsoft SQL server management studio.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First, the data is extracted from an excel sheet and then loaded into the database.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39218" y="1783262"/>
            <a:ext cx="59092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Data Transformation 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and 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loading into the database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5940" y="862130"/>
            <a:ext cx="1903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Stage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 1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580887"/>
            <a:ext cx="8853055" cy="573678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881"/>
            <a:ext cx="8645236" cy="58683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3717"/>
            <a:ext cx="9404723" cy="140053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Stage 2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51" y="1466491"/>
            <a:ext cx="7602583" cy="48053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10" y="715478"/>
            <a:ext cx="7601000" cy="539437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74" y="1158113"/>
            <a:ext cx="9404723" cy="140053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Stage 3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492" y="2828774"/>
            <a:ext cx="8946541" cy="2948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     Performing SQL queries </a:t>
            </a:r>
            <a:endParaRPr lang="en-IN" sz="4000" b="1" dirty="0" smtClean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on </a:t>
            </a:r>
            <a:endParaRPr lang="en-IN" sz="4000" b="1" dirty="0" smtClean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            the extracted data.</a:t>
            </a:r>
            <a:endParaRPr lang="en-IN" sz="40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49" y="925030"/>
            <a:ext cx="10522632" cy="112788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1. Query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fetch where price greater than Rs. 150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2052918"/>
            <a:ext cx="9818995" cy="468751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1543</Words>
  <Application>WPS Presentation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Arial</vt:lpstr>
      <vt:lpstr>Algerian</vt:lpstr>
      <vt:lpstr>Arial Black</vt:lpstr>
      <vt:lpstr>Microsoft YaHei</vt:lpstr>
      <vt:lpstr>Arial Unicode MS</vt:lpstr>
      <vt:lpstr>Century Gothic</vt:lpstr>
      <vt:lpstr>Calibri</vt:lpstr>
      <vt:lpstr>Ion</vt:lpstr>
      <vt:lpstr>Aim of the project</vt:lpstr>
      <vt:lpstr>PowerPoint 演示文稿</vt:lpstr>
      <vt:lpstr>PowerPoint 演示文稿</vt:lpstr>
      <vt:lpstr>PowerPoint 演示文稿</vt:lpstr>
      <vt:lpstr>PowerPoint 演示文稿</vt:lpstr>
      <vt:lpstr>Stage 2</vt:lpstr>
      <vt:lpstr>PowerPoint 演示文稿</vt:lpstr>
      <vt:lpstr>Stage 3</vt:lpstr>
      <vt:lpstr>1. Query to fetch where price greater than Rs. 150</vt:lpstr>
      <vt:lpstr>2.Query to fetch the count of reviews (bad) according to location.</vt:lpstr>
      <vt:lpstr>3.Query to fetch the count of orders from all locations.</vt:lpstr>
      <vt:lpstr>4.Query to fetch the count orders of pizzas yearly.</vt:lpstr>
      <vt:lpstr>5.Query to fetch the count of orders of pizza yearly with total amount.</vt:lpstr>
      <vt:lpstr>6. Query to fetch count of payment mode type.</vt:lpstr>
      <vt:lpstr>7.Query to fetch the count of gender (Male, Female). </vt:lpstr>
      <vt:lpstr>8. Query to fetch location wise sales.</vt:lpstr>
      <vt:lpstr>9. Query to fetch the total Amount of product type.</vt:lpstr>
      <vt:lpstr>10. Query to fetch sales of payment mode type. </vt:lpstr>
      <vt:lpstr>Visualization</vt:lpstr>
      <vt:lpstr>PowerPoint 演示文稿</vt:lpstr>
      <vt:lpstr>Conclusion</vt:lpstr>
      <vt:lpstr>Advantages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of the project</dc:title>
  <dc:creator>NIRMAL BEHERA</dc:creator>
  <cp:lastModifiedBy>KIIT</cp:lastModifiedBy>
  <cp:revision>42</cp:revision>
  <dcterms:created xsi:type="dcterms:W3CDTF">2022-11-07T04:59:00Z</dcterms:created>
  <dcterms:modified xsi:type="dcterms:W3CDTF">2023-01-06T16:01:51Z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3830D85160734423A41DB33ECF5BDC6D</vt:lpwstr>
  </property>
  <property fmtid="{D5CDD505-2E9C-101B-9397-08002B2CF9AE}" pid="3" name="KSOProductBuildVer">
    <vt:lpwstr>1033-11.2.0.11440</vt:lpwstr>
  </property>
</Properties>
</file>