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7"/>
  </p:notesMasterIdLst>
  <p:sldIdLst>
    <p:sldId id="306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pc="400" dirty="0"/>
              <a:t>Pieter Bruegel the elder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pPr algn="l"/>
            <a:r>
              <a:rPr lang="en-US"/>
              <a:t>Khush Wadhwa, Pd. 3 </a:t>
            </a:r>
          </a:p>
          <a:p>
            <a:pPr algn="l"/>
            <a:r>
              <a:rPr lang="en-US"/>
              <a:t>Firdman Global Studies</a:t>
            </a:r>
          </a:p>
        </p:txBody>
      </p:sp>
      <p:sp>
        <p:nvSpPr>
          <p:cNvPr id="1029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0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1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32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1026" name="Picture 2" descr="Portrait of Pieter Bruegel the Elder 1572 by Lampsonius Handmade Oil  Painting...">
            <a:extLst>
              <a:ext uri="{FF2B5EF4-FFF2-40B4-BE49-F238E27FC236}">
                <a16:creationId xmlns:a16="http://schemas.microsoft.com/office/drawing/2014/main" id="{C1AEACB8-B7E8-49BB-808E-D87285C0B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72"/>
          <a:stretch/>
        </p:blipFill>
        <p:spPr bwMode="auto">
          <a:xfrm>
            <a:off x="6153733" y="1015068"/>
            <a:ext cx="6065509" cy="5842931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079F-7BDC-4093-A4AD-8F7B0A5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F29A-A546-4175-A798-FDACFE34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00A6-0481-47F0-92B1-86073978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636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{815082D1-DAB0-469E-9F02-C54C0C5E9BAF}tf89338750_win32</Template>
  <TotalTime>61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GradientUnivers</vt:lpstr>
      <vt:lpstr>Pieter Bruegel the elder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Pieter Bruegel the elder</dc:title>
  <dc:creator>Khush Wadhwa</dc:creator>
  <cp:lastModifiedBy>Khush Wadhwa</cp:lastModifiedBy>
  <cp:revision>2</cp:revision>
  <dcterms:created xsi:type="dcterms:W3CDTF">2022-03-22T01:28:09Z</dcterms:created>
  <dcterms:modified xsi:type="dcterms:W3CDTF">2022-03-24T01:31:38Z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