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3" r:id="rId4"/>
    <p:sldId id="274" r:id="rId5"/>
    <p:sldId id="272" r:id="rId6"/>
    <p:sldId id="270" r:id="rId7"/>
    <p:sldId id="277" r:id="rId8"/>
    <p:sldId id="275" r:id="rId9"/>
    <p:sldId id="271" r:id="rId10"/>
    <p:sldId id="282" r:id="rId11"/>
    <p:sldId id="281" r:id="rId12"/>
    <p:sldId id="278" r:id="rId13"/>
    <p:sldId id="283" r:id="rId14"/>
    <p:sldId id="276" r:id="rId15"/>
    <p:sldId id="284" r:id="rId16"/>
    <p:sldId id="269" r:id="rId17"/>
  </p:sldIdLst>
  <p:sldSz cx="1219835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Minion" panose="020B0604020202020204"/>
      <p:regular r:id="rId28"/>
      <p:bold r:id="rId29"/>
      <p:italic r:id="rId30"/>
      <p:boldItalic r:id="rId31"/>
    </p:embeddedFont>
  </p:embeddedFontLst>
  <p:custDataLst>
    <p:tags r:id="rId32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53100-78D7-4EF3-B7CF-C0A8980D1B4D}" v="350" dt="2018-12-18T11:09:07.029"/>
    <p1510:client id="{3A1868BE-982D-47F6-AFAE-DEC53ED1D169}" v="36" dt="2018-12-17T16:03:33.846"/>
    <p1510:client id="{4D52D81E-7F3E-4642-93A8-27001F20A8D7}" v="17" dt="2018-12-17T17:03:02.576"/>
    <p1510:client id="{0ECB9389-0B42-4332-95C5-CEF6578344E3}" v="5" dt="2018-12-17T22:42:30.407"/>
    <p1510:client id="{EC5FDD01-1C31-42CC-B030-6B376CF5439D}" v="434" dt="2018-12-18T11:29:47.496"/>
    <p1510:client id="{95B5FB61-BA50-4097-A923-60E63C7DA30E}" v="85" dt="2018-12-18T11:55:43.205"/>
    <p1510:client id="{CEFFAB1F-7D9C-4ECA-9329-FC0496E2F52A}" v="48" dt="2018-12-18T13:28:50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p Helmonds" userId="c8b0d12015606d66" providerId="Windows Live" clId="Web-{0ECB9389-0B42-4332-95C5-CEF6578344E3}"/>
    <pc:docChg chg="modSld">
      <pc:chgData name="Joep Helmonds" userId="c8b0d12015606d66" providerId="Windows Live" clId="Web-{0ECB9389-0B42-4332-95C5-CEF6578344E3}" dt="2018-12-17T22:42:30.407" v="14" actId="1076"/>
      <pc:docMkLst>
        <pc:docMk/>
      </pc:docMkLst>
      <pc:sldChg chg="modSp">
        <pc:chgData name="Joep Helmonds" userId="c8b0d12015606d66" providerId="Windows Live" clId="Web-{0ECB9389-0B42-4332-95C5-CEF6578344E3}" dt="2018-12-17T22:31:15.775" v="6" actId="20577"/>
        <pc:sldMkLst>
          <pc:docMk/>
          <pc:sldMk cId="3345216333" sldId="270"/>
        </pc:sldMkLst>
        <pc:spChg chg="mod">
          <ac:chgData name="Joep Helmonds" userId="c8b0d12015606d66" providerId="Windows Live" clId="Web-{0ECB9389-0B42-4332-95C5-CEF6578344E3}" dt="2018-12-17T22:31:15.775" v="6" actId="20577"/>
          <ac:spMkLst>
            <pc:docMk/>
            <pc:sldMk cId="3345216333" sldId="270"/>
            <ac:spMk id="3" creationId="{48DA164C-FA57-4782-911E-4CB33426034C}"/>
          </ac:spMkLst>
        </pc:spChg>
      </pc:sldChg>
      <pc:sldChg chg="addSp delSp modSp">
        <pc:chgData name="Joep Helmonds" userId="c8b0d12015606d66" providerId="Windows Live" clId="Web-{0ECB9389-0B42-4332-95C5-CEF6578344E3}" dt="2018-12-17T22:42:30.407" v="14" actId="1076"/>
        <pc:sldMkLst>
          <pc:docMk/>
          <pc:sldMk cId="1703384946" sldId="271"/>
        </pc:sldMkLst>
        <pc:picChg chg="add mod">
          <ac:chgData name="Joep Helmonds" userId="c8b0d12015606d66" providerId="Windows Live" clId="Web-{0ECB9389-0B42-4332-95C5-CEF6578344E3}" dt="2018-12-17T22:42:25.251" v="13" actId="1076"/>
          <ac:picMkLst>
            <pc:docMk/>
            <pc:sldMk cId="1703384946" sldId="271"/>
            <ac:picMk id="6" creationId="{A902A367-6A24-41D0-BE68-47D8ECA1F731}"/>
          </ac:picMkLst>
        </pc:picChg>
        <pc:picChg chg="del">
          <ac:chgData name="Joep Helmonds" userId="c8b0d12015606d66" providerId="Windows Live" clId="Web-{0ECB9389-0B42-4332-95C5-CEF6578344E3}" dt="2018-12-17T22:41:58.438" v="8"/>
          <ac:picMkLst>
            <pc:docMk/>
            <pc:sldMk cId="1703384946" sldId="271"/>
            <ac:picMk id="7" creationId="{9E200DCA-8A37-45D0-A32D-F5A3EBBD2132}"/>
          </ac:picMkLst>
        </pc:picChg>
        <pc:picChg chg="add mod">
          <ac:chgData name="Joep Helmonds" userId="c8b0d12015606d66" providerId="Windows Live" clId="Web-{0ECB9389-0B42-4332-95C5-CEF6578344E3}" dt="2018-12-17T22:42:30.407" v="14" actId="1076"/>
          <ac:picMkLst>
            <pc:docMk/>
            <pc:sldMk cId="1703384946" sldId="271"/>
            <ac:picMk id="9" creationId="{A0F56C23-07DE-42A5-950F-D39A4FE74DEB}"/>
          </ac:picMkLst>
        </pc:picChg>
        <pc:picChg chg="del">
          <ac:chgData name="Joep Helmonds" userId="c8b0d12015606d66" providerId="Windows Live" clId="Web-{0ECB9389-0B42-4332-95C5-CEF6578344E3}" dt="2018-12-17T22:41:58.438" v="9"/>
          <ac:picMkLst>
            <pc:docMk/>
            <pc:sldMk cId="1703384946" sldId="271"/>
            <ac:picMk id="14" creationId="{A488C5B9-13E7-4631-A85E-3E517A658212}"/>
          </ac:picMkLst>
        </pc:picChg>
      </pc:sldChg>
    </pc:docChg>
  </pc:docChgLst>
  <pc:docChgLst>
    <pc:chgData name="Joep Helmonds" userId="c8b0d12015606d66" providerId="Windows Live" clId="Web-{79F5DADC-3993-4E7C-94C5-D84328670E00}"/>
    <pc:docChg chg="delSld">
      <pc:chgData name="Joep Helmonds" userId="c8b0d12015606d66" providerId="Windows Live" clId="Web-{79F5DADC-3993-4E7C-94C5-D84328670E00}" dt="2018-12-18T08:55:33.159" v="0"/>
      <pc:docMkLst>
        <pc:docMk/>
      </pc:docMkLst>
      <pc:sldChg chg="del">
        <pc:chgData name="Joep Helmonds" userId="c8b0d12015606d66" providerId="Windows Live" clId="Web-{79F5DADC-3993-4E7C-94C5-D84328670E00}" dt="2018-12-18T08:55:33.159" v="0"/>
        <pc:sldMkLst>
          <pc:docMk/>
          <pc:sldMk cId="2284280595" sldId="268"/>
        </pc:sldMkLst>
      </pc:sldChg>
    </pc:docChg>
  </pc:docChgLst>
  <pc:docChgLst>
    <pc:chgData name="Joep Helmonds" userId="c8b0d12015606d66" providerId="Windows Live" clId="Web-{EC5FDD01-1C31-42CC-B030-6B376CF5439D}"/>
    <pc:docChg chg="addSld modSld">
      <pc:chgData name="Joep Helmonds" userId="c8b0d12015606d66" providerId="Windows Live" clId="Web-{EC5FDD01-1C31-42CC-B030-6B376CF5439D}" dt="2018-12-18T11:30:18.387" v="589" actId="20577"/>
      <pc:docMkLst>
        <pc:docMk/>
      </pc:docMkLst>
      <pc:sldChg chg="delSp modSp">
        <pc:chgData name="Joep Helmonds" userId="c8b0d12015606d66" providerId="Windows Live" clId="Web-{EC5FDD01-1C31-42CC-B030-6B376CF5439D}" dt="2018-12-18T10:48:07.439" v="236" actId="1076"/>
        <pc:sldMkLst>
          <pc:docMk/>
          <pc:sldMk cId="1703384946" sldId="271"/>
        </pc:sldMkLst>
        <pc:spChg chg="mod">
          <ac:chgData name="Joep Helmonds" userId="c8b0d12015606d66" providerId="Windows Live" clId="Web-{EC5FDD01-1C31-42CC-B030-6B376CF5439D}" dt="2018-12-18T10:47:43.111" v="229" actId="20577"/>
          <ac:spMkLst>
            <pc:docMk/>
            <pc:sldMk cId="1703384946" sldId="271"/>
            <ac:spMk id="2" creationId="{64971FC3-6C16-43D5-8378-B21DF227AEB9}"/>
          </ac:spMkLst>
        </pc:spChg>
        <pc:picChg chg="del">
          <ac:chgData name="Joep Helmonds" userId="c8b0d12015606d66" providerId="Windows Live" clId="Web-{EC5FDD01-1C31-42CC-B030-6B376CF5439D}" dt="2018-12-18T10:47:53.767" v="232"/>
          <ac:picMkLst>
            <pc:docMk/>
            <pc:sldMk cId="1703384946" sldId="271"/>
            <ac:picMk id="5" creationId="{D7C64286-1FEB-4309-82F9-93D4613A8377}"/>
          </ac:picMkLst>
        </pc:picChg>
        <pc:picChg chg="del">
          <ac:chgData name="Joep Helmonds" userId="c8b0d12015606d66" providerId="Windows Live" clId="Web-{EC5FDD01-1C31-42CC-B030-6B376CF5439D}" dt="2018-12-18T10:47:54.236" v="233"/>
          <ac:picMkLst>
            <pc:docMk/>
            <pc:sldMk cId="1703384946" sldId="271"/>
            <ac:picMk id="6" creationId="{A902A367-6A24-41D0-BE68-47D8ECA1F731}"/>
          </ac:picMkLst>
        </pc:picChg>
        <pc:picChg chg="mod">
          <ac:chgData name="Joep Helmonds" userId="c8b0d12015606d66" providerId="Windows Live" clId="Web-{EC5FDD01-1C31-42CC-B030-6B376CF5439D}" dt="2018-12-18T10:48:07.439" v="236" actId="1076"/>
          <ac:picMkLst>
            <pc:docMk/>
            <pc:sldMk cId="1703384946" sldId="271"/>
            <ac:picMk id="9" creationId="{A0F56C23-07DE-42A5-950F-D39A4FE74DEB}"/>
          </ac:picMkLst>
        </pc:picChg>
      </pc:sldChg>
      <pc:sldChg chg="modSp">
        <pc:chgData name="Joep Helmonds" userId="c8b0d12015606d66" providerId="Windows Live" clId="Web-{EC5FDD01-1C31-42CC-B030-6B376CF5439D}" dt="2018-12-18T10:38:16.826" v="31" actId="20577"/>
        <pc:sldMkLst>
          <pc:docMk/>
          <pc:sldMk cId="2146562669" sldId="273"/>
        </pc:sldMkLst>
        <pc:spChg chg="mod">
          <ac:chgData name="Joep Helmonds" userId="c8b0d12015606d66" providerId="Windows Live" clId="Web-{EC5FDD01-1C31-42CC-B030-6B376CF5439D}" dt="2018-12-18T10:38:16.826" v="31" actId="20577"/>
          <ac:spMkLst>
            <pc:docMk/>
            <pc:sldMk cId="2146562669" sldId="273"/>
            <ac:spMk id="2" creationId="{067E5936-2A7E-4853-8EFC-404C58497076}"/>
          </ac:spMkLst>
        </pc:spChg>
      </pc:sldChg>
      <pc:sldChg chg="modSp">
        <pc:chgData name="Joep Helmonds" userId="c8b0d12015606d66" providerId="Windows Live" clId="Web-{EC5FDD01-1C31-42CC-B030-6B376CF5439D}" dt="2018-12-18T10:38:38.483" v="41" actId="20577"/>
        <pc:sldMkLst>
          <pc:docMk/>
          <pc:sldMk cId="2618040685" sldId="274"/>
        </pc:sldMkLst>
        <pc:spChg chg="mod">
          <ac:chgData name="Joep Helmonds" userId="c8b0d12015606d66" providerId="Windows Live" clId="Web-{EC5FDD01-1C31-42CC-B030-6B376CF5439D}" dt="2018-12-18T10:38:38.483" v="41" actId="20577"/>
          <ac:spMkLst>
            <pc:docMk/>
            <pc:sldMk cId="2618040685" sldId="274"/>
            <ac:spMk id="2" creationId="{4C830247-D38E-4F3C-98D9-0DB987BA10A4}"/>
          </ac:spMkLst>
        </pc:spChg>
      </pc:sldChg>
      <pc:sldChg chg="modSp">
        <pc:chgData name="Joep Helmonds" userId="c8b0d12015606d66" providerId="Windows Live" clId="Web-{EC5FDD01-1C31-42CC-B030-6B376CF5439D}" dt="2018-12-18T10:51:21.987" v="269" actId="20577"/>
        <pc:sldMkLst>
          <pc:docMk/>
          <pc:sldMk cId="2158088484" sldId="275"/>
        </pc:sldMkLst>
        <pc:spChg chg="mod">
          <ac:chgData name="Joep Helmonds" userId="c8b0d12015606d66" providerId="Windows Live" clId="Web-{EC5FDD01-1C31-42CC-B030-6B376CF5439D}" dt="2018-12-18T10:51:21.987" v="269" actId="20577"/>
          <ac:spMkLst>
            <pc:docMk/>
            <pc:sldMk cId="2158088484" sldId="275"/>
            <ac:spMk id="3" creationId="{48DA164C-FA57-4782-911E-4CB33426034C}"/>
          </ac:spMkLst>
        </pc:spChg>
      </pc:sldChg>
      <pc:sldChg chg="modSp">
        <pc:chgData name="Joep Helmonds" userId="c8b0d12015606d66" providerId="Windows Live" clId="Web-{EC5FDD01-1C31-42CC-B030-6B376CF5439D}" dt="2018-12-18T11:30:16.730" v="588" actId="20577"/>
        <pc:sldMkLst>
          <pc:docMk/>
          <pc:sldMk cId="3055840433" sldId="276"/>
        </pc:sldMkLst>
        <pc:spChg chg="mod">
          <ac:chgData name="Joep Helmonds" userId="c8b0d12015606d66" providerId="Windows Live" clId="Web-{EC5FDD01-1C31-42CC-B030-6B376CF5439D}" dt="2018-12-18T11:30:16.730" v="588" actId="20577"/>
          <ac:spMkLst>
            <pc:docMk/>
            <pc:sldMk cId="3055840433" sldId="276"/>
            <ac:spMk id="3" creationId="{F21B914A-4F4B-42E4-8EA7-59D26700EC13}"/>
          </ac:spMkLst>
        </pc:spChg>
      </pc:sldChg>
      <pc:sldChg chg="modSp">
        <pc:chgData name="Joep Helmonds" userId="c8b0d12015606d66" providerId="Windows Live" clId="Web-{EC5FDD01-1C31-42CC-B030-6B376CF5439D}" dt="2018-12-18T10:47:17.267" v="224" actId="20577"/>
        <pc:sldMkLst>
          <pc:docMk/>
          <pc:sldMk cId="146586771" sldId="277"/>
        </pc:sldMkLst>
        <pc:spChg chg="mod">
          <ac:chgData name="Joep Helmonds" userId="c8b0d12015606d66" providerId="Windows Live" clId="Web-{EC5FDD01-1C31-42CC-B030-6B376CF5439D}" dt="2018-12-18T10:47:17.267" v="224" actId="20577"/>
          <ac:spMkLst>
            <pc:docMk/>
            <pc:sldMk cId="146586771" sldId="277"/>
            <ac:spMk id="3" creationId="{48DA164C-FA57-4782-911E-4CB33426034C}"/>
          </ac:spMkLst>
        </pc:spChg>
      </pc:sldChg>
      <pc:sldChg chg="addSp modSp new">
        <pc:chgData name="Joep Helmonds" userId="c8b0d12015606d66" providerId="Windows Live" clId="Web-{EC5FDD01-1C31-42CC-B030-6B376CF5439D}" dt="2018-12-18T09:47:07.720" v="24"/>
        <pc:sldMkLst>
          <pc:docMk/>
          <pc:sldMk cId="3264918910" sldId="278"/>
        </pc:sldMkLst>
        <pc:spChg chg="mod">
          <ac:chgData name="Joep Helmonds" userId="c8b0d12015606d66" providerId="Windows Live" clId="Web-{EC5FDD01-1C31-42CC-B030-6B376CF5439D}" dt="2018-12-18T09:46:45.376" v="21" actId="20577"/>
          <ac:spMkLst>
            <pc:docMk/>
            <pc:sldMk cId="3264918910" sldId="278"/>
            <ac:spMk id="2" creationId="{9BA51B2F-7793-4FE5-82DC-51110BE0144A}"/>
          </ac:spMkLst>
        </pc:spChg>
        <pc:spChg chg="ord">
          <ac:chgData name="Joep Helmonds" userId="c8b0d12015606d66" providerId="Windows Live" clId="Web-{EC5FDD01-1C31-42CC-B030-6B376CF5439D}" dt="2018-12-18T09:47:06.860" v="22"/>
          <ac:spMkLst>
            <pc:docMk/>
            <pc:sldMk cId="3264918910" sldId="278"/>
            <ac:spMk id="3" creationId="{35B38DFA-3589-4669-8B48-3B923F3B2E6D}"/>
          </ac:spMkLst>
        </pc:spChg>
        <pc:picChg chg="add mod ord">
          <ac:chgData name="Joep Helmonds" userId="c8b0d12015606d66" providerId="Windows Live" clId="Web-{EC5FDD01-1C31-42CC-B030-6B376CF5439D}" dt="2018-12-18T09:47:07.720" v="24"/>
          <ac:picMkLst>
            <pc:docMk/>
            <pc:sldMk cId="3264918910" sldId="278"/>
            <ac:picMk id="5" creationId="{19210212-F440-438B-9D12-DBECB20745EA}"/>
          </ac:picMkLst>
        </pc:picChg>
      </pc:sldChg>
      <pc:sldChg chg="delSp modSp add replId">
        <pc:chgData name="Joep Helmonds" userId="c8b0d12015606d66" providerId="Windows Live" clId="Web-{EC5FDD01-1C31-42CC-B030-6B376CF5439D}" dt="2018-12-18T10:50:38.222" v="264" actId="20577"/>
        <pc:sldMkLst>
          <pc:docMk/>
          <pc:sldMk cId="633309965" sldId="281"/>
        </pc:sldMkLst>
        <pc:spChg chg="mod">
          <ac:chgData name="Joep Helmonds" userId="c8b0d12015606d66" providerId="Windows Live" clId="Web-{EC5FDD01-1C31-42CC-B030-6B376CF5439D}" dt="2018-12-18T10:50:38.222" v="264" actId="20577"/>
          <ac:spMkLst>
            <pc:docMk/>
            <pc:sldMk cId="633309965" sldId="281"/>
            <ac:spMk id="2" creationId="{64971FC3-6C16-43D5-8378-B21DF227AEB9}"/>
          </ac:spMkLst>
        </pc:spChg>
        <pc:picChg chg="mod">
          <ac:chgData name="Joep Helmonds" userId="c8b0d12015606d66" providerId="Windows Live" clId="Web-{EC5FDD01-1C31-42CC-B030-6B376CF5439D}" dt="2018-12-18T10:48:37.393" v="250" actId="1076"/>
          <ac:picMkLst>
            <pc:docMk/>
            <pc:sldMk cId="633309965" sldId="281"/>
            <ac:picMk id="5" creationId="{D7C64286-1FEB-4309-82F9-93D4613A8377}"/>
          </ac:picMkLst>
        </pc:picChg>
        <pc:picChg chg="del">
          <ac:chgData name="Joep Helmonds" userId="c8b0d12015606d66" providerId="Windows Live" clId="Web-{EC5FDD01-1C31-42CC-B030-6B376CF5439D}" dt="2018-12-18T10:48:24.127" v="242"/>
          <ac:picMkLst>
            <pc:docMk/>
            <pc:sldMk cId="633309965" sldId="281"/>
            <ac:picMk id="6" creationId="{A902A367-6A24-41D0-BE68-47D8ECA1F731}"/>
          </ac:picMkLst>
        </pc:picChg>
        <pc:picChg chg="del">
          <ac:chgData name="Joep Helmonds" userId="c8b0d12015606d66" providerId="Windows Live" clId="Web-{EC5FDD01-1C31-42CC-B030-6B376CF5439D}" dt="2018-12-18T10:48:24.658" v="243"/>
          <ac:picMkLst>
            <pc:docMk/>
            <pc:sldMk cId="633309965" sldId="281"/>
            <ac:picMk id="9" creationId="{A0F56C23-07DE-42A5-950F-D39A4FE74DEB}"/>
          </ac:picMkLst>
        </pc:picChg>
      </pc:sldChg>
      <pc:sldChg chg="delSp modSp add replId">
        <pc:chgData name="Joep Helmonds" userId="c8b0d12015606d66" providerId="Windows Live" clId="Web-{EC5FDD01-1C31-42CC-B030-6B376CF5439D}" dt="2018-12-18T10:48:20.049" v="241" actId="1076"/>
        <pc:sldMkLst>
          <pc:docMk/>
          <pc:sldMk cId="1111603099" sldId="282"/>
        </pc:sldMkLst>
        <pc:picChg chg="del">
          <ac:chgData name="Joep Helmonds" userId="c8b0d12015606d66" providerId="Windows Live" clId="Web-{EC5FDD01-1C31-42CC-B030-6B376CF5439D}" dt="2018-12-18T10:48:12.158" v="238"/>
          <ac:picMkLst>
            <pc:docMk/>
            <pc:sldMk cId="1111603099" sldId="282"/>
            <ac:picMk id="5" creationId="{D7C64286-1FEB-4309-82F9-93D4613A8377}"/>
          </ac:picMkLst>
        </pc:picChg>
        <pc:picChg chg="mod">
          <ac:chgData name="Joep Helmonds" userId="c8b0d12015606d66" providerId="Windows Live" clId="Web-{EC5FDD01-1C31-42CC-B030-6B376CF5439D}" dt="2018-12-18T10:48:20.049" v="241" actId="1076"/>
          <ac:picMkLst>
            <pc:docMk/>
            <pc:sldMk cId="1111603099" sldId="282"/>
            <ac:picMk id="6" creationId="{A902A367-6A24-41D0-BE68-47D8ECA1F731}"/>
          </ac:picMkLst>
        </pc:picChg>
        <pc:picChg chg="del">
          <ac:chgData name="Joep Helmonds" userId="c8b0d12015606d66" providerId="Windows Live" clId="Web-{EC5FDD01-1C31-42CC-B030-6B376CF5439D}" dt="2018-12-18T10:48:11.580" v="237"/>
          <ac:picMkLst>
            <pc:docMk/>
            <pc:sldMk cId="1111603099" sldId="282"/>
            <ac:picMk id="9" creationId="{A0F56C23-07DE-42A5-950F-D39A4FE74DEB}"/>
          </ac:picMkLst>
        </pc:picChg>
      </pc:sldChg>
      <pc:sldChg chg="addSp delSp modSp add replId">
        <pc:chgData name="Joep Helmonds" userId="c8b0d12015606d66" providerId="Windows Live" clId="Web-{EC5FDD01-1C31-42CC-B030-6B376CF5439D}" dt="2018-12-18T11:21:42.074" v="578"/>
        <pc:sldMkLst>
          <pc:docMk/>
          <pc:sldMk cId="2614575047" sldId="283"/>
        </pc:sldMkLst>
        <pc:spChg chg="mod">
          <ac:chgData name="Joep Helmonds" userId="c8b0d12015606d66" providerId="Windows Live" clId="Web-{EC5FDD01-1C31-42CC-B030-6B376CF5439D}" dt="2018-12-18T11:05:02.743" v="299" actId="14100"/>
          <ac:spMkLst>
            <pc:docMk/>
            <pc:sldMk cId="2614575047" sldId="283"/>
            <ac:spMk id="2" creationId="{9BA51B2F-7793-4FE5-82DC-51110BE0144A}"/>
          </ac:spMkLst>
        </pc:spChg>
        <pc:spChg chg="add del mod">
          <ac:chgData name="Joep Helmonds" userId="c8b0d12015606d66" providerId="Windows Live" clId="Web-{EC5FDD01-1C31-42CC-B030-6B376CF5439D}" dt="2018-12-18T11:21:03.544" v="554" actId="14100"/>
          <ac:spMkLst>
            <pc:docMk/>
            <pc:sldMk cId="2614575047" sldId="283"/>
            <ac:spMk id="3" creationId="{35B38DFA-3589-4669-8B48-3B923F3B2E6D}"/>
          </ac:spMkLst>
        </pc:spChg>
        <pc:graphicFrameChg chg="add del mod">
          <ac:chgData name="Joep Helmonds" userId="c8b0d12015606d66" providerId="Windows Live" clId="Web-{EC5FDD01-1C31-42CC-B030-6B376CF5439D}" dt="2018-12-18T11:14:27.668" v="306"/>
          <ac:graphicFrameMkLst>
            <pc:docMk/>
            <pc:sldMk cId="2614575047" sldId="283"/>
            <ac:graphicFrameMk id="11" creationId="{064BC005-3401-4E3A-BB67-CDD5CB464A9F}"/>
          </ac:graphicFrameMkLst>
        </pc:graphicFrameChg>
        <pc:graphicFrameChg chg="add mod modGraphic">
          <ac:chgData name="Joep Helmonds" userId="c8b0d12015606d66" providerId="Windows Live" clId="Web-{EC5FDD01-1C31-42CC-B030-6B376CF5439D}" dt="2018-12-18T11:21:42.074" v="578"/>
          <ac:graphicFrameMkLst>
            <pc:docMk/>
            <pc:sldMk cId="2614575047" sldId="283"/>
            <ac:graphicFrameMk id="12" creationId="{1295C8FB-5BFD-412C-824C-EFF52F9D5EF0}"/>
          </ac:graphicFrameMkLst>
        </pc:graphicFrameChg>
        <pc:graphicFrameChg chg="add del mod">
          <ac:chgData name="Joep Helmonds" userId="c8b0d12015606d66" providerId="Windows Live" clId="Web-{EC5FDD01-1C31-42CC-B030-6B376CF5439D}" dt="2018-12-18T11:17:32.224" v="381"/>
          <ac:graphicFrameMkLst>
            <pc:docMk/>
            <pc:sldMk cId="2614575047" sldId="283"/>
            <ac:graphicFrameMk id="15" creationId="{D96BF4A1-B9D0-4683-8980-78B7B4520124}"/>
          </ac:graphicFrameMkLst>
        </pc:graphicFrameChg>
        <pc:picChg chg="del">
          <ac:chgData name="Joep Helmonds" userId="c8b0d12015606d66" providerId="Windows Live" clId="Web-{EC5FDD01-1C31-42CC-B030-6B376CF5439D}" dt="2018-12-18T10:52:58.207" v="272"/>
          <ac:picMkLst>
            <pc:docMk/>
            <pc:sldMk cId="2614575047" sldId="283"/>
            <ac:picMk id="5" creationId="{19210212-F440-438B-9D12-DBECB20745EA}"/>
          </ac:picMkLst>
        </pc:picChg>
        <pc:picChg chg="add del mod">
          <ac:chgData name="Joep Helmonds" userId="c8b0d12015606d66" providerId="Windows Live" clId="Web-{EC5FDD01-1C31-42CC-B030-6B376CF5439D}" dt="2018-12-18T11:04:18.195" v="291"/>
          <ac:picMkLst>
            <pc:docMk/>
            <pc:sldMk cId="2614575047" sldId="283"/>
            <ac:picMk id="6" creationId="{D5EBB11C-CDF4-4E23-834F-08D873B355EB}"/>
          </ac:picMkLst>
        </pc:picChg>
        <pc:picChg chg="add mod">
          <ac:chgData name="Joep Helmonds" userId="c8b0d12015606d66" providerId="Windows Live" clId="Web-{EC5FDD01-1C31-42CC-B030-6B376CF5439D}" dt="2018-12-18T11:06:27.321" v="303" actId="1076"/>
          <ac:picMkLst>
            <pc:docMk/>
            <pc:sldMk cId="2614575047" sldId="283"/>
            <ac:picMk id="8" creationId="{C3C60EF6-8822-4A0C-9283-B30B1EF89672}"/>
          </ac:picMkLst>
        </pc:picChg>
      </pc:sldChg>
    </pc:docChg>
  </pc:docChgLst>
  <pc:docChgLst>
    <pc:chgData name="Joep Helmonds" userId="c8b0d12015606d66" providerId="Windows Live" clId="Web-{95B5FB61-BA50-4097-A923-60E63C7DA30E}"/>
    <pc:docChg chg="modSld sldOrd">
      <pc:chgData name="Joep Helmonds" userId="c8b0d12015606d66" providerId="Windows Live" clId="Web-{95B5FB61-BA50-4097-A923-60E63C7DA30E}" dt="2018-12-18T12:03:12.287" v="162"/>
      <pc:docMkLst>
        <pc:docMk/>
      </pc:docMkLst>
      <pc:sldChg chg="modSp">
        <pc:chgData name="Joep Helmonds" userId="c8b0d12015606d66" providerId="Windows Live" clId="Web-{95B5FB61-BA50-4097-A923-60E63C7DA30E}" dt="2018-12-18T11:55:12.376" v="157" actId="20577"/>
        <pc:sldMkLst>
          <pc:docMk/>
          <pc:sldMk cId="1703384946" sldId="271"/>
        </pc:sldMkLst>
        <pc:spChg chg="mod">
          <ac:chgData name="Joep Helmonds" userId="c8b0d12015606d66" providerId="Windows Live" clId="Web-{95B5FB61-BA50-4097-A923-60E63C7DA30E}" dt="2018-12-18T11:55:12.376" v="157" actId="20577"/>
          <ac:spMkLst>
            <pc:docMk/>
            <pc:sldMk cId="1703384946" sldId="271"/>
            <ac:spMk id="3" creationId="{5326AEDD-D6E8-4CDD-9A78-F208094EC220}"/>
          </ac:spMkLst>
        </pc:spChg>
        <pc:picChg chg="mod">
          <ac:chgData name="Joep Helmonds" userId="c8b0d12015606d66" providerId="Windows Live" clId="Web-{95B5FB61-BA50-4097-A923-60E63C7DA30E}" dt="2018-12-18T11:52:41.718" v="25" actId="1076"/>
          <ac:picMkLst>
            <pc:docMk/>
            <pc:sldMk cId="1703384946" sldId="271"/>
            <ac:picMk id="9" creationId="{A0F56C23-07DE-42A5-950F-D39A4FE74DEB}"/>
          </ac:picMkLst>
        </pc:picChg>
      </pc:sldChg>
      <pc:sldChg chg="modSp">
        <pc:chgData name="Joep Helmonds" userId="c8b0d12015606d66" providerId="Windows Live" clId="Web-{95B5FB61-BA50-4097-A923-60E63C7DA30E}" dt="2018-12-18T11:36:10.052" v="9" actId="20577"/>
        <pc:sldMkLst>
          <pc:docMk/>
          <pc:sldMk cId="2146562669" sldId="273"/>
        </pc:sldMkLst>
        <pc:spChg chg="mod">
          <ac:chgData name="Joep Helmonds" userId="c8b0d12015606d66" providerId="Windows Live" clId="Web-{95B5FB61-BA50-4097-A923-60E63C7DA30E}" dt="2018-12-18T11:36:10.052" v="9" actId="20577"/>
          <ac:spMkLst>
            <pc:docMk/>
            <pc:sldMk cId="2146562669" sldId="273"/>
            <ac:spMk id="3" creationId="{05D60D43-74C2-4DDE-A514-2EF2D75CA6D9}"/>
          </ac:spMkLst>
        </pc:spChg>
      </pc:sldChg>
      <pc:sldChg chg="modSp">
        <pc:chgData name="Joep Helmonds" userId="c8b0d12015606d66" providerId="Windows Live" clId="Web-{95B5FB61-BA50-4097-A923-60E63C7DA30E}" dt="2018-12-18T11:36:22.411" v="19" actId="20577"/>
        <pc:sldMkLst>
          <pc:docMk/>
          <pc:sldMk cId="2618040685" sldId="274"/>
        </pc:sldMkLst>
        <pc:spChg chg="mod">
          <ac:chgData name="Joep Helmonds" userId="c8b0d12015606d66" providerId="Windows Live" clId="Web-{95B5FB61-BA50-4097-A923-60E63C7DA30E}" dt="2018-12-18T11:36:22.411" v="19" actId="20577"/>
          <ac:spMkLst>
            <pc:docMk/>
            <pc:sldMk cId="2618040685" sldId="274"/>
            <ac:spMk id="3" creationId="{69B2CC16-A10F-4948-9AAF-C114AFE776EE}"/>
          </ac:spMkLst>
        </pc:spChg>
      </pc:sldChg>
      <pc:sldChg chg="ord">
        <pc:chgData name="Joep Helmonds" userId="c8b0d12015606d66" providerId="Windows Live" clId="Web-{95B5FB61-BA50-4097-A923-60E63C7DA30E}" dt="2018-12-18T12:03:12.287" v="162"/>
        <pc:sldMkLst>
          <pc:docMk/>
          <pc:sldMk cId="2158088484" sldId="275"/>
        </pc:sldMkLst>
      </pc:sldChg>
      <pc:sldChg chg="addSp modSp">
        <pc:chgData name="Joep Helmonds" userId="c8b0d12015606d66" providerId="Windows Live" clId="Web-{95B5FB61-BA50-4097-A923-60E63C7DA30E}" dt="2018-12-18T11:32:00.986" v="6" actId="1076"/>
        <pc:sldMkLst>
          <pc:docMk/>
          <pc:sldMk cId="3055840433" sldId="276"/>
        </pc:sldMkLst>
        <pc:picChg chg="add mod">
          <ac:chgData name="Joep Helmonds" userId="c8b0d12015606d66" providerId="Windows Live" clId="Web-{95B5FB61-BA50-4097-A923-60E63C7DA30E}" dt="2018-12-18T11:32:00.986" v="6" actId="1076"/>
          <ac:picMkLst>
            <pc:docMk/>
            <pc:sldMk cId="3055840433" sldId="276"/>
            <ac:picMk id="5" creationId="{D28C8AA8-0B29-4F9B-8136-2DD5454BE7F9}"/>
          </ac:picMkLst>
        </pc:picChg>
      </pc:sldChg>
      <pc:sldChg chg="modSp">
        <pc:chgData name="Joep Helmonds" userId="c8b0d12015606d66" providerId="Windows Live" clId="Web-{95B5FB61-BA50-4097-A923-60E63C7DA30E}" dt="2018-12-18T11:52:39.015" v="23" actId="20577"/>
        <pc:sldMkLst>
          <pc:docMk/>
          <pc:sldMk cId="146586771" sldId="277"/>
        </pc:sldMkLst>
        <pc:spChg chg="mod">
          <ac:chgData name="Joep Helmonds" userId="c8b0d12015606d66" providerId="Windows Live" clId="Web-{95B5FB61-BA50-4097-A923-60E63C7DA30E}" dt="2018-12-18T11:52:39.015" v="23" actId="20577"/>
          <ac:spMkLst>
            <pc:docMk/>
            <pc:sldMk cId="146586771" sldId="277"/>
            <ac:spMk id="3" creationId="{48DA164C-FA57-4782-911E-4CB33426034C}"/>
          </ac:spMkLst>
        </pc:spChg>
      </pc:sldChg>
      <pc:sldChg chg="modSp">
        <pc:chgData name="Joep Helmonds" userId="c8b0d12015606d66" providerId="Windows Live" clId="Web-{95B5FB61-BA50-4097-A923-60E63C7DA30E}" dt="2018-12-18T11:55:43.205" v="161" actId="1076"/>
        <pc:sldMkLst>
          <pc:docMk/>
          <pc:sldMk cId="1111603099" sldId="282"/>
        </pc:sldMkLst>
        <pc:spChg chg="mod">
          <ac:chgData name="Joep Helmonds" userId="c8b0d12015606d66" providerId="Windows Live" clId="Web-{95B5FB61-BA50-4097-A923-60E63C7DA30E}" dt="2018-12-18T11:55:08.673" v="153" actId="20577"/>
          <ac:spMkLst>
            <pc:docMk/>
            <pc:sldMk cId="1111603099" sldId="282"/>
            <ac:spMk id="3" creationId="{5326AEDD-D6E8-4CDD-9A78-F208094EC220}"/>
          </ac:spMkLst>
        </pc:spChg>
        <pc:picChg chg="mod">
          <ac:chgData name="Joep Helmonds" userId="c8b0d12015606d66" providerId="Windows Live" clId="Web-{95B5FB61-BA50-4097-A923-60E63C7DA30E}" dt="2018-12-18T11:55:43.205" v="161" actId="1076"/>
          <ac:picMkLst>
            <pc:docMk/>
            <pc:sldMk cId="1111603099" sldId="282"/>
            <ac:picMk id="6" creationId="{A902A367-6A24-41D0-BE68-47D8ECA1F731}"/>
          </ac:picMkLst>
        </pc:picChg>
      </pc:sldChg>
    </pc:docChg>
  </pc:docChgLst>
  <pc:docChgLst>
    <pc:chgData name="Gastgebruiker" providerId="Windows Live" clId="Web-{3A1868BE-982D-47F6-AFAE-DEC53ED1D169}"/>
    <pc:docChg chg="modSld sldOrd">
      <pc:chgData name="Gastgebruiker" userId="" providerId="Windows Live" clId="Web-{3A1868BE-982D-47F6-AFAE-DEC53ED1D169}" dt="2018-12-17T16:03:40.909" v="66"/>
      <pc:docMkLst>
        <pc:docMk/>
      </pc:docMkLst>
      <pc:sldChg chg="modSp">
        <pc:chgData name="Gastgebruiker" userId="" providerId="Windows Live" clId="Web-{3A1868BE-982D-47F6-AFAE-DEC53ED1D169}" dt="2018-12-17T16:03:33.846" v="62" actId="20577"/>
        <pc:sldMkLst>
          <pc:docMk/>
          <pc:sldMk cId="2977814846" sldId="256"/>
        </pc:sldMkLst>
        <pc:spChg chg="mod">
          <ac:chgData name="Gastgebruiker" userId="" providerId="Windows Live" clId="Web-{3A1868BE-982D-47F6-AFAE-DEC53ED1D169}" dt="2018-12-17T16:03:11.784" v="7" actId="20577"/>
          <ac:spMkLst>
            <pc:docMk/>
            <pc:sldMk cId="2977814846" sldId="256"/>
            <ac:spMk id="4" creationId="{00000000-0000-0000-0000-000000000000}"/>
          </ac:spMkLst>
        </pc:spChg>
        <pc:spChg chg="mod">
          <ac:chgData name="Gastgebruiker" userId="" providerId="Windows Live" clId="Web-{3A1868BE-982D-47F6-AFAE-DEC53ED1D169}" dt="2018-12-17T16:03:33.846" v="62" actId="20577"/>
          <ac:spMkLst>
            <pc:docMk/>
            <pc:sldMk cId="2977814846" sldId="256"/>
            <ac:spMk id="5" creationId="{00000000-0000-0000-0000-000000000000}"/>
          </ac:spMkLst>
        </pc:spChg>
      </pc:sldChg>
      <pc:sldChg chg="ord">
        <pc:chgData name="Gastgebruiker" userId="" providerId="Windows Live" clId="Web-{3A1868BE-982D-47F6-AFAE-DEC53ED1D169}" dt="2018-12-17T16:03:40.909" v="66"/>
        <pc:sldMkLst>
          <pc:docMk/>
          <pc:sldMk cId="1662105023" sldId="257"/>
        </pc:sldMkLst>
      </pc:sldChg>
    </pc:docChg>
  </pc:docChgLst>
  <pc:docChgLst>
    <pc:chgData name="Joep Helmonds" userId="c8b0d12015606d66" providerId="Windows Live" clId="Web-{CEFFAB1F-7D9C-4ECA-9329-FC0496E2F52A}"/>
    <pc:docChg chg="addSld modSld">
      <pc:chgData name="Joep Helmonds" userId="c8b0d12015606d66" providerId="Windows Live" clId="Web-{CEFFAB1F-7D9C-4ECA-9329-FC0496E2F52A}" dt="2018-12-18T13:28:50.387" v="81" actId="1076"/>
      <pc:docMkLst>
        <pc:docMk/>
      </pc:docMkLst>
      <pc:sldChg chg="modSp">
        <pc:chgData name="Joep Helmonds" userId="c8b0d12015606d66" providerId="Windows Live" clId="Web-{CEFFAB1F-7D9C-4ECA-9329-FC0496E2F52A}" dt="2018-12-18T13:06:37.208" v="69" actId="1076"/>
        <pc:sldMkLst>
          <pc:docMk/>
          <pc:sldMk cId="3055840433" sldId="276"/>
        </pc:sldMkLst>
        <pc:spChg chg="mod">
          <ac:chgData name="Joep Helmonds" userId="c8b0d12015606d66" providerId="Windows Live" clId="Web-{CEFFAB1F-7D9C-4ECA-9329-FC0496E2F52A}" dt="2018-12-18T13:06:30.958" v="67" actId="20577"/>
          <ac:spMkLst>
            <pc:docMk/>
            <pc:sldMk cId="3055840433" sldId="276"/>
            <ac:spMk id="3" creationId="{F21B914A-4F4B-42E4-8EA7-59D26700EC13}"/>
          </ac:spMkLst>
        </pc:spChg>
        <pc:picChg chg="mod">
          <ac:chgData name="Joep Helmonds" userId="c8b0d12015606d66" providerId="Windows Live" clId="Web-{CEFFAB1F-7D9C-4ECA-9329-FC0496E2F52A}" dt="2018-12-18T13:06:37.208" v="69" actId="1076"/>
          <ac:picMkLst>
            <pc:docMk/>
            <pc:sldMk cId="3055840433" sldId="276"/>
            <ac:picMk id="5" creationId="{D28C8AA8-0B29-4F9B-8136-2DD5454BE7F9}"/>
          </ac:picMkLst>
        </pc:picChg>
      </pc:sldChg>
      <pc:sldChg chg="modSp">
        <pc:chgData name="Joep Helmonds" userId="c8b0d12015606d66" providerId="Windows Live" clId="Web-{CEFFAB1F-7D9C-4ECA-9329-FC0496E2F52A}" dt="2018-12-18T12:36:04.439" v="7" actId="20577"/>
        <pc:sldMkLst>
          <pc:docMk/>
          <pc:sldMk cId="3264918910" sldId="278"/>
        </pc:sldMkLst>
        <pc:spChg chg="mod">
          <ac:chgData name="Joep Helmonds" userId="c8b0d12015606d66" providerId="Windows Live" clId="Web-{CEFFAB1F-7D9C-4ECA-9329-FC0496E2F52A}" dt="2018-12-18T12:36:04.439" v="7" actId="20577"/>
          <ac:spMkLst>
            <pc:docMk/>
            <pc:sldMk cId="3264918910" sldId="278"/>
            <ac:spMk id="2" creationId="{9BA51B2F-7793-4FE5-82DC-51110BE0144A}"/>
          </ac:spMkLst>
        </pc:spChg>
      </pc:sldChg>
      <pc:sldChg chg="addSp delSp modSp">
        <pc:chgData name="Joep Helmonds" userId="c8b0d12015606d66" providerId="Windows Live" clId="Web-{CEFFAB1F-7D9C-4ECA-9329-FC0496E2F52A}" dt="2018-12-18T12:33:35.877" v="6" actId="1076"/>
        <pc:sldMkLst>
          <pc:docMk/>
          <pc:sldMk cId="633309965" sldId="281"/>
        </pc:sldMkLst>
        <pc:picChg chg="del">
          <ac:chgData name="Joep Helmonds" userId="c8b0d12015606d66" providerId="Windows Live" clId="Web-{CEFFAB1F-7D9C-4ECA-9329-FC0496E2F52A}" dt="2018-12-18T12:33:01.534" v="0"/>
          <ac:picMkLst>
            <pc:docMk/>
            <pc:sldMk cId="633309965" sldId="281"/>
            <ac:picMk id="5" creationId="{D7C64286-1FEB-4309-82F9-93D4613A8377}"/>
          </ac:picMkLst>
        </pc:picChg>
        <pc:picChg chg="add del mod">
          <ac:chgData name="Joep Helmonds" userId="c8b0d12015606d66" providerId="Windows Live" clId="Web-{CEFFAB1F-7D9C-4ECA-9329-FC0496E2F52A}" dt="2018-12-18T12:33:20.502" v="2"/>
          <ac:picMkLst>
            <pc:docMk/>
            <pc:sldMk cId="633309965" sldId="281"/>
            <ac:picMk id="6" creationId="{B2B44925-1A9C-4F71-BDEF-805A10AFA254}"/>
          </ac:picMkLst>
        </pc:picChg>
        <pc:picChg chg="add mod">
          <ac:chgData name="Joep Helmonds" userId="c8b0d12015606d66" providerId="Windows Live" clId="Web-{CEFFAB1F-7D9C-4ECA-9329-FC0496E2F52A}" dt="2018-12-18T12:33:35.877" v="6" actId="1076"/>
          <ac:picMkLst>
            <pc:docMk/>
            <pc:sldMk cId="633309965" sldId="281"/>
            <ac:picMk id="8" creationId="{428B6466-E4F9-41F8-A467-9070EC2E5B93}"/>
          </ac:picMkLst>
        </pc:picChg>
      </pc:sldChg>
      <pc:sldChg chg="addSp modSp new">
        <pc:chgData name="Joep Helmonds" userId="c8b0d12015606d66" providerId="Windows Live" clId="Web-{CEFFAB1F-7D9C-4ECA-9329-FC0496E2F52A}" dt="2018-12-18T13:28:50.387" v="81" actId="1076"/>
        <pc:sldMkLst>
          <pc:docMk/>
          <pc:sldMk cId="3150805644" sldId="284"/>
        </pc:sldMkLst>
        <pc:spChg chg="mod">
          <ac:chgData name="Joep Helmonds" userId="c8b0d12015606d66" providerId="Windows Live" clId="Web-{CEFFAB1F-7D9C-4ECA-9329-FC0496E2F52A}" dt="2018-12-18T13:28:32.934" v="76" actId="20577"/>
          <ac:spMkLst>
            <pc:docMk/>
            <pc:sldMk cId="3150805644" sldId="284"/>
            <ac:spMk id="2" creationId="{8AC6CE00-8474-4995-A52A-B29DF534BBD5}"/>
          </ac:spMkLst>
        </pc:spChg>
        <pc:picChg chg="add mod">
          <ac:chgData name="Joep Helmonds" userId="c8b0d12015606d66" providerId="Windows Live" clId="Web-{CEFFAB1F-7D9C-4ECA-9329-FC0496E2F52A}" dt="2018-12-18T13:28:50.387" v="81" actId="1076"/>
          <ac:picMkLst>
            <pc:docMk/>
            <pc:sldMk cId="3150805644" sldId="284"/>
            <ac:picMk id="5" creationId="{74F07A2A-522B-4F11-90E1-F6D723A7376A}"/>
          </ac:picMkLst>
        </pc:picChg>
      </pc:sldChg>
    </pc:docChg>
  </pc:docChgLst>
  <pc:docChgLst>
    <pc:chgData name="Joep Helmonds" userId="c8b0d12015606d66" providerId="Windows Live" clId="Web-{4D52D81E-7F3E-4642-93A8-27001F20A8D7}"/>
    <pc:docChg chg="addSld modSld">
      <pc:chgData name="Joep Helmonds" userId="c8b0d12015606d66" providerId="Windows Live" clId="Web-{4D52D81E-7F3E-4642-93A8-27001F20A8D7}" dt="2018-12-17T17:03:02.576" v="47" actId="1076"/>
      <pc:docMkLst>
        <pc:docMk/>
      </pc:docMkLst>
      <pc:sldChg chg="addSp delSp modSp new">
        <pc:chgData name="Joep Helmonds" userId="c8b0d12015606d66" providerId="Windows Live" clId="Web-{4D52D81E-7F3E-4642-93A8-27001F20A8D7}" dt="2018-12-17T16:12:44.011" v="15" actId="20577"/>
        <pc:sldMkLst>
          <pc:docMk/>
          <pc:sldMk cId="3345216333" sldId="270"/>
        </pc:sldMkLst>
        <pc:spChg chg="mod">
          <ac:chgData name="Joep Helmonds" userId="c8b0d12015606d66" providerId="Windows Live" clId="Web-{4D52D81E-7F3E-4642-93A8-27001F20A8D7}" dt="2018-12-17T16:12:44.011" v="15" actId="20577"/>
          <ac:spMkLst>
            <pc:docMk/>
            <pc:sldMk cId="3345216333" sldId="270"/>
            <ac:spMk id="3" creationId="{48DA164C-FA57-4782-911E-4CB33426034C}"/>
          </ac:spMkLst>
        </pc:spChg>
        <pc:graphicFrameChg chg="add del mod">
          <ac:chgData name="Joep Helmonds" userId="c8b0d12015606d66" providerId="Windows Live" clId="Web-{4D52D81E-7F3E-4642-93A8-27001F20A8D7}" dt="2018-12-17T16:05:59.865" v="2"/>
          <ac:graphicFrameMkLst>
            <pc:docMk/>
            <pc:sldMk cId="3345216333" sldId="270"/>
            <ac:graphicFrameMk id="6" creationId="{D3F6DD24-5EF4-4EFA-94BB-EC3500F09560}"/>
          </ac:graphicFrameMkLst>
        </pc:graphicFrameChg>
      </pc:sldChg>
      <pc:sldChg chg="addSp delSp modSp new">
        <pc:chgData name="Joep Helmonds" userId="c8b0d12015606d66" providerId="Windows Live" clId="Web-{4D52D81E-7F3E-4642-93A8-27001F20A8D7}" dt="2018-12-17T17:03:02.576" v="47" actId="1076"/>
        <pc:sldMkLst>
          <pc:docMk/>
          <pc:sldMk cId="1703384946" sldId="271"/>
        </pc:sldMkLst>
        <pc:picChg chg="add del mod">
          <ac:chgData name="Joep Helmonds" userId="c8b0d12015606d66" providerId="Windows Live" clId="Web-{4D52D81E-7F3E-4642-93A8-27001F20A8D7}" dt="2018-12-17T16:34:35.853" v="19"/>
          <ac:picMkLst>
            <pc:docMk/>
            <pc:sldMk cId="1703384946" sldId="271"/>
            <ac:picMk id="5" creationId="{8C57F323-DD3C-4BE7-8451-E4E5DCCDFAB6}"/>
          </ac:picMkLst>
        </pc:picChg>
        <pc:picChg chg="add mod">
          <ac:chgData name="Joep Helmonds" userId="c8b0d12015606d66" providerId="Windows Live" clId="Web-{4D52D81E-7F3E-4642-93A8-27001F20A8D7}" dt="2018-12-17T17:01:54.873" v="37" actId="1076"/>
          <ac:picMkLst>
            <pc:docMk/>
            <pc:sldMk cId="1703384946" sldId="271"/>
            <ac:picMk id="5" creationId="{D7C64286-1FEB-4309-82F9-93D4613A8377}"/>
          </ac:picMkLst>
        </pc:picChg>
        <pc:picChg chg="add del mod">
          <ac:chgData name="Joep Helmonds" userId="c8b0d12015606d66" providerId="Windows Live" clId="Web-{4D52D81E-7F3E-4642-93A8-27001F20A8D7}" dt="2018-12-17T16:35:50.917" v="27"/>
          <ac:picMkLst>
            <pc:docMk/>
            <pc:sldMk cId="1703384946" sldId="271"/>
            <ac:picMk id="7" creationId="{8294C4E0-54BD-4329-992F-14B05BB54E55}"/>
          </ac:picMkLst>
        </pc:picChg>
        <pc:picChg chg="add del mod">
          <ac:chgData name="Joep Helmonds" userId="c8b0d12015606d66" providerId="Windows Live" clId="Web-{4D52D81E-7F3E-4642-93A8-27001F20A8D7}" dt="2018-12-17T17:02:57.467" v="45"/>
          <ac:picMkLst>
            <pc:docMk/>
            <pc:sldMk cId="1703384946" sldId="271"/>
            <ac:picMk id="7" creationId="{9E200DCA-8A37-45D0-A32D-F5A3EBBD2132}"/>
          </ac:picMkLst>
        </pc:picChg>
        <pc:picChg chg="add del mod">
          <ac:chgData name="Joep Helmonds" userId="c8b0d12015606d66" providerId="Windows Live" clId="Web-{4D52D81E-7F3E-4642-93A8-27001F20A8D7}" dt="2018-12-17T17:01:44.748" v="35"/>
          <ac:picMkLst>
            <pc:docMk/>
            <pc:sldMk cId="1703384946" sldId="271"/>
            <ac:picMk id="9" creationId="{771E905D-00C3-4FB6-B05C-B166CD233BA0}"/>
          </ac:picMkLst>
        </pc:picChg>
        <pc:picChg chg="add del mod">
          <ac:chgData name="Joep Helmonds" userId="c8b0d12015606d66" providerId="Windows Live" clId="Web-{4D52D81E-7F3E-4642-93A8-27001F20A8D7}" dt="2018-12-17T17:02:46.451" v="41"/>
          <ac:picMkLst>
            <pc:docMk/>
            <pc:sldMk cId="1703384946" sldId="271"/>
            <ac:picMk id="10" creationId="{0AE51FE7-EB56-49D3-8C78-571FF29B928A}"/>
          </ac:picMkLst>
        </pc:picChg>
        <pc:picChg chg="add mod">
          <ac:chgData name="Joep Helmonds" userId="c8b0d12015606d66" providerId="Windows Live" clId="Web-{4D52D81E-7F3E-4642-93A8-27001F20A8D7}" dt="2018-12-17T17:02:54.467" v="43" actId="1076"/>
          <ac:picMkLst>
            <pc:docMk/>
            <pc:sldMk cId="1703384946" sldId="271"/>
            <ac:picMk id="12" creationId="{59F10D85-93AE-4797-ACF0-7982758A0396}"/>
          </ac:picMkLst>
        </pc:picChg>
        <pc:picChg chg="add mod">
          <ac:chgData name="Joep Helmonds" userId="c8b0d12015606d66" providerId="Windows Live" clId="Web-{4D52D81E-7F3E-4642-93A8-27001F20A8D7}" dt="2018-12-17T17:03:02.576" v="47" actId="1076"/>
          <ac:picMkLst>
            <pc:docMk/>
            <pc:sldMk cId="1703384946" sldId="271"/>
            <ac:picMk id="14" creationId="{A488C5B9-13E7-4631-A85E-3E517A658212}"/>
          </ac:picMkLst>
        </pc:picChg>
      </pc:sldChg>
    </pc:docChg>
  </pc:docChgLst>
  <pc:docChgLst>
    <pc:chgData name="Stephan van der Putten" userId="07d08ab29be6ab04" providerId="Windows Live" clId="Web-{34753100-78D7-4EF3-B7CF-C0A8980D1B4D}"/>
    <pc:docChg chg="addSld delSld modSld sldOrd">
      <pc:chgData name="Stephan van der Putten" userId="07d08ab29be6ab04" providerId="Windows Live" clId="Web-{34753100-78D7-4EF3-B7CF-C0A8980D1B4D}" dt="2018-12-18T11:09:39.123" v="1000" actId="20577"/>
      <pc:docMkLst>
        <pc:docMk/>
      </pc:docMkLst>
      <pc:sldChg chg="modSp">
        <pc:chgData name="Stephan van der Putten" userId="07d08ab29be6ab04" providerId="Windows Live" clId="Web-{34753100-78D7-4EF3-B7CF-C0A8980D1B4D}" dt="2018-12-18T10:37:18.506" v="566" actId="20577"/>
        <pc:sldMkLst>
          <pc:docMk/>
          <pc:sldMk cId="2977814846" sldId="256"/>
        </pc:sldMkLst>
        <pc:spChg chg="mod">
          <ac:chgData name="Stephan van der Putten" userId="07d08ab29be6ab04" providerId="Windows Live" clId="Web-{34753100-78D7-4EF3-B7CF-C0A8980D1B4D}" dt="2018-12-18T10:37:18.506" v="566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modSp">
        <pc:chgData name="Stephan van der Putten" userId="07d08ab29be6ab04" providerId="Windows Live" clId="Web-{34753100-78D7-4EF3-B7CF-C0A8980D1B4D}" dt="2018-12-18T10:35:11.240" v="559" actId="20577"/>
        <pc:sldMkLst>
          <pc:docMk/>
          <pc:sldMk cId="2746029914" sldId="269"/>
        </pc:sldMkLst>
        <pc:spChg chg="mod">
          <ac:chgData name="Stephan van der Putten" userId="07d08ab29be6ab04" providerId="Windows Live" clId="Web-{34753100-78D7-4EF3-B7CF-C0A8980D1B4D}" dt="2018-12-18T10:35:11.240" v="559" actId="20577"/>
          <ac:spMkLst>
            <pc:docMk/>
            <pc:sldMk cId="2746029914" sldId="269"/>
            <ac:spMk id="4" creationId="{00000000-0000-0000-0000-000000000000}"/>
          </ac:spMkLst>
        </pc:spChg>
      </pc:sldChg>
      <pc:sldChg chg="modSp">
        <pc:chgData name="Stephan van der Putten" userId="07d08ab29be6ab04" providerId="Windows Live" clId="Web-{34753100-78D7-4EF3-B7CF-C0A8980D1B4D}" dt="2018-12-18T10:00:24.821" v="447" actId="20577"/>
        <pc:sldMkLst>
          <pc:docMk/>
          <pc:sldMk cId="3345216333" sldId="270"/>
        </pc:sldMkLst>
        <pc:spChg chg="mod">
          <ac:chgData name="Stephan van der Putten" userId="07d08ab29be6ab04" providerId="Windows Live" clId="Web-{34753100-78D7-4EF3-B7CF-C0A8980D1B4D}" dt="2018-12-18T10:00:24.821" v="447" actId="20577"/>
          <ac:spMkLst>
            <pc:docMk/>
            <pc:sldMk cId="3345216333" sldId="270"/>
            <ac:spMk id="3" creationId="{48DA164C-FA57-4782-911E-4CB33426034C}"/>
          </ac:spMkLst>
        </pc:spChg>
      </pc:sldChg>
      <pc:sldChg chg="modSp ord">
        <pc:chgData name="Stephan van der Putten" userId="07d08ab29be6ab04" providerId="Windows Live" clId="Web-{34753100-78D7-4EF3-B7CF-C0A8980D1B4D}" dt="2018-12-18T10:48:17.311" v="654" actId="20577"/>
        <pc:sldMkLst>
          <pc:docMk/>
          <pc:sldMk cId="1703384946" sldId="271"/>
        </pc:sldMkLst>
        <pc:spChg chg="mod">
          <ac:chgData name="Stephan van der Putten" userId="07d08ab29be6ab04" providerId="Windows Live" clId="Web-{34753100-78D7-4EF3-B7CF-C0A8980D1B4D}" dt="2018-12-18T10:48:17.311" v="654" actId="20577"/>
          <ac:spMkLst>
            <pc:docMk/>
            <pc:sldMk cId="1703384946" sldId="271"/>
            <ac:spMk id="2" creationId="{64971FC3-6C16-43D5-8378-B21DF227AEB9}"/>
          </ac:spMkLst>
        </pc:spChg>
      </pc:sldChg>
      <pc:sldChg chg="modSp ord">
        <pc:chgData name="Stephan van der Putten" userId="07d08ab29be6ab04" providerId="Windows Live" clId="Web-{34753100-78D7-4EF3-B7CF-C0A8980D1B4D}" dt="2018-12-18T10:39:07.711" v="590" actId="20577"/>
        <pc:sldMkLst>
          <pc:docMk/>
          <pc:sldMk cId="1303646173" sldId="272"/>
        </pc:sldMkLst>
        <pc:spChg chg="mod">
          <ac:chgData name="Stephan van der Putten" userId="07d08ab29be6ab04" providerId="Windows Live" clId="Web-{34753100-78D7-4EF3-B7CF-C0A8980D1B4D}" dt="2018-12-18T10:39:07.711" v="590" actId="20577"/>
          <ac:spMkLst>
            <pc:docMk/>
            <pc:sldMk cId="1303646173" sldId="272"/>
            <ac:spMk id="3" creationId="{D03BE219-8897-41BA-AC0A-7ABEED0CAC79}"/>
          </ac:spMkLst>
        </pc:spChg>
        <pc:spChg chg="mod">
          <ac:chgData name="Stephan van der Putten" userId="07d08ab29be6ab04" providerId="Windows Live" clId="Web-{34753100-78D7-4EF3-B7CF-C0A8980D1B4D}" dt="2018-12-18T10:00:15.743" v="444" actId="20577"/>
          <ac:spMkLst>
            <pc:docMk/>
            <pc:sldMk cId="1303646173" sldId="272"/>
            <ac:spMk id="7" creationId="{6F86B027-5F9D-4E0C-9493-580F62D03541}"/>
          </ac:spMkLst>
        </pc:spChg>
      </pc:sldChg>
      <pc:sldChg chg="addSp delSp modSp">
        <pc:chgData name="Stephan van der Putten" userId="07d08ab29be6ab04" providerId="Windows Live" clId="Web-{34753100-78D7-4EF3-B7CF-C0A8980D1B4D}" dt="2018-12-18T09:51:43.201" v="422" actId="20577"/>
        <pc:sldMkLst>
          <pc:docMk/>
          <pc:sldMk cId="2146562669" sldId="273"/>
        </pc:sldMkLst>
        <pc:spChg chg="mod">
          <ac:chgData name="Stephan van der Putten" userId="07d08ab29be6ab04" providerId="Windows Live" clId="Web-{34753100-78D7-4EF3-B7CF-C0A8980D1B4D}" dt="2018-12-18T09:51:43.201" v="422" actId="20577"/>
          <ac:spMkLst>
            <pc:docMk/>
            <pc:sldMk cId="2146562669" sldId="273"/>
            <ac:spMk id="2" creationId="{067E5936-2A7E-4853-8EFC-404C58497076}"/>
          </ac:spMkLst>
        </pc:spChg>
        <pc:spChg chg="mod">
          <ac:chgData name="Stephan van der Putten" userId="07d08ab29be6ab04" providerId="Windows Live" clId="Web-{34753100-78D7-4EF3-B7CF-C0A8980D1B4D}" dt="2018-12-18T09:51:41.404" v="419" actId="20577"/>
          <ac:spMkLst>
            <pc:docMk/>
            <pc:sldMk cId="2146562669" sldId="273"/>
            <ac:spMk id="3" creationId="{05D60D43-74C2-4DDE-A514-2EF2D75CA6D9}"/>
          </ac:spMkLst>
        </pc:spChg>
        <pc:spChg chg="del">
          <ac:chgData name="Stephan van der Putten" userId="07d08ab29be6ab04" providerId="Windows Live" clId="Web-{34753100-78D7-4EF3-B7CF-C0A8980D1B4D}" dt="2018-12-18T09:42:20.160" v="36"/>
          <ac:spMkLst>
            <pc:docMk/>
            <pc:sldMk cId="2146562669" sldId="273"/>
            <ac:spMk id="4" creationId="{F15D73A5-F85A-4743-A586-168647B3D18B}"/>
          </ac:spMkLst>
        </pc:spChg>
        <pc:spChg chg="add mod">
          <ac:chgData name="Stephan van der Putten" userId="07d08ab29be6ab04" providerId="Windows Live" clId="Web-{34753100-78D7-4EF3-B7CF-C0A8980D1B4D}" dt="2018-12-18T09:51:31.233" v="418" actId="1076"/>
          <ac:spMkLst>
            <pc:docMk/>
            <pc:sldMk cId="2146562669" sldId="273"/>
            <ac:spMk id="6" creationId="{5ECEDF3F-B210-4E8E-B3BD-691D3C2177BB}"/>
          </ac:spMkLst>
        </pc:spChg>
      </pc:sldChg>
      <pc:sldChg chg="addSp delSp modSp ord">
        <pc:chgData name="Stephan van der Putten" userId="07d08ab29be6ab04" providerId="Windows Live" clId="Web-{34753100-78D7-4EF3-B7CF-C0A8980D1B4D}" dt="2018-12-18T09:52:14.889" v="433" actId="14100"/>
        <pc:sldMkLst>
          <pc:docMk/>
          <pc:sldMk cId="2618040685" sldId="274"/>
        </pc:sldMkLst>
        <pc:spChg chg="mod">
          <ac:chgData name="Stephan van der Putten" userId="07d08ab29be6ab04" providerId="Windows Live" clId="Web-{34753100-78D7-4EF3-B7CF-C0A8980D1B4D}" dt="2018-12-18T09:51:45.873" v="423" actId="20577"/>
          <ac:spMkLst>
            <pc:docMk/>
            <pc:sldMk cId="2618040685" sldId="274"/>
            <ac:spMk id="2" creationId="{4C830247-D38E-4F3C-98D9-0DB987BA10A4}"/>
          </ac:spMkLst>
        </pc:spChg>
        <pc:spChg chg="mod">
          <ac:chgData name="Stephan van der Putten" userId="07d08ab29be6ab04" providerId="Windows Live" clId="Web-{34753100-78D7-4EF3-B7CF-C0A8980D1B4D}" dt="2018-12-18T09:49:56.030" v="368" actId="20577"/>
          <ac:spMkLst>
            <pc:docMk/>
            <pc:sldMk cId="2618040685" sldId="274"/>
            <ac:spMk id="3" creationId="{69B2CC16-A10F-4948-9AAF-C114AFE776EE}"/>
          </ac:spMkLst>
        </pc:spChg>
        <pc:spChg chg="del">
          <ac:chgData name="Stephan van der Putten" userId="07d08ab29be6ab04" providerId="Windows Live" clId="Web-{34753100-78D7-4EF3-B7CF-C0A8980D1B4D}" dt="2018-12-18T09:50:12.812" v="375"/>
          <ac:spMkLst>
            <pc:docMk/>
            <pc:sldMk cId="2618040685" sldId="274"/>
            <ac:spMk id="4" creationId="{6B4A4D72-70B1-44BB-BFF0-04779097791E}"/>
          </ac:spMkLst>
        </pc:spChg>
        <pc:spChg chg="add mod">
          <ac:chgData name="Stephan van der Putten" userId="07d08ab29be6ab04" providerId="Windows Live" clId="Web-{34753100-78D7-4EF3-B7CF-C0A8980D1B4D}" dt="2018-12-18T09:52:14.889" v="433" actId="14100"/>
          <ac:spMkLst>
            <pc:docMk/>
            <pc:sldMk cId="2618040685" sldId="274"/>
            <ac:spMk id="7" creationId="{9378B8CF-4FC4-49B2-8795-B37409C74F50}"/>
          </ac:spMkLst>
        </pc:spChg>
      </pc:sldChg>
      <pc:sldChg chg="modSp">
        <pc:chgData name="Stephan van der Putten" userId="07d08ab29be6ab04" providerId="Windows Live" clId="Web-{34753100-78D7-4EF3-B7CF-C0A8980D1B4D}" dt="2018-12-18T11:09:07.029" v="998" actId="20577"/>
        <pc:sldMkLst>
          <pc:docMk/>
          <pc:sldMk cId="2158088484" sldId="275"/>
        </pc:sldMkLst>
        <pc:spChg chg="mod">
          <ac:chgData name="Stephan van der Putten" userId="07d08ab29be6ab04" providerId="Windows Live" clId="Web-{34753100-78D7-4EF3-B7CF-C0A8980D1B4D}" dt="2018-12-18T09:23:13.641" v="16" actId="20577"/>
          <ac:spMkLst>
            <pc:docMk/>
            <pc:sldMk cId="2158088484" sldId="275"/>
            <ac:spMk id="2" creationId="{AA6F5610-2283-431B-BA93-11A37455C91F}"/>
          </ac:spMkLst>
        </pc:spChg>
        <pc:spChg chg="mod">
          <ac:chgData name="Stephan van der Putten" userId="07d08ab29be6ab04" providerId="Windows Live" clId="Web-{34753100-78D7-4EF3-B7CF-C0A8980D1B4D}" dt="2018-12-18T11:09:07.029" v="998" actId="20577"/>
          <ac:spMkLst>
            <pc:docMk/>
            <pc:sldMk cId="2158088484" sldId="275"/>
            <ac:spMk id="3" creationId="{48DA164C-FA57-4782-911E-4CB33426034C}"/>
          </ac:spMkLst>
        </pc:spChg>
      </pc:sldChg>
      <pc:sldChg chg="modSp new">
        <pc:chgData name="Stephan van der Putten" userId="07d08ab29be6ab04" providerId="Windows Live" clId="Web-{34753100-78D7-4EF3-B7CF-C0A8980D1B4D}" dt="2018-12-18T10:28:25.570" v="477" actId="20577"/>
        <pc:sldMkLst>
          <pc:docMk/>
          <pc:sldMk cId="3055840433" sldId="276"/>
        </pc:sldMkLst>
        <pc:spChg chg="mod">
          <ac:chgData name="Stephan van der Putten" userId="07d08ab29be6ab04" providerId="Windows Live" clId="Web-{34753100-78D7-4EF3-B7CF-C0A8980D1B4D}" dt="2018-12-18T10:28:25.570" v="477" actId="20577"/>
          <ac:spMkLst>
            <pc:docMk/>
            <pc:sldMk cId="3055840433" sldId="276"/>
            <ac:spMk id="2" creationId="{1A5DEAAC-CFCF-449A-BF73-74667835EA3B}"/>
          </ac:spMkLst>
        </pc:spChg>
      </pc:sldChg>
      <pc:sldChg chg="modSp add replId">
        <pc:chgData name="Stephan van der Putten" userId="07d08ab29be6ab04" providerId="Windows Live" clId="Web-{34753100-78D7-4EF3-B7CF-C0A8980D1B4D}" dt="2018-12-18T11:03:37.915" v="725" actId="20577"/>
        <pc:sldMkLst>
          <pc:docMk/>
          <pc:sldMk cId="146586771" sldId="277"/>
        </pc:sldMkLst>
        <pc:spChg chg="mod">
          <ac:chgData name="Stephan van der Putten" userId="07d08ab29be6ab04" providerId="Windows Live" clId="Web-{34753100-78D7-4EF3-B7CF-C0A8980D1B4D}" dt="2018-12-18T10:08:37.130" v="466" actId="20577"/>
          <ac:spMkLst>
            <pc:docMk/>
            <pc:sldMk cId="146586771" sldId="277"/>
            <ac:spMk id="2" creationId="{AA6F5610-2283-431B-BA93-11A37455C91F}"/>
          </ac:spMkLst>
        </pc:spChg>
        <pc:spChg chg="mod">
          <ac:chgData name="Stephan van der Putten" userId="07d08ab29be6ab04" providerId="Windows Live" clId="Web-{34753100-78D7-4EF3-B7CF-C0A8980D1B4D}" dt="2018-12-18T11:03:37.915" v="725" actId="20577"/>
          <ac:spMkLst>
            <pc:docMk/>
            <pc:sldMk cId="146586771" sldId="277"/>
            <ac:spMk id="3" creationId="{48DA164C-FA57-4782-911E-4CB33426034C}"/>
          </ac:spMkLst>
        </pc:spChg>
      </pc:sldChg>
      <pc:sldChg chg="ord">
        <pc:chgData name="Stephan van der Putten" userId="07d08ab29be6ab04" providerId="Windows Live" clId="Web-{34753100-78D7-4EF3-B7CF-C0A8980D1B4D}" dt="2018-12-18T10:05:32.802" v="449"/>
        <pc:sldMkLst>
          <pc:docMk/>
          <pc:sldMk cId="3264918910" sldId="278"/>
        </pc:sldMkLst>
      </pc:sldChg>
      <pc:sldChg chg="new del">
        <pc:chgData name="Stephan van der Putten" userId="07d08ab29be6ab04" providerId="Windows Live" clId="Web-{34753100-78D7-4EF3-B7CF-C0A8980D1B4D}" dt="2018-12-18T09:50:07.343" v="374"/>
        <pc:sldMkLst>
          <pc:docMk/>
          <pc:sldMk cId="717605500" sldId="279"/>
        </pc:sldMkLst>
      </pc:sldChg>
      <pc:sldChg chg="modSp add del replId">
        <pc:chgData name="Stephan van der Putten" userId="07d08ab29be6ab04" providerId="Windows Live" clId="Web-{34753100-78D7-4EF3-B7CF-C0A8980D1B4D}" dt="2018-12-18T10:47:27.623" v="646"/>
        <pc:sldMkLst>
          <pc:docMk/>
          <pc:sldMk cId="3040814027" sldId="279"/>
        </pc:sldMkLst>
        <pc:spChg chg="mod">
          <ac:chgData name="Stephan van der Putten" userId="07d08ab29be6ab04" providerId="Windows Live" clId="Web-{34753100-78D7-4EF3-B7CF-C0A8980D1B4D}" dt="2018-12-18T10:30:13.167" v="480" actId="20577"/>
          <ac:spMkLst>
            <pc:docMk/>
            <pc:sldMk cId="3040814027" sldId="279"/>
            <ac:spMk id="2" creationId="{AA6F5610-2283-431B-BA93-11A37455C91F}"/>
          </ac:spMkLst>
        </pc:spChg>
        <pc:spChg chg="mod">
          <ac:chgData name="Stephan van der Putten" userId="07d08ab29be6ab04" providerId="Windows Live" clId="Web-{34753100-78D7-4EF3-B7CF-C0A8980D1B4D}" dt="2018-12-18T10:30:20.884" v="481" actId="20577"/>
          <ac:spMkLst>
            <pc:docMk/>
            <pc:sldMk cId="3040814027" sldId="279"/>
            <ac:spMk id="3" creationId="{48DA164C-FA57-4782-911E-4CB33426034C}"/>
          </ac:spMkLst>
        </pc:spChg>
      </pc:sldChg>
      <pc:sldChg chg="modSp add replId">
        <pc:chgData name="Stephan van der Putten" userId="07d08ab29be6ab04" providerId="Windows Live" clId="Web-{34753100-78D7-4EF3-B7CF-C0A8980D1B4D}" dt="2018-12-18T10:34:26.411" v="552" actId="20577"/>
        <pc:sldMkLst>
          <pc:docMk/>
          <pc:sldMk cId="3004238379" sldId="280"/>
        </pc:sldMkLst>
        <pc:spChg chg="mod">
          <ac:chgData name="Stephan van der Putten" userId="07d08ab29be6ab04" providerId="Windows Live" clId="Web-{34753100-78D7-4EF3-B7CF-C0A8980D1B4D}" dt="2018-12-18T10:30:42.609" v="486" actId="20577"/>
          <ac:spMkLst>
            <pc:docMk/>
            <pc:sldMk cId="3004238379" sldId="280"/>
            <ac:spMk id="2" creationId="{1A5DEAAC-CFCF-449A-BF73-74667835EA3B}"/>
          </ac:spMkLst>
        </pc:spChg>
        <pc:spChg chg="mod">
          <ac:chgData name="Stephan van der Putten" userId="07d08ab29be6ab04" providerId="Windows Live" clId="Web-{34753100-78D7-4EF3-B7CF-C0A8980D1B4D}" dt="2018-12-18T10:34:26.411" v="552" actId="20577"/>
          <ac:spMkLst>
            <pc:docMk/>
            <pc:sldMk cId="3004238379" sldId="280"/>
            <ac:spMk id="3" creationId="{F21B914A-4F4B-42E4-8EA7-59D26700EC13}"/>
          </ac:spMkLst>
        </pc:spChg>
      </pc:sldChg>
      <pc:sldChg chg="addSp delSp modSp">
        <pc:chgData name="Stephan van der Putten" userId="07d08ab29be6ab04" providerId="Windows Live" clId="Web-{34753100-78D7-4EF3-B7CF-C0A8980D1B4D}" dt="2018-12-18T10:48:44.170" v="663"/>
        <pc:sldMkLst>
          <pc:docMk/>
          <pc:sldMk cId="1111603099" sldId="282"/>
        </pc:sldMkLst>
        <pc:spChg chg="mod">
          <ac:chgData name="Stephan van der Putten" userId="07d08ab29be6ab04" providerId="Windows Live" clId="Web-{34753100-78D7-4EF3-B7CF-C0A8980D1B4D}" dt="2018-12-18T10:48:25.514" v="661" actId="20577"/>
          <ac:spMkLst>
            <pc:docMk/>
            <pc:sldMk cId="1111603099" sldId="282"/>
            <ac:spMk id="2" creationId="{64971FC3-6C16-43D5-8378-B21DF227AEB9}"/>
          </ac:spMkLst>
        </pc:spChg>
        <pc:spChg chg="add del">
          <ac:chgData name="Stephan van der Putten" userId="07d08ab29be6ab04" providerId="Windows Live" clId="Web-{34753100-78D7-4EF3-B7CF-C0A8980D1B4D}" dt="2018-12-18T10:48:44.170" v="663"/>
          <ac:spMkLst>
            <pc:docMk/>
            <pc:sldMk cId="1111603099" sldId="282"/>
            <ac:spMk id="3" creationId="{5326AEDD-D6E8-4CDD-9A78-F208094EC220}"/>
          </ac:spMkLst>
        </pc:spChg>
      </pc:sldChg>
    </pc:docChg>
  </pc:docChgLst>
  <pc:docChgLst>
    <pc:chgData name="Joep Helmonds" userId="c8b0d12015606d66" providerId="LiveId" clId="{A8BC954D-2326-4B05-A5AF-7198BCA4281A}"/>
    <pc:docChg chg="custSel modSld">
      <pc:chgData name="Joep Helmonds" userId="c8b0d12015606d66" providerId="LiveId" clId="{A8BC954D-2326-4B05-A5AF-7198BCA4281A}" dt="2018-12-17T15:56:02.789" v="155" actId="478"/>
      <pc:docMkLst>
        <pc:docMk/>
      </pc:docMkLst>
      <pc:sldChg chg="modSp">
        <pc:chgData name="Joep Helmonds" userId="c8b0d12015606d66" providerId="LiveId" clId="{A8BC954D-2326-4B05-A5AF-7198BCA4281A}" dt="2018-12-17T15:54:47.485" v="65" actId="6549"/>
        <pc:sldMkLst>
          <pc:docMk/>
          <pc:sldMk cId="2977814846" sldId="256"/>
        </pc:sldMkLst>
        <pc:spChg chg="mod">
          <ac:chgData name="Joep Helmonds" userId="c8b0d12015606d66" providerId="LiveId" clId="{A8BC954D-2326-4B05-A5AF-7198BCA4281A}" dt="2018-12-17T15:54:32.564" v="16" actId="20577"/>
          <ac:spMkLst>
            <pc:docMk/>
            <pc:sldMk cId="2977814846" sldId="256"/>
            <ac:spMk id="4" creationId="{00000000-0000-0000-0000-000000000000}"/>
          </ac:spMkLst>
        </pc:spChg>
        <pc:spChg chg="mod">
          <ac:chgData name="Joep Helmonds" userId="c8b0d12015606d66" providerId="LiveId" clId="{A8BC954D-2326-4B05-A5AF-7198BCA4281A}" dt="2018-12-17T15:54:47.485" v="65" actId="6549"/>
          <ac:spMkLst>
            <pc:docMk/>
            <pc:sldMk cId="2977814846" sldId="256"/>
            <ac:spMk id="5" creationId="{00000000-0000-0000-0000-000000000000}"/>
          </ac:spMkLst>
        </pc:spChg>
      </pc:sldChg>
      <pc:sldChg chg="addSp delSp modSp">
        <pc:chgData name="Joep Helmonds" userId="c8b0d12015606d66" providerId="LiveId" clId="{A8BC954D-2326-4B05-A5AF-7198BCA4281A}" dt="2018-12-17T15:56:02.789" v="155" actId="478"/>
        <pc:sldMkLst>
          <pc:docMk/>
          <pc:sldMk cId="1662105023" sldId="257"/>
        </pc:sldMkLst>
        <pc:spChg chg="mod">
          <ac:chgData name="Joep Helmonds" userId="c8b0d12015606d66" providerId="LiveId" clId="{A8BC954D-2326-4B05-A5AF-7198BCA4281A}" dt="2018-12-17T15:55:53.918" v="154" actId="5793"/>
          <ac:spMkLst>
            <pc:docMk/>
            <pc:sldMk cId="1662105023" sldId="257"/>
            <ac:spMk id="3" creationId="{00000000-0000-0000-0000-000000000000}"/>
          </ac:spMkLst>
        </pc:spChg>
        <pc:spChg chg="add mod">
          <ac:chgData name="Joep Helmonds" userId="c8b0d12015606d66" providerId="LiveId" clId="{A8BC954D-2326-4B05-A5AF-7198BCA4281A}" dt="2018-12-17T15:56:02.789" v="155" actId="478"/>
          <ac:spMkLst>
            <pc:docMk/>
            <pc:sldMk cId="1662105023" sldId="257"/>
            <ac:spMk id="6" creationId="{0475BB9F-87BE-46A1-A610-36F34EEBFCE5}"/>
          </ac:spMkLst>
        </pc:spChg>
        <pc:picChg chg="del">
          <ac:chgData name="Joep Helmonds" userId="c8b0d12015606d66" providerId="LiveId" clId="{A8BC954D-2326-4B05-A5AF-7198BCA4281A}" dt="2018-12-17T15:56:02.789" v="155" actId="478"/>
          <ac:picMkLst>
            <pc:docMk/>
            <pc:sldMk cId="1662105023" sldId="257"/>
            <ac:picMk id="11" creationId="{00000000-0000-0000-0000-000000000000}"/>
          </ac:picMkLst>
        </pc:picChg>
      </pc:sldChg>
    </pc:docChg>
  </pc:docChgLst>
  <pc:docChgLst>
    <pc:chgData name="Stephan van der Putten" userId="07d08ab29be6ab04" providerId="LiveId" clId="{7A6F8D48-F9BD-4673-9D5C-23CBD63917A2}"/>
    <pc:docChg chg="undo redo custSel addSld delSld modSld sldOrd">
      <pc:chgData name="Stephan van der Putten" userId="07d08ab29be6ab04" providerId="LiveId" clId="{7A6F8D48-F9BD-4673-9D5C-23CBD63917A2}" dt="2018-12-18T13:28:42.894" v="1400" actId="20577"/>
      <pc:docMkLst>
        <pc:docMk/>
      </pc:docMkLst>
      <pc:sldChg chg="modSp modNotes">
        <pc:chgData name="Stephan van der Putten" userId="07d08ab29be6ab04" providerId="LiveId" clId="{7A6F8D48-F9BD-4673-9D5C-23CBD63917A2}" dt="2018-12-17T21:26:59.643" v="392" actId="20577"/>
        <pc:sldMkLst>
          <pc:docMk/>
          <pc:sldMk cId="2977814846" sldId="256"/>
        </pc:sldMkLst>
        <pc:spChg chg="mod">
          <ac:chgData name="Stephan van der Putten" userId="07d08ab29be6ab04" providerId="LiveId" clId="{7A6F8D48-F9BD-4673-9D5C-23CBD63917A2}" dt="2018-12-17T21:26:59.643" v="39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Sp modSp">
        <pc:chgData name="Stephan van der Putten" userId="07d08ab29be6ab04" providerId="LiveId" clId="{7A6F8D48-F9BD-4673-9D5C-23CBD63917A2}" dt="2018-12-18T13:28:42.894" v="1400" actId="20577"/>
        <pc:sldMkLst>
          <pc:docMk/>
          <pc:sldMk cId="1662105023" sldId="257"/>
        </pc:sldMkLst>
        <pc:spChg chg="mod">
          <ac:chgData name="Stephan van der Putten" userId="07d08ab29be6ab04" providerId="LiveId" clId="{7A6F8D48-F9BD-4673-9D5C-23CBD63917A2}" dt="2018-12-18T13:28:42.894" v="1400" actId="20577"/>
          <ac:spMkLst>
            <pc:docMk/>
            <pc:sldMk cId="1662105023" sldId="257"/>
            <ac:spMk id="3" creationId="{00000000-0000-0000-0000-000000000000}"/>
          </ac:spMkLst>
        </pc:spChg>
        <pc:spChg chg="del">
          <ac:chgData name="Stephan van der Putten" userId="07d08ab29be6ab04" providerId="LiveId" clId="{7A6F8D48-F9BD-4673-9D5C-23CBD63917A2}" dt="2018-12-18T11:28:15.136" v="1097" actId="478"/>
          <ac:spMkLst>
            <pc:docMk/>
            <pc:sldMk cId="1662105023" sldId="257"/>
            <ac:spMk id="6" creationId="{0475BB9F-87BE-46A1-A610-36F34EEBFCE5}"/>
          </ac:spMkLst>
        </pc:spChg>
      </pc:sldChg>
      <pc:sldChg chg="modSp">
        <pc:chgData name="Stephan van der Putten" userId="07d08ab29be6ab04" providerId="LiveId" clId="{7A6F8D48-F9BD-4673-9D5C-23CBD63917A2}" dt="2018-12-18T13:22:45.363" v="1341" actId="20577"/>
        <pc:sldMkLst>
          <pc:docMk/>
          <pc:sldMk cId="2746029914" sldId="269"/>
        </pc:sldMkLst>
        <pc:spChg chg="mod">
          <ac:chgData name="Stephan van der Putten" userId="07d08ab29be6ab04" providerId="LiveId" clId="{7A6F8D48-F9BD-4673-9D5C-23CBD63917A2}" dt="2018-12-18T13:22:45.363" v="1341" actId="20577"/>
          <ac:spMkLst>
            <pc:docMk/>
            <pc:sldMk cId="2746029914" sldId="269"/>
            <ac:spMk id="4" creationId="{00000000-0000-0000-0000-000000000000}"/>
          </ac:spMkLst>
        </pc:spChg>
      </pc:sldChg>
      <pc:sldChg chg="modSp">
        <pc:chgData name="Stephan van der Putten" userId="07d08ab29be6ab04" providerId="LiveId" clId="{7A6F8D48-F9BD-4673-9D5C-23CBD63917A2}" dt="2018-12-17T21:38:30.965" v="805"/>
        <pc:sldMkLst>
          <pc:docMk/>
          <pc:sldMk cId="3345216333" sldId="270"/>
        </pc:sldMkLst>
        <pc:spChg chg="mod">
          <ac:chgData name="Stephan van der Putten" userId="07d08ab29be6ab04" providerId="LiveId" clId="{7A6F8D48-F9BD-4673-9D5C-23CBD63917A2}" dt="2018-12-17T21:35:48.283" v="665" actId="20577"/>
          <ac:spMkLst>
            <pc:docMk/>
            <pc:sldMk cId="3345216333" sldId="270"/>
            <ac:spMk id="2" creationId="{AA6F5610-2283-431B-BA93-11A37455C91F}"/>
          </ac:spMkLst>
        </pc:spChg>
        <pc:spChg chg="mod">
          <ac:chgData name="Stephan van der Putten" userId="07d08ab29be6ab04" providerId="LiveId" clId="{7A6F8D48-F9BD-4673-9D5C-23CBD63917A2}" dt="2018-12-17T21:38:30.965" v="805"/>
          <ac:spMkLst>
            <pc:docMk/>
            <pc:sldMk cId="3345216333" sldId="270"/>
            <ac:spMk id="3" creationId="{48DA164C-FA57-4782-911E-4CB33426034C}"/>
          </ac:spMkLst>
        </pc:spChg>
      </pc:sldChg>
      <pc:sldChg chg="delSp modSp">
        <pc:chgData name="Stephan van der Putten" userId="07d08ab29be6ab04" providerId="LiveId" clId="{7A6F8D48-F9BD-4673-9D5C-23CBD63917A2}" dt="2018-12-18T12:31:25.891" v="1227" actId="12"/>
        <pc:sldMkLst>
          <pc:docMk/>
          <pc:sldMk cId="1703384946" sldId="271"/>
        </pc:sldMkLst>
        <pc:spChg chg="mod">
          <ac:chgData name="Stephan van der Putten" userId="07d08ab29be6ab04" providerId="LiveId" clId="{7A6F8D48-F9BD-4673-9D5C-23CBD63917A2}" dt="2018-12-17T21:40:05.394" v="818" actId="20577"/>
          <ac:spMkLst>
            <pc:docMk/>
            <pc:sldMk cId="1703384946" sldId="271"/>
            <ac:spMk id="2" creationId="{64971FC3-6C16-43D5-8378-B21DF227AEB9}"/>
          </ac:spMkLst>
        </pc:spChg>
        <pc:spChg chg="mod">
          <ac:chgData name="Stephan van der Putten" userId="07d08ab29be6ab04" providerId="LiveId" clId="{7A6F8D48-F9BD-4673-9D5C-23CBD63917A2}" dt="2018-12-18T12:31:25.891" v="1227" actId="12"/>
          <ac:spMkLst>
            <pc:docMk/>
            <pc:sldMk cId="1703384946" sldId="271"/>
            <ac:spMk id="3" creationId="{5326AEDD-D6E8-4CDD-9A78-F208094EC220}"/>
          </ac:spMkLst>
        </pc:spChg>
        <pc:picChg chg="mod">
          <ac:chgData name="Stephan van der Putten" userId="07d08ab29be6ab04" providerId="LiveId" clId="{7A6F8D48-F9BD-4673-9D5C-23CBD63917A2}" dt="2018-12-17T16:03:23.393" v="10" actId="1076"/>
          <ac:picMkLst>
            <pc:docMk/>
            <pc:sldMk cId="1703384946" sldId="271"/>
            <ac:picMk id="5" creationId="{D7C64286-1FEB-4309-82F9-93D4613A8377}"/>
          </ac:picMkLst>
        </pc:picChg>
        <pc:picChg chg="mod">
          <ac:chgData name="Stephan van der Putten" userId="07d08ab29be6ab04" providerId="LiveId" clId="{7A6F8D48-F9BD-4673-9D5C-23CBD63917A2}" dt="2018-12-17T16:04:24.372" v="23" actId="1076"/>
          <ac:picMkLst>
            <pc:docMk/>
            <pc:sldMk cId="1703384946" sldId="271"/>
            <ac:picMk id="7" creationId="{9E200DCA-8A37-45D0-A32D-F5A3EBBD2132}"/>
          </ac:picMkLst>
        </pc:picChg>
        <pc:picChg chg="del mod">
          <ac:chgData name="Stephan van der Putten" userId="07d08ab29be6ab04" providerId="LiveId" clId="{7A6F8D48-F9BD-4673-9D5C-23CBD63917A2}" dt="2018-12-17T16:04:16.895" v="21" actId="478"/>
          <ac:picMkLst>
            <pc:docMk/>
            <pc:sldMk cId="1703384946" sldId="271"/>
            <ac:picMk id="10" creationId="{0AE51FE7-EB56-49D3-8C78-571FF29B928A}"/>
          </ac:picMkLst>
        </pc:picChg>
        <pc:picChg chg="del mod">
          <ac:chgData name="Stephan van der Putten" userId="07d08ab29be6ab04" providerId="LiveId" clId="{7A6F8D48-F9BD-4673-9D5C-23CBD63917A2}" dt="2018-12-17T16:04:14.552" v="20" actId="478"/>
          <ac:picMkLst>
            <pc:docMk/>
            <pc:sldMk cId="1703384946" sldId="271"/>
            <ac:picMk id="12" creationId="{59F10D85-93AE-4797-ACF0-7982758A0396}"/>
          </ac:picMkLst>
        </pc:picChg>
        <pc:picChg chg="mod">
          <ac:chgData name="Stephan van der Putten" userId="07d08ab29be6ab04" providerId="LiveId" clId="{7A6F8D48-F9BD-4673-9D5C-23CBD63917A2}" dt="2018-12-17T16:04:33.431" v="24" actId="1076"/>
          <ac:picMkLst>
            <pc:docMk/>
            <pc:sldMk cId="1703384946" sldId="271"/>
            <ac:picMk id="14" creationId="{A488C5B9-13E7-4631-A85E-3E517A658212}"/>
          </ac:picMkLst>
        </pc:picChg>
      </pc:sldChg>
      <pc:sldChg chg="addSp delSp modSp add ord">
        <pc:chgData name="Stephan van der Putten" userId="07d08ab29be6ab04" providerId="LiveId" clId="{7A6F8D48-F9BD-4673-9D5C-23CBD63917A2}" dt="2018-12-17T19:59:04.065" v="292" actId="1076"/>
        <pc:sldMkLst>
          <pc:docMk/>
          <pc:sldMk cId="1303646173" sldId="272"/>
        </pc:sldMkLst>
        <pc:spChg chg="mod">
          <ac:chgData name="Stephan van der Putten" userId="07d08ab29be6ab04" providerId="LiveId" clId="{7A6F8D48-F9BD-4673-9D5C-23CBD63917A2}" dt="2018-12-17T19:48:53.851" v="253" actId="20577"/>
          <ac:spMkLst>
            <pc:docMk/>
            <pc:sldMk cId="1303646173" sldId="272"/>
            <ac:spMk id="2" creationId="{71DCF204-37BF-4B63-B3B0-12CDDCF10DA0}"/>
          </ac:spMkLst>
        </pc:spChg>
        <pc:spChg chg="mod">
          <ac:chgData name="Stephan van der Putten" userId="07d08ab29be6ab04" providerId="LiveId" clId="{7A6F8D48-F9BD-4673-9D5C-23CBD63917A2}" dt="2018-12-17T19:58:10.316" v="267" actId="15"/>
          <ac:spMkLst>
            <pc:docMk/>
            <pc:sldMk cId="1303646173" sldId="272"/>
            <ac:spMk id="3" creationId="{D03BE219-8897-41BA-AC0A-7ABEED0CAC79}"/>
          </ac:spMkLst>
        </pc:spChg>
        <pc:spChg chg="del">
          <ac:chgData name="Stephan van der Putten" userId="07d08ab29be6ab04" providerId="LiveId" clId="{7A6F8D48-F9BD-4673-9D5C-23CBD63917A2}" dt="2018-12-17T19:39:39.575" v="193"/>
          <ac:spMkLst>
            <pc:docMk/>
            <pc:sldMk cId="1303646173" sldId="272"/>
            <ac:spMk id="4" creationId="{4CF99C1D-312D-40E1-950D-4B72B337B8CA}"/>
          </ac:spMkLst>
        </pc:spChg>
        <pc:spChg chg="add mod">
          <ac:chgData name="Stephan van der Putten" userId="07d08ab29be6ab04" providerId="LiveId" clId="{7A6F8D48-F9BD-4673-9D5C-23CBD63917A2}" dt="2018-12-17T19:59:04.065" v="292" actId="1076"/>
          <ac:spMkLst>
            <pc:docMk/>
            <pc:sldMk cId="1303646173" sldId="272"/>
            <ac:spMk id="7" creationId="{6F86B027-5F9D-4E0C-9493-580F62D03541}"/>
          </ac:spMkLst>
        </pc:spChg>
        <pc:picChg chg="add mod">
          <ac:chgData name="Stephan van der Putten" userId="07d08ab29be6ab04" providerId="LiveId" clId="{7A6F8D48-F9BD-4673-9D5C-23CBD63917A2}" dt="2018-12-17T19:39:43.874" v="195" actId="1076"/>
          <ac:picMkLst>
            <pc:docMk/>
            <pc:sldMk cId="1303646173" sldId="272"/>
            <ac:picMk id="6" creationId="{807405EE-4273-4DFB-9E51-B6156BA458FD}"/>
          </ac:picMkLst>
        </pc:picChg>
      </pc:sldChg>
      <pc:sldChg chg="add del">
        <pc:chgData name="Stephan van der Putten" userId="07d08ab29be6ab04" providerId="LiveId" clId="{7A6F8D48-F9BD-4673-9D5C-23CBD63917A2}" dt="2018-12-17T17:06:32.646" v="26" actId="2696"/>
        <pc:sldMkLst>
          <pc:docMk/>
          <pc:sldMk cId="2881133748" sldId="272"/>
        </pc:sldMkLst>
      </pc:sldChg>
      <pc:sldChg chg="addSp modSp add ord">
        <pc:chgData name="Stephan van der Putten" userId="07d08ab29be6ab04" providerId="LiveId" clId="{7A6F8D48-F9BD-4673-9D5C-23CBD63917A2}" dt="2018-12-18T11:35:33.111" v="1205" actId="6549"/>
        <pc:sldMkLst>
          <pc:docMk/>
          <pc:sldMk cId="2146562669" sldId="273"/>
        </pc:sldMkLst>
        <pc:spChg chg="mod">
          <ac:chgData name="Stephan van der Putten" userId="07d08ab29be6ab04" providerId="LiveId" clId="{7A6F8D48-F9BD-4673-9D5C-23CBD63917A2}" dt="2018-12-17T20:27:38.681" v="352" actId="20577"/>
          <ac:spMkLst>
            <pc:docMk/>
            <pc:sldMk cId="2146562669" sldId="273"/>
            <ac:spMk id="2" creationId="{067E5936-2A7E-4853-8EFC-404C58497076}"/>
          </ac:spMkLst>
        </pc:spChg>
        <pc:spChg chg="mod">
          <ac:chgData name="Stephan van der Putten" userId="07d08ab29be6ab04" providerId="LiveId" clId="{7A6F8D48-F9BD-4673-9D5C-23CBD63917A2}" dt="2018-12-18T11:35:33.111" v="1205" actId="6549"/>
          <ac:spMkLst>
            <pc:docMk/>
            <pc:sldMk cId="2146562669" sldId="273"/>
            <ac:spMk id="3" creationId="{05D60D43-74C2-4DDE-A514-2EF2D75CA6D9}"/>
          </ac:spMkLst>
        </pc:spChg>
        <pc:picChg chg="add mod">
          <ac:chgData name="Stephan van der Putten" userId="07d08ab29be6ab04" providerId="LiveId" clId="{7A6F8D48-F9BD-4673-9D5C-23CBD63917A2}" dt="2018-12-17T20:19:38.154" v="304" actId="1076"/>
          <ac:picMkLst>
            <pc:docMk/>
            <pc:sldMk cId="2146562669" sldId="273"/>
            <ac:picMk id="1026" creationId="{89ECA5F2-AF33-443E-804B-69F68EA01B90}"/>
          </ac:picMkLst>
        </pc:picChg>
      </pc:sldChg>
      <pc:sldChg chg="modSp add ord">
        <pc:chgData name="Stephan van der Putten" userId="07d08ab29be6ab04" providerId="LiveId" clId="{7A6F8D48-F9BD-4673-9D5C-23CBD63917A2}" dt="2018-12-18T12:58:11.204" v="1338" actId="20577"/>
        <pc:sldMkLst>
          <pc:docMk/>
          <pc:sldMk cId="2618040685" sldId="274"/>
        </pc:sldMkLst>
        <pc:spChg chg="mod">
          <ac:chgData name="Stephan van der Putten" userId="07d08ab29be6ab04" providerId="LiveId" clId="{7A6F8D48-F9BD-4673-9D5C-23CBD63917A2}" dt="2018-12-18T12:58:11.204" v="1338" actId="20577"/>
          <ac:spMkLst>
            <pc:docMk/>
            <pc:sldMk cId="2618040685" sldId="274"/>
            <ac:spMk id="3" creationId="{69B2CC16-A10F-4948-9AAF-C114AFE776EE}"/>
          </ac:spMkLst>
        </pc:spChg>
      </pc:sldChg>
      <pc:sldChg chg="modSp add">
        <pc:chgData name="Stephan van der Putten" userId="07d08ab29be6ab04" providerId="LiveId" clId="{7A6F8D48-F9BD-4673-9D5C-23CBD63917A2}" dt="2018-12-18T13:20:19.973" v="1339" actId="20577"/>
        <pc:sldMkLst>
          <pc:docMk/>
          <pc:sldMk cId="2158088484" sldId="275"/>
        </pc:sldMkLst>
        <pc:spChg chg="mod">
          <ac:chgData name="Stephan van der Putten" userId="07d08ab29be6ab04" providerId="LiveId" clId="{7A6F8D48-F9BD-4673-9D5C-23CBD63917A2}" dt="2018-12-18T13:20:19.973" v="1339" actId="20577"/>
          <ac:spMkLst>
            <pc:docMk/>
            <pc:sldMk cId="2158088484" sldId="275"/>
            <ac:spMk id="3" creationId="{48DA164C-FA57-4782-911E-4CB33426034C}"/>
          </ac:spMkLst>
        </pc:spChg>
      </pc:sldChg>
      <pc:sldChg chg="modSp">
        <pc:chgData name="Stephan van der Putten" userId="07d08ab29be6ab04" providerId="LiveId" clId="{7A6F8D48-F9BD-4673-9D5C-23CBD63917A2}" dt="2018-12-18T13:24:54.029" v="1397" actId="20577"/>
        <pc:sldMkLst>
          <pc:docMk/>
          <pc:sldMk cId="146586771" sldId="277"/>
        </pc:sldMkLst>
        <pc:spChg chg="mod">
          <ac:chgData name="Stephan van der Putten" userId="07d08ab29be6ab04" providerId="LiveId" clId="{7A6F8D48-F9BD-4673-9D5C-23CBD63917A2}" dt="2018-12-18T13:24:54.029" v="1397" actId="20577"/>
          <ac:spMkLst>
            <pc:docMk/>
            <pc:sldMk cId="146586771" sldId="277"/>
            <ac:spMk id="3" creationId="{48DA164C-FA57-4782-911E-4CB33426034C}"/>
          </ac:spMkLst>
        </pc:spChg>
      </pc:sldChg>
      <pc:sldChg chg="del">
        <pc:chgData name="Stephan van der Putten" userId="07d08ab29be6ab04" providerId="LiveId" clId="{7A6F8D48-F9BD-4673-9D5C-23CBD63917A2}" dt="2018-12-18T11:29:36.725" v="1172" actId="2696"/>
        <pc:sldMkLst>
          <pc:docMk/>
          <pc:sldMk cId="3004238379" sldId="280"/>
        </pc:sldMkLst>
      </pc:sldChg>
      <pc:sldChg chg="modSp">
        <pc:chgData name="Stephan van der Putten" userId="07d08ab29be6ab04" providerId="LiveId" clId="{7A6F8D48-F9BD-4673-9D5C-23CBD63917A2}" dt="2018-12-18T12:31:35.102" v="1229" actId="12"/>
        <pc:sldMkLst>
          <pc:docMk/>
          <pc:sldMk cId="1111603099" sldId="282"/>
        </pc:sldMkLst>
        <pc:spChg chg="mod">
          <ac:chgData name="Stephan van der Putten" userId="07d08ab29be6ab04" providerId="LiveId" clId="{7A6F8D48-F9BD-4673-9D5C-23CBD63917A2}" dt="2018-12-18T12:31:35.102" v="1229" actId="12"/>
          <ac:spMkLst>
            <pc:docMk/>
            <pc:sldMk cId="1111603099" sldId="282"/>
            <ac:spMk id="3" creationId="{5326AEDD-D6E8-4CDD-9A78-F208094EC22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NL"/>
              <a:t>1 For http://insideairbnb.com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NL"/>
              <a:t>1 For http://insideairbnb.com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077D369-66CD-4878-B2A5-4E883265AF2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1 For http://insideairbnb.com</a:t>
            </a:r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18-12-2018</a:t>
            </a:fld>
            <a:endParaRPr lang="en-GB" noProof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/>
              <a:t>Click here to insert</a:t>
            </a:r>
            <a:br>
              <a:rPr lang="en-GB" noProof="0"/>
            </a:br>
            <a:r>
              <a:rPr lang="en-GB" noProof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/>
              <a:t>Click here to insert</a:t>
            </a:r>
            <a:br>
              <a:rPr lang="en-GB" noProof="0"/>
            </a:br>
            <a:r>
              <a:rPr lang="en-GB" noProof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/>
              <a:t>Numbering</a:t>
            </a:r>
          </a:p>
          <a:p>
            <a:pPr lvl="1"/>
            <a:r>
              <a:rPr lang="en-GB" noProof="0"/>
              <a:t>Bullet</a:t>
            </a:r>
          </a:p>
          <a:p>
            <a:pPr lvl="2"/>
            <a:r>
              <a:rPr lang="en-GB" noProof="0"/>
              <a:t>Plain text</a:t>
            </a:r>
          </a:p>
          <a:p>
            <a:pPr lvl="3"/>
            <a:r>
              <a:rPr lang="en-GB" noProof="0"/>
              <a:t>Header dark blue</a:t>
            </a:r>
          </a:p>
          <a:p>
            <a:pPr lvl="4"/>
            <a:r>
              <a:rPr lang="en-GB" noProof="0"/>
              <a:t>Header yellow</a:t>
            </a:r>
          </a:p>
          <a:p>
            <a:pPr lvl="5"/>
            <a:r>
              <a:rPr lang="en-GB" noProof="0"/>
              <a:t>Numbering</a:t>
            </a:r>
          </a:p>
          <a:p>
            <a:pPr lvl="6"/>
            <a:r>
              <a:rPr lang="en-GB" noProof="0"/>
              <a:t>Bullet</a:t>
            </a:r>
          </a:p>
          <a:p>
            <a:pPr lvl="7"/>
            <a:r>
              <a:rPr lang="en-GB" sz="1800" noProof="0"/>
              <a:t>Plain text</a:t>
            </a:r>
          </a:p>
          <a:p>
            <a:pPr lvl="8"/>
            <a:r>
              <a:rPr lang="en-GB" noProof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/>
              <a:t>Click here to insert</a:t>
            </a:r>
            <a:br>
              <a:rPr lang="en-GB" noProof="0"/>
            </a:br>
            <a:r>
              <a:rPr lang="en-GB" noProof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/>
              <a:t>Bullet</a:t>
            </a:r>
          </a:p>
          <a:p>
            <a:pPr lvl="1"/>
            <a:r>
              <a:rPr lang="en-GB" noProof="0"/>
              <a:t>Sub-bullet</a:t>
            </a:r>
          </a:p>
          <a:p>
            <a:pPr lvl="2"/>
            <a:r>
              <a:rPr lang="en-GB" noProof="0"/>
              <a:t>Plain text</a:t>
            </a:r>
          </a:p>
          <a:p>
            <a:pPr lvl="3"/>
            <a:r>
              <a:rPr lang="en-GB" noProof="0"/>
              <a:t>Header dark blue</a:t>
            </a:r>
          </a:p>
          <a:p>
            <a:pPr lvl="4"/>
            <a:r>
              <a:rPr lang="en-GB" noProof="0"/>
              <a:t>Header light blue</a:t>
            </a:r>
          </a:p>
          <a:p>
            <a:pPr lvl="5"/>
            <a:r>
              <a:rPr lang="en-GB" noProof="0"/>
              <a:t>Bullet</a:t>
            </a:r>
          </a:p>
          <a:p>
            <a:pPr lvl="6"/>
            <a:r>
              <a:rPr lang="en-GB" noProof="0"/>
              <a:t>Sub-bullet</a:t>
            </a:r>
          </a:p>
          <a:p>
            <a:pPr lvl="7"/>
            <a:r>
              <a:rPr lang="en-GB" sz="1800" noProof="0"/>
              <a:t>Plain text</a:t>
            </a:r>
          </a:p>
          <a:p>
            <a:pPr lvl="8"/>
            <a:r>
              <a:rPr lang="en-GB" noProof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/>
              <a:t>Bullet</a:t>
            </a:r>
          </a:p>
          <a:p>
            <a:pPr lvl="1"/>
            <a:r>
              <a:rPr lang="en-GB" noProof="0"/>
              <a:t>Sub-bullet</a:t>
            </a:r>
          </a:p>
          <a:p>
            <a:pPr lvl="2"/>
            <a:r>
              <a:rPr lang="en-GB" noProof="0"/>
              <a:t>Plain text</a:t>
            </a:r>
          </a:p>
          <a:p>
            <a:pPr lvl="3"/>
            <a:r>
              <a:rPr lang="en-GB" noProof="0"/>
              <a:t>Header dark blue</a:t>
            </a:r>
          </a:p>
          <a:p>
            <a:pPr lvl="4"/>
            <a:r>
              <a:rPr lang="en-GB" noProof="0"/>
              <a:t>Header light blue</a:t>
            </a:r>
          </a:p>
          <a:p>
            <a:pPr lvl="5"/>
            <a:r>
              <a:rPr lang="en-GB" noProof="0"/>
              <a:t>Bullet</a:t>
            </a:r>
          </a:p>
          <a:p>
            <a:pPr lvl="6"/>
            <a:r>
              <a:rPr lang="en-GB" noProof="0"/>
              <a:t>Sub-bullet</a:t>
            </a:r>
          </a:p>
          <a:p>
            <a:pPr lvl="7"/>
            <a:r>
              <a:rPr lang="en-GB" sz="1800" noProof="0"/>
              <a:t>Plain text</a:t>
            </a:r>
          </a:p>
          <a:p>
            <a:pPr lvl="8"/>
            <a:r>
              <a:rPr lang="en-GB" noProof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/>
              <a:t>Click here to insert</a:t>
            </a:r>
            <a:br>
              <a:rPr lang="en-GB" noProof="0"/>
            </a:br>
            <a:r>
              <a:rPr lang="en-GB" noProof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/>
              <a:t>Bullet</a:t>
            </a:r>
          </a:p>
          <a:p>
            <a:pPr lvl="1"/>
            <a:r>
              <a:rPr lang="en-GB" noProof="0"/>
              <a:t>Sub-bullet</a:t>
            </a:r>
          </a:p>
          <a:p>
            <a:pPr lvl="2"/>
            <a:r>
              <a:rPr lang="en-GB" noProof="0"/>
              <a:t>Plain text</a:t>
            </a:r>
          </a:p>
          <a:p>
            <a:pPr lvl="3"/>
            <a:r>
              <a:rPr lang="en-GB" noProof="0"/>
              <a:t>Header dark blue</a:t>
            </a:r>
          </a:p>
          <a:p>
            <a:pPr lvl="4"/>
            <a:r>
              <a:rPr lang="en-GB" noProof="0"/>
              <a:t>Header light blue</a:t>
            </a:r>
          </a:p>
          <a:p>
            <a:pPr lvl="5"/>
            <a:r>
              <a:rPr lang="en-GB" noProof="0"/>
              <a:t>Bullet</a:t>
            </a:r>
          </a:p>
          <a:p>
            <a:pPr lvl="6"/>
            <a:r>
              <a:rPr lang="en-GB" noProof="0"/>
              <a:t>Sub-bullet</a:t>
            </a:r>
          </a:p>
          <a:p>
            <a:pPr lvl="7"/>
            <a:r>
              <a:rPr lang="en-GB" sz="1800" noProof="0"/>
              <a:t>Plain text</a:t>
            </a:r>
          </a:p>
          <a:p>
            <a:pPr lvl="8"/>
            <a:r>
              <a:rPr lang="en-GB" noProof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/>
              <a:t>Click here to insert</a:t>
            </a:r>
            <a:br>
              <a:rPr lang="en-GB" noProof="0"/>
            </a:br>
            <a:r>
              <a:rPr lang="en-GB" noProof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/>
              <a:t>Bullet</a:t>
            </a:r>
          </a:p>
          <a:p>
            <a:pPr lvl="1"/>
            <a:r>
              <a:rPr lang="en-GB" noProof="0"/>
              <a:t>Sub-bullet</a:t>
            </a:r>
          </a:p>
          <a:p>
            <a:pPr lvl="2"/>
            <a:r>
              <a:rPr lang="en-GB" noProof="0"/>
              <a:t>Plain text</a:t>
            </a:r>
          </a:p>
          <a:p>
            <a:pPr lvl="3"/>
            <a:r>
              <a:rPr lang="en-GB" noProof="0"/>
              <a:t>Header dark blue</a:t>
            </a:r>
          </a:p>
          <a:p>
            <a:pPr lvl="4"/>
            <a:r>
              <a:rPr lang="en-GB" noProof="0"/>
              <a:t>Header light blue</a:t>
            </a:r>
          </a:p>
          <a:p>
            <a:pPr lvl="5"/>
            <a:r>
              <a:rPr lang="en-GB" noProof="0"/>
              <a:t>Bullet</a:t>
            </a:r>
          </a:p>
          <a:p>
            <a:pPr lvl="6"/>
            <a:r>
              <a:rPr lang="en-GB" noProof="0"/>
              <a:t>Sub-bullet</a:t>
            </a:r>
          </a:p>
          <a:p>
            <a:pPr lvl="7"/>
            <a:r>
              <a:rPr lang="en-GB" sz="1800" noProof="0"/>
              <a:t>Plain text</a:t>
            </a:r>
          </a:p>
          <a:p>
            <a:pPr lvl="8"/>
            <a:r>
              <a:rPr lang="en-GB" noProof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/>
              <a:t>Click here to insert</a:t>
            </a:r>
            <a:br>
              <a:rPr lang="en-GB" noProof="0"/>
            </a:br>
            <a:r>
              <a:rPr lang="en-GB" noProof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/>
              <a:t>Click here to insert</a:t>
            </a:r>
            <a:br>
              <a:rPr lang="en-GB" noProof="0"/>
            </a:br>
            <a:r>
              <a:rPr lang="en-GB" noProof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/>
              <a:t>Bullet</a:t>
            </a:r>
          </a:p>
          <a:p>
            <a:pPr lvl="1"/>
            <a:r>
              <a:rPr lang="en-GB" noProof="0"/>
              <a:t>Sub-bullet</a:t>
            </a:r>
          </a:p>
          <a:p>
            <a:pPr lvl="2"/>
            <a:r>
              <a:rPr lang="en-GB" noProof="0"/>
              <a:t>Plain text</a:t>
            </a:r>
          </a:p>
          <a:p>
            <a:pPr lvl="3"/>
            <a:r>
              <a:rPr lang="en-GB" noProof="0"/>
              <a:t>Header dark blue</a:t>
            </a:r>
          </a:p>
          <a:p>
            <a:pPr lvl="4"/>
            <a:r>
              <a:rPr lang="en-GB" noProof="0"/>
              <a:t>Header light blue</a:t>
            </a:r>
          </a:p>
          <a:p>
            <a:pPr lvl="5"/>
            <a:r>
              <a:rPr lang="en-GB" noProof="0"/>
              <a:t>Bullet</a:t>
            </a:r>
          </a:p>
          <a:p>
            <a:pPr lvl="6"/>
            <a:r>
              <a:rPr lang="en-GB" noProof="0"/>
              <a:t>Sub-bullet</a:t>
            </a:r>
          </a:p>
          <a:p>
            <a:pPr lvl="7"/>
            <a:r>
              <a:rPr lang="en-GB" sz="1800" noProof="0"/>
              <a:t>Plain text</a:t>
            </a:r>
          </a:p>
          <a:p>
            <a:pPr lvl="8"/>
            <a:r>
              <a:rPr lang="en-GB" noProof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/>
              <a:t>Click here to insert</a:t>
            </a:r>
            <a:br>
              <a:rPr lang="en-GB" noProof="0"/>
            </a:br>
            <a:r>
              <a:rPr lang="en-GB" noProof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/>
              <a:t>Click here to insert</a:t>
            </a:r>
            <a:br>
              <a:rPr lang="en-GB" noProof="0"/>
            </a:br>
            <a:r>
              <a:rPr lang="en-GB" noProof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/>
              <a:t>Click here to insert</a:t>
            </a:r>
            <a:br>
              <a:rPr lang="en-GB" noProof="0"/>
            </a:br>
            <a:r>
              <a:rPr lang="en-GB" noProof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/>
              <a:t>Click here to insert</a:t>
            </a:r>
            <a:br>
              <a:rPr lang="en-GB" noProof="0"/>
            </a:br>
            <a:r>
              <a:rPr lang="en-GB" noProof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/>
              <a:t>Bullet</a:t>
            </a:r>
          </a:p>
          <a:p>
            <a:pPr lvl="1"/>
            <a:r>
              <a:rPr lang="en-GB" noProof="0"/>
              <a:t>Sub-bullet</a:t>
            </a:r>
          </a:p>
          <a:p>
            <a:pPr lvl="2"/>
            <a:r>
              <a:rPr lang="en-GB" noProof="0"/>
              <a:t>Plain text</a:t>
            </a:r>
          </a:p>
          <a:p>
            <a:pPr lvl="3"/>
            <a:r>
              <a:rPr lang="en-GB" noProof="0"/>
              <a:t>Header dark blue</a:t>
            </a:r>
          </a:p>
          <a:p>
            <a:pPr lvl="4"/>
            <a:r>
              <a:rPr lang="en-GB" noProof="0"/>
              <a:t>Header light blue</a:t>
            </a:r>
          </a:p>
          <a:p>
            <a:pPr lvl="5"/>
            <a:r>
              <a:rPr lang="en-GB" noProof="0"/>
              <a:t>Bullet</a:t>
            </a:r>
          </a:p>
          <a:p>
            <a:pPr lvl="6"/>
            <a:r>
              <a:rPr lang="en-GB" noProof="0"/>
              <a:t>Sub-bullet</a:t>
            </a:r>
          </a:p>
          <a:p>
            <a:pPr lvl="7"/>
            <a:r>
              <a:rPr lang="en-GB" sz="1800" noProof="0"/>
              <a:t>Plain text</a:t>
            </a:r>
          </a:p>
          <a:p>
            <a:pPr lvl="8"/>
            <a:r>
              <a:rPr lang="en-GB" noProof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/>
              <a:t>Click here to insert</a:t>
            </a:r>
            <a:br>
              <a:rPr lang="en-GB" noProof="0"/>
            </a:br>
            <a:r>
              <a:rPr lang="en-GB" noProof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/>
              <a:t>Click here to insert</a:t>
            </a:r>
            <a:br>
              <a:rPr lang="en-GB" noProof="0"/>
            </a:br>
            <a:r>
              <a:rPr lang="en-GB" noProof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/>
              <a:t>Bullet</a:t>
            </a:r>
          </a:p>
          <a:p>
            <a:pPr lvl="1"/>
            <a:r>
              <a:rPr lang="en-GB" noProof="0"/>
              <a:t>Sub-bullet</a:t>
            </a:r>
          </a:p>
          <a:p>
            <a:pPr lvl="2"/>
            <a:r>
              <a:rPr lang="en-GB" noProof="0"/>
              <a:t>Plain text</a:t>
            </a:r>
          </a:p>
          <a:p>
            <a:pPr lvl="3"/>
            <a:r>
              <a:rPr lang="en-GB" noProof="0"/>
              <a:t>Header dark blue</a:t>
            </a:r>
          </a:p>
          <a:p>
            <a:pPr lvl="4"/>
            <a:r>
              <a:rPr lang="en-GB" noProof="0"/>
              <a:t>Header light blue</a:t>
            </a:r>
          </a:p>
          <a:p>
            <a:pPr lvl="5"/>
            <a:r>
              <a:rPr lang="en-GB" noProof="0"/>
              <a:t>Bullet</a:t>
            </a:r>
          </a:p>
          <a:p>
            <a:pPr lvl="6"/>
            <a:r>
              <a:rPr lang="en-GB" noProof="0"/>
              <a:t>Sub-bullet</a:t>
            </a:r>
          </a:p>
          <a:p>
            <a:pPr lvl="7"/>
            <a:r>
              <a:rPr lang="en-GB" sz="1800" noProof="0"/>
              <a:t>Plain text</a:t>
            </a:r>
          </a:p>
          <a:p>
            <a:pPr lvl="8"/>
            <a:r>
              <a:rPr lang="en-GB" noProof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6543376"/>
            <a:ext cx="3588750" cy="270000"/>
          </a:xfrm>
          <a:prstGeom prst="rect">
            <a:avLst/>
          </a:prstGeom>
        </p:spPr>
      </p:pic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ool.nl/parool/nl/4/AMSTERDAM/article/detail/3843532/2015/02/03/Er-zit-geen-rem-op-de-groei-van-Airbnb-in-Amsterdam.dhtml" TargetMode="External"/><Relationship Id="rId2" Type="http://schemas.openxmlformats.org/officeDocument/2006/relationships/hyperlink" Target="http://www.parool.nl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hyperlink" Target="http://www.amsterdam.nl/wonen-leefomgeving/wonen/informatie/verhuren/particulier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86606" y="1031576"/>
            <a:ext cx="10225136" cy="1656184"/>
          </a:xfrm>
        </p:spPr>
        <p:txBody>
          <a:bodyPr/>
          <a:lstStyle/>
          <a:p>
            <a:pPr algn="ctr"/>
            <a:r>
              <a:rPr lang="nl-NL" dirty="0"/>
              <a:t>Case </a:t>
            </a:r>
            <a:r>
              <a:rPr lang="nl-NL" dirty="0" err="1"/>
              <a:t>Study</a:t>
            </a:r>
            <a:r>
              <a:rPr lang="nl-NL" dirty="0"/>
              <a:t>: </a:t>
            </a:r>
            <a:r>
              <a:rPr lang="nl-NL" dirty="0" err="1"/>
              <a:t>Airbnb</a:t>
            </a:r>
            <a:r>
              <a:rPr lang="nl-NL" dirty="0"/>
              <a:t> </a:t>
            </a:r>
            <a:r>
              <a:rPr lang="nl-NL" dirty="0" err="1"/>
              <a:t>listings</a:t>
            </a:r>
            <a:br>
              <a:rPr lang="nl-NL" dirty="0"/>
            </a:br>
            <a:r>
              <a:rPr lang="nl-NL" sz="2400" dirty="0" err="1"/>
              <a:t>Analysing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price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listings</a:t>
            </a:r>
            <a:r>
              <a:rPr lang="nl-NL" sz="2400" dirty="0"/>
              <a:t> in Amsterdam </a:t>
            </a:r>
            <a:endParaRPr lang="nl-NL" sz="480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/>
              <a:t>Stephan van der Putten &amp; Joep Helmonds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1FC3-6C16-43D5-8378-B21DF227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Distributions - Score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6AEDD-D6E8-4CDD-9A78-F208094EC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Mean: 95</a:t>
            </a:r>
          </a:p>
          <a:p>
            <a:r>
              <a:rPr lang="en-US" dirty="0"/>
              <a:t>Median: 96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47494-1720-4C8B-8DC8-DE403A927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6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902A367-6A24-41D0-BE68-47D8ECA1F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07" y="1302366"/>
            <a:ext cx="7464228" cy="494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03099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1FC3-6C16-43D5-8378-B21DF227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versus Price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6AEDD-D6E8-4CDD-9A78-F208094EC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47494-1720-4C8B-8DC8-DE403A927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28B6466-E4F9-41F8-A467-9070EC2E5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34" y="1058109"/>
            <a:ext cx="8272006" cy="51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0996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38DFA-3589-4669-8B48-3B923F3B2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9210212-F440-438B-9D12-DBECB2074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035" y="667686"/>
            <a:ext cx="8662280" cy="57403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51B2F-7793-4FE5-82DC-51110BE0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Neighbourhoods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FA076-06C0-4438-8DC9-BF8852832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4918910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38DFA-3589-4669-8B48-3B923F3B2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833407"/>
            <a:ext cx="2312870" cy="572317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51B2F-7793-4FE5-82DC-51110BE0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1311976"/>
          </a:xfrm>
        </p:spPr>
        <p:txBody>
          <a:bodyPr/>
          <a:lstStyle/>
          <a:p>
            <a:r>
              <a:rPr lang="en-US"/>
              <a:t>Neigbourhoods</a:t>
            </a:r>
            <a:br>
              <a:rPr lang="en-US"/>
            </a:br>
            <a:r>
              <a:rPr lang="en-US"/>
              <a:t> -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FA076-06C0-4438-8DC9-BF8852832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13</a:t>
            </a:fld>
            <a:endParaRPr lang="nl-NL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C3C60EF6-8822-4A0C-9283-B30B1EF89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81" y="275427"/>
            <a:ext cx="7237323" cy="6116645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295C8FB-5BFD-412C-824C-EFF52F9D5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51868"/>
              </p:ext>
            </p:extLst>
          </p:nvPr>
        </p:nvGraphicFramePr>
        <p:xfrm>
          <a:off x="492366" y="3241324"/>
          <a:ext cx="3799079" cy="296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571">
                  <a:extLst>
                    <a:ext uri="{9D8B030D-6E8A-4147-A177-3AD203B41FA5}">
                      <a16:colId xmlns:a16="http://schemas.microsoft.com/office/drawing/2014/main" val="2137105776"/>
                    </a:ext>
                  </a:extLst>
                </a:gridCol>
                <a:gridCol w="1313508">
                  <a:extLst>
                    <a:ext uri="{9D8B030D-6E8A-4147-A177-3AD203B41FA5}">
                      <a16:colId xmlns:a16="http://schemas.microsoft.com/office/drawing/2014/main" val="392897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Neighbourhood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Avg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0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Gaasperdam-</a:t>
                      </a:r>
                      <a:r>
                        <a:rPr lang="en-US" sz="1600"/>
                        <a:t>Driemond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$ 80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3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Bijlmer-Oost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$ 84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3589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Osdorp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$ 95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61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2836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Zuid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$ 151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5570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Centrum-Oost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$ 168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40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Centrum-West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$ 172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4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575047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DEAAC-CFCF-449A-BF73-74667835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/>
              <a:t>Results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21B914A-4F4B-42E4-8EA7-59D26700E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>
              <a:buNone/>
            </a:pP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619AD2-C3D7-4B18-A500-28F9A5BDC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14</a:t>
            </a:fld>
            <a:endParaRPr lang="nl-NL"/>
          </a:p>
        </p:txBody>
      </p:sp>
      <p:pic>
        <p:nvPicPr>
          <p:cNvPr id="5" name="Picture 5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D28C8AA8-0B29-4F9B-8136-2DD5454BE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89" y="1493314"/>
            <a:ext cx="7409770" cy="450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40433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CE00-8474-4995-A52A-B29DF534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Residuals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995F3-8E93-461E-838B-60FDDEA19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22E9E-58AB-4E29-B076-B62D6A1A1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15</a:t>
            </a:fld>
            <a:endParaRPr lang="nl-NL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F07A2A-522B-4F11-90E1-F6D723A73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376" y="890267"/>
            <a:ext cx="7627599" cy="540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05644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82398" y="1197879"/>
            <a:ext cx="10225136" cy="1656184"/>
          </a:xfrm>
        </p:spPr>
        <p:txBody>
          <a:bodyPr/>
          <a:lstStyle/>
          <a:p>
            <a:pPr algn="ctr"/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Index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  <a:p>
            <a:pPr lvl="1"/>
            <a:r>
              <a:rPr lang="nl-NL" dirty="0" err="1"/>
              <a:t>Airbnb</a:t>
            </a:r>
            <a:endParaRPr lang="nl-NL" dirty="0"/>
          </a:p>
          <a:p>
            <a:pPr lvl="1"/>
            <a:r>
              <a:rPr lang="nl-NL" dirty="0" err="1"/>
              <a:t>InsideAirbnb</a:t>
            </a:r>
            <a:r>
              <a:rPr lang="nl-NL" dirty="0"/>
              <a:t>	</a:t>
            </a:r>
          </a:p>
          <a:p>
            <a:pPr lvl="1"/>
            <a:r>
              <a:rPr lang="nl-NL" dirty="0"/>
              <a:t>Background Dataset</a:t>
            </a:r>
          </a:p>
          <a:p>
            <a:r>
              <a:rPr lang="nl-NL" dirty="0"/>
              <a:t>Dataset</a:t>
            </a:r>
          </a:p>
          <a:p>
            <a:pPr lvl="1"/>
            <a:r>
              <a:rPr lang="nl-NL" dirty="0" err="1"/>
              <a:t>Distributions</a:t>
            </a:r>
            <a:endParaRPr lang="nl-NL" dirty="0"/>
          </a:p>
          <a:p>
            <a:pPr lvl="1"/>
            <a:r>
              <a:rPr lang="nl-NL" dirty="0" err="1"/>
              <a:t>Neighbourhoods</a:t>
            </a:r>
            <a:endParaRPr lang="nl-NL" dirty="0"/>
          </a:p>
          <a:p>
            <a:r>
              <a:rPr lang="nl-NL" dirty="0" err="1"/>
              <a:t>Results</a:t>
            </a:r>
            <a:endParaRPr lang="nl-NL" dirty="0"/>
          </a:p>
          <a:p>
            <a:r>
              <a:rPr lang="nl-NL" dirty="0" err="1"/>
              <a:t>Questions</a:t>
            </a:r>
            <a:r>
              <a:rPr lang="nl-NL" dirty="0"/>
              <a:t>/</a:t>
            </a:r>
            <a:r>
              <a:rPr lang="nl-NL" dirty="0" err="1"/>
              <a:t>Remarks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105023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5936-2A7E-4853-8EFC-404C5849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937" y="485775"/>
            <a:ext cx="11389024" cy="432048"/>
          </a:xfrm>
        </p:spPr>
        <p:txBody>
          <a:bodyPr/>
          <a:lstStyle/>
          <a:p>
            <a:r>
              <a:rPr lang="en-GB"/>
              <a:t>Airbnb</a:t>
            </a:r>
            <a:r>
              <a:rPr lang="en-GB" sz="1600"/>
              <a:t>1</a:t>
            </a:r>
            <a:endParaRPr lang="nl-NL" sz="160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0D43-74C2-4DDE-A514-2EF2D75CA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/>
              <a:t>Founded in 2008 in California</a:t>
            </a:r>
            <a:endParaRPr lang="nl-NL" dirty="0"/>
          </a:p>
          <a:p>
            <a:endParaRPr lang="en-GB" dirty="0"/>
          </a:p>
          <a:p>
            <a:r>
              <a:rPr lang="en-GB" dirty="0"/>
              <a:t>Online marketplace to offer and find lodging</a:t>
            </a:r>
          </a:p>
          <a:p>
            <a:endParaRPr lang="en-GB" dirty="0"/>
          </a:p>
          <a:p>
            <a:r>
              <a:rPr lang="en-GB" dirty="0"/>
              <a:t>Especially focused on tourism experience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3C3E1-1491-4C85-8273-7ECC27508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1026" name="Picture 2" descr="Afbeeldingsresultaat voor airbnb">
            <a:extLst>
              <a:ext uri="{FF2B5EF4-FFF2-40B4-BE49-F238E27FC236}">
                <a16:creationId xmlns:a16="http://schemas.microsoft.com/office/drawing/2014/main" id="{89ECA5F2-AF33-443E-804B-69F68EA01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2729061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5ECEDF3F-B210-4E8E-B3BD-691D3C2177BB}"/>
              </a:ext>
            </a:extLst>
          </p:cNvPr>
          <p:cNvSpPr txBox="1"/>
          <p:nvPr/>
        </p:nvSpPr>
        <p:spPr>
          <a:xfrm>
            <a:off x="404150" y="5558970"/>
            <a:ext cx="3678043" cy="495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chemeClr val="bg2"/>
                </a:solidFill>
              </a:rPr>
              <a:t> 1 </a:t>
            </a:r>
            <a:r>
              <a:rPr lang="nl-NL">
                <a:solidFill>
                  <a:srgbClr val="000000"/>
                </a:solidFill>
              </a:rPr>
              <a:t>en.wikipedia.org/wiki/Airbnb</a:t>
            </a:r>
            <a:endParaRPr lang="nl-NL" noProof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562669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0247-D38E-4F3C-98D9-0DB987BA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InsideAirbnb</a:t>
            </a:r>
            <a:r>
              <a:rPr lang="en-GB" sz="1400"/>
              <a:t>2</a:t>
            </a:r>
            <a:endParaRPr lang="nl-NL" sz="140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2CC16-A10F-4948-9AAF-C114AFE77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/>
              <a:t>Independent organisation </a:t>
            </a:r>
          </a:p>
          <a:p>
            <a:endParaRPr lang="en-GB" dirty="0"/>
          </a:p>
          <a:p>
            <a:r>
              <a:rPr lang="en-GB" dirty="0" err="1"/>
              <a:t>Webscraping</a:t>
            </a:r>
            <a:r>
              <a:rPr lang="en-GB" dirty="0"/>
              <a:t> of the data each month since 2015</a:t>
            </a:r>
          </a:p>
          <a:p>
            <a:endParaRPr lang="en-GB" dirty="0"/>
          </a:p>
          <a:p>
            <a:r>
              <a:rPr lang="en-GB" dirty="0"/>
              <a:t>Earlier research analysed gentrification in San Francisco</a:t>
            </a:r>
          </a:p>
          <a:p>
            <a:endParaRPr lang="en-GB" dirty="0"/>
          </a:p>
          <a:p>
            <a:r>
              <a:rPr lang="en-GB" dirty="0"/>
              <a:t>Datasets are pre-processed and cleaned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E89D1-7A69-4623-97AA-B7E8CBC46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378B8CF-4FC4-49B2-8795-B37409C74F50}"/>
              </a:ext>
            </a:extLst>
          </p:cNvPr>
          <p:cNvSpPr txBox="1"/>
          <p:nvPr/>
        </p:nvSpPr>
        <p:spPr>
          <a:xfrm>
            <a:off x="404150" y="5558970"/>
            <a:ext cx="5502349" cy="495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chemeClr val="bg2"/>
                </a:solidFill>
              </a:rPr>
              <a:t> 2 </a:t>
            </a:r>
            <a:r>
              <a:rPr lang="nl-NL">
                <a:solidFill>
                  <a:srgbClr val="000000"/>
                </a:solidFill>
              </a:rPr>
              <a:t>http://insideairbnb.com/about.html#disclaimers</a:t>
            </a:r>
            <a:endParaRPr lang="nl-NL" noProof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40685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F204-37BF-4B63-B3B0-12CDDCF1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Dataset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BE219-8897-41BA-AC0A-7ABEED0CA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Airbnb in Amsterdam </a:t>
            </a:r>
            <a:r>
              <a:rPr lang="en-GB" sz="1050" b="1" dirty="0"/>
              <a:t>3</a:t>
            </a:r>
            <a:endParaRPr lang="en-GB" sz="1050" b="1" baseline="30000" dirty="0"/>
          </a:p>
          <a:p>
            <a:r>
              <a:rPr lang="en-GB" dirty="0"/>
              <a:t>Amsterdam was heralded as the first city in the World to pass an "Airbnb-friendly law", however according to </a:t>
            </a:r>
            <a:r>
              <a:rPr lang="en-GB" dirty="0">
                <a:hlinkClick r:id="rId2"/>
              </a:rPr>
              <a:t>Het </a:t>
            </a:r>
            <a:r>
              <a:rPr lang="en-GB" dirty="0" err="1">
                <a:hlinkClick r:id="rId2"/>
              </a:rPr>
              <a:t>Parool</a:t>
            </a:r>
            <a:r>
              <a:rPr lang="en-GB" dirty="0"/>
              <a:t>, there is </a:t>
            </a:r>
            <a:r>
              <a:rPr lang="en-GB" dirty="0">
                <a:hlinkClick r:id="rId3"/>
              </a:rPr>
              <a:t>"No brakes on the growth of Airbnb in Amsterdam"</a:t>
            </a:r>
            <a:r>
              <a:rPr lang="en-GB" dirty="0"/>
              <a:t>, including apparently following the law. Airbnb vowed to send an e-mail twice a year to hosts reminding them of the local laws.</a:t>
            </a:r>
          </a:p>
          <a:p>
            <a:pPr marL="0" indent="0">
              <a:buNone/>
            </a:pPr>
            <a:r>
              <a:rPr lang="en-GB" b="1" dirty="0"/>
              <a:t>The Law</a:t>
            </a:r>
          </a:p>
          <a:p>
            <a:r>
              <a:rPr lang="en-GB" dirty="0"/>
              <a:t>In February 2014, Amsterdam created a new category of housing, a </a:t>
            </a:r>
            <a:r>
              <a:rPr lang="en-GB" dirty="0">
                <a:hlinkClick r:id="rId4"/>
              </a:rPr>
              <a:t>"</a:t>
            </a:r>
            <a:r>
              <a:rPr lang="en-GB" dirty="0" err="1">
                <a:hlinkClick r:id="rId4"/>
              </a:rPr>
              <a:t>Particuliere</a:t>
            </a:r>
            <a:r>
              <a:rPr lang="en-GB" dirty="0">
                <a:hlinkClick r:id="rId4"/>
              </a:rPr>
              <a:t> </a:t>
            </a:r>
            <a:r>
              <a:rPr lang="en-GB" dirty="0" err="1">
                <a:hlinkClick r:id="rId4"/>
              </a:rPr>
              <a:t>Vakantieverhuur</a:t>
            </a:r>
            <a:r>
              <a:rPr lang="en-GB" dirty="0">
                <a:hlinkClick r:id="rId4"/>
              </a:rPr>
              <a:t>"</a:t>
            </a:r>
            <a:r>
              <a:rPr lang="en-GB" dirty="0"/>
              <a:t>, or "private vacation rental" which allows short term vacation rentals to tourists under the following conditions:</a:t>
            </a:r>
          </a:p>
          <a:p>
            <a:r>
              <a:rPr lang="en-GB" dirty="0"/>
              <a:t>Only the registered, main occupant of a dwelling may rent out a property</a:t>
            </a:r>
          </a:p>
          <a:p>
            <a:r>
              <a:rPr lang="en-GB" dirty="0"/>
              <a:t>The owner is the only person that can rent out the property, in most cases Amsterdam leases prohibit a tenant renting to others</a:t>
            </a:r>
          </a:p>
          <a:p>
            <a:r>
              <a:rPr lang="en-GB" dirty="0"/>
              <a:t>The dwelling must not be rented for more than two months a year in total</a:t>
            </a:r>
          </a:p>
          <a:p>
            <a:r>
              <a:rPr lang="en-GB" dirty="0"/>
              <a:t>No more than 4 people can rent a property at a time</a:t>
            </a:r>
          </a:p>
          <a:p>
            <a:pPr lvl="1"/>
            <a:endParaRPr lang="en-GB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07405EE-4273-4DFB-9E51-B6156BA458F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10418" r="10418"/>
          <a:stretch>
            <a:fillRect/>
          </a:stretch>
        </p:blipFill>
        <p:spPr>
          <a:xfrm>
            <a:off x="8533755" y="1252538"/>
            <a:ext cx="3259784" cy="4795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86B027-5F9D-4E0C-9493-580F62D03541}"/>
              </a:ext>
            </a:extLst>
          </p:cNvPr>
          <p:cNvSpPr txBox="1"/>
          <p:nvPr/>
        </p:nvSpPr>
        <p:spPr>
          <a:xfrm>
            <a:off x="297508" y="5959971"/>
            <a:ext cx="3367088" cy="552450"/>
          </a:xfrm>
          <a:prstGeom prst="rect">
            <a:avLst/>
          </a:prstGeom>
          <a:noFill/>
        </p:spPr>
        <p:txBody>
          <a:bodyPr wrap="square" lIns="108000" tIns="108000" rIns="108000" bIns="108000" rtlCol="0" anchor="t">
            <a:noAutofit/>
          </a:bodyPr>
          <a:lstStyle/>
          <a:p>
            <a:r>
              <a:rPr lang="en-GB" baseline="30000">
                <a:solidFill>
                  <a:schemeClr val="bg2"/>
                </a:solidFill>
              </a:rPr>
              <a:t>3 http://insideairbnb.com/amsterdam/</a:t>
            </a:r>
            <a:endParaRPr lang="en-GB" baseline="30000" noProof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64617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5610-2283-431B-BA93-11A37455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- General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A164C-FA57-4782-911E-4CB334260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sz="2400" dirty="0"/>
              <a:t>Listings of the month </a:t>
            </a:r>
            <a:r>
              <a:rPr lang="en-US" sz="2400" b="1" dirty="0"/>
              <a:t>November 2018</a:t>
            </a:r>
            <a:r>
              <a:rPr lang="en-US" sz="2400" dirty="0"/>
              <a:t> </a:t>
            </a:r>
            <a:r>
              <a:rPr lang="en-US" sz="2400" b="1" dirty="0"/>
              <a:t>Amsterdam </a:t>
            </a:r>
            <a:r>
              <a:rPr lang="en-US" sz="2400" dirty="0"/>
              <a:t>(Publicly available) </a:t>
            </a:r>
          </a:p>
          <a:p>
            <a:endParaRPr lang="en-US" sz="2400" dirty="0"/>
          </a:p>
          <a:p>
            <a:r>
              <a:rPr lang="en-US" sz="2400" dirty="0"/>
              <a:t>Listings 20010 </a:t>
            </a:r>
          </a:p>
          <a:p>
            <a:endParaRPr lang="en-US" sz="2400" dirty="0"/>
          </a:p>
          <a:p>
            <a:r>
              <a:rPr lang="en-US" sz="2400" dirty="0"/>
              <a:t>Columns 96</a:t>
            </a:r>
          </a:p>
          <a:p>
            <a:endParaRPr lang="en-US" sz="2400" dirty="0"/>
          </a:p>
          <a:p>
            <a:r>
              <a:rPr lang="en-US" sz="2400" dirty="0" err="1"/>
              <a:t>Anonymised</a:t>
            </a:r>
            <a:r>
              <a:rPr lang="en-US" sz="2400" dirty="0"/>
              <a:t> (No personal data)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2143E-1A31-4259-9195-B0B2C0C6A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5216333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5610-2283-431B-BA93-11A37455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– Listings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A164C-FA57-4782-911E-4CB334260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Removed</a:t>
            </a:r>
          </a:p>
          <a:p>
            <a:pPr marL="342900" indent="-342900"/>
            <a:r>
              <a:rPr lang="en-US" sz="2400" dirty="0"/>
              <a:t>NA’s</a:t>
            </a:r>
          </a:p>
          <a:p>
            <a:pPr marL="342900" indent="-342900"/>
            <a:r>
              <a:rPr lang="en-US" sz="2400" dirty="0"/>
              <a:t>Useless columns (ids)</a:t>
            </a:r>
            <a:endParaRPr lang="en-US" dirty="0"/>
          </a:p>
          <a:p>
            <a:pPr marL="342900" indent="-342900"/>
            <a:r>
              <a:rPr lang="en-US" sz="2400" dirty="0"/>
              <a:t>Prices above $ 500 per night</a:t>
            </a:r>
          </a:p>
          <a:p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New</a:t>
            </a:r>
          </a:p>
          <a:p>
            <a:r>
              <a:rPr lang="en-US" sz="2400" dirty="0"/>
              <a:t>Number of Amenities</a:t>
            </a:r>
          </a:p>
          <a:p>
            <a:r>
              <a:rPr lang="en-US" sz="2400" dirty="0"/>
              <a:t>Description length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13006 listings remaining, 60 columns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2143E-1A31-4259-9195-B0B2C0C6A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586771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5610-2283-431B-BA93-11A37455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- Summary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A164C-FA57-4782-911E-4CB334260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summary(listings)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err="1"/>
              <a:t>description_length</a:t>
            </a:r>
            <a:r>
              <a:rPr lang="en-GB" dirty="0"/>
              <a:t>  	</a:t>
            </a:r>
            <a:r>
              <a:rPr lang="en-GB" dirty="0" err="1"/>
              <a:t>num_amenities</a:t>
            </a:r>
            <a:r>
              <a:rPr lang="en-GB" dirty="0"/>
              <a:t>  	</a:t>
            </a:r>
            <a:r>
              <a:rPr lang="en-GB" dirty="0" err="1"/>
              <a:t>square_feet</a:t>
            </a:r>
            <a:r>
              <a:rPr lang="en-GB" dirty="0"/>
              <a:t>    	price</a:t>
            </a:r>
          </a:p>
          <a:p>
            <a:pPr marL="0" indent="0">
              <a:buNone/>
            </a:pPr>
            <a:r>
              <a:rPr lang="en-GB" dirty="0"/>
              <a:t> Min.   :   2.0    		Min.   : 1.00  	Min.   :   0.0  	Min.   :  8.0 </a:t>
            </a:r>
          </a:p>
          <a:p>
            <a:pPr marL="0" indent="0">
              <a:buNone/>
            </a:pPr>
            <a:r>
              <a:rPr lang="en-GB" dirty="0"/>
              <a:t> 1st Qu.: 763.2    		1st Qu.:14.00  	1st Qu.:   0.0  	1st Qu.: 95.0</a:t>
            </a:r>
          </a:p>
          <a:p>
            <a:pPr marL="0" indent="0">
              <a:buNone/>
            </a:pPr>
            <a:r>
              <a:rPr lang="en-GB" dirty="0"/>
              <a:t> Median :1000.0    	Median :19.00	Median : 382.5  	Median :125.0 </a:t>
            </a:r>
          </a:p>
          <a:p>
            <a:pPr marL="0" indent="0">
              <a:buNone/>
            </a:pPr>
            <a:r>
              <a:rPr lang="en-GB" dirty="0"/>
              <a:t> Mean   : 841.1    		Mean   :20.89 	Mean   : 470.1 	Mean   :141.4  	</a:t>
            </a:r>
          </a:p>
          <a:p>
            <a:pPr marL="0" indent="0">
              <a:buNone/>
            </a:pPr>
            <a:r>
              <a:rPr lang="en-GB" dirty="0"/>
              <a:t> 3rd Qu.:1000.0    	3rd Qu.:26.00 	3rd Qu.: 753.0  	3rd Qu.:170.0 </a:t>
            </a:r>
          </a:p>
          <a:p>
            <a:pPr marL="0" indent="0">
              <a:buNone/>
            </a:pPr>
            <a:r>
              <a:rPr lang="en-GB" dirty="0"/>
              <a:t> Max.   :1000.0    </a:t>
            </a:r>
            <a:r>
              <a:rPr lang="en-US" dirty="0"/>
              <a:t>		</a:t>
            </a:r>
            <a:r>
              <a:rPr lang="en-GB" dirty="0"/>
              <a:t>Max.   :73.00 	Max.   :2691.0 	Max.   :499.0	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2143E-1A31-4259-9195-B0B2C0C6A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8088484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1FC3-6C16-43D5-8378-B21DF227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Distributions - Price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6AEDD-D6E8-4CDD-9A78-F208094EC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Mean: 141</a:t>
            </a:r>
          </a:p>
          <a:p>
            <a:r>
              <a:rPr lang="en-US" dirty="0"/>
              <a:t>Median: 125</a:t>
            </a:r>
          </a:p>
          <a:p>
            <a:r>
              <a:rPr lang="en-US" dirty="0"/>
              <a:t>Mode: 150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47494-1720-4C8B-8DC8-DE403A927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9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0F56C23-07DE-42A5-950F-D39A4FE74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102" y="1220723"/>
            <a:ext cx="7464228" cy="494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84946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130</TotalTime>
  <Words>199</Words>
  <Application>Microsoft Office PowerPoint</Application>
  <PresentationFormat>Custom</PresentationFormat>
  <Paragraphs>115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Georgia</vt:lpstr>
      <vt:lpstr>Minion</vt:lpstr>
      <vt:lpstr>Corporate template-set Universiteit Leiden</vt:lpstr>
      <vt:lpstr>Case Study: Airbnb listings Analysing the price for listings in Amsterdam </vt:lpstr>
      <vt:lpstr>Index</vt:lpstr>
      <vt:lpstr>Airbnb1</vt:lpstr>
      <vt:lpstr>InsideAirbnb2</vt:lpstr>
      <vt:lpstr>Background Dataset</vt:lpstr>
      <vt:lpstr>Dataset - General</vt:lpstr>
      <vt:lpstr>Dataset – Listings</vt:lpstr>
      <vt:lpstr>Dataset - Summary</vt:lpstr>
      <vt:lpstr>Distributions - Price</vt:lpstr>
      <vt:lpstr>Distributions - Score</vt:lpstr>
      <vt:lpstr>Review versus Price</vt:lpstr>
      <vt:lpstr>Neighbourhoods</vt:lpstr>
      <vt:lpstr>Neigbourhoods  - Price</vt:lpstr>
      <vt:lpstr>Results</vt:lpstr>
      <vt:lpstr>Residuals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Joep Helmonds</dc:creator>
  <cp:lastModifiedBy>Stephan van der Putten</cp:lastModifiedBy>
  <cp:revision>16</cp:revision>
  <dcterms:created xsi:type="dcterms:W3CDTF">2018-12-17T15:52:31Z</dcterms:created>
  <dcterms:modified xsi:type="dcterms:W3CDTF">2018-12-18T13:30:09Z</dcterms:modified>
</cp:coreProperties>
</file>