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83" r:id="rId2"/>
    <p:sldId id="282" r:id="rId3"/>
    <p:sldId id="284" r:id="rId4"/>
    <p:sldId id="262" r:id="rId5"/>
    <p:sldId id="294" r:id="rId6"/>
    <p:sldId id="289" r:id="rId7"/>
    <p:sldId id="290" r:id="rId8"/>
    <p:sldId id="291" r:id="rId9"/>
    <p:sldId id="296" r:id="rId10"/>
    <p:sldId id="285" r:id="rId11"/>
    <p:sldId id="293" r:id="rId12"/>
    <p:sldId id="286" r:id="rId13"/>
    <p:sldId id="292" r:id="rId14"/>
    <p:sldId id="297" r:id="rId15"/>
    <p:sldId id="298" r:id="rId16"/>
    <p:sldId id="300" r:id="rId17"/>
    <p:sldId id="301" r:id="rId18"/>
    <p:sldId id="287" r:id="rId19"/>
    <p:sldId id="280" r:id="rId20"/>
    <p:sldId id="281" r:id="rId21"/>
    <p:sldId id="279" r:id="rId22"/>
    <p:sldId id="288" r:id="rId23"/>
    <p:sldId id="299"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5A5B"/>
    <a:srgbClr val="323232"/>
    <a:srgbClr val="B8AEAE"/>
    <a:srgbClr val="FF5050"/>
    <a:srgbClr val="F05253"/>
    <a:srgbClr val="E9E0E0"/>
    <a:srgbClr val="C2E4F8"/>
    <a:srgbClr val="5F93CD"/>
    <a:srgbClr val="E7D1E6"/>
    <a:srgbClr val="1C36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0" autoAdjust="0"/>
    <p:restoredTop sz="50000" autoAdjust="0"/>
  </p:normalViewPr>
  <p:slideViewPr>
    <p:cSldViewPr snapToGrid="0" snapToObjects="1">
      <p:cViewPr>
        <p:scale>
          <a:sx n="135" d="100"/>
          <a:sy n="135" d="100"/>
        </p:scale>
        <p:origin x="456" y="5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1/19/17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1/19/17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3" name="Picture 2" descr="Title Slide-150.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08" y="0"/>
            <a:ext cx="12222660" cy="6899862"/>
          </a:xfrm>
          <a:prstGeom prst="rect">
            <a:avLst/>
          </a:prstGeom>
        </p:spPr>
      </p:pic>
      <p:pic>
        <p:nvPicPr>
          <p:cNvPr id="6" name="Picture 5" descr="Connect Logotype-green-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7992" y="5893669"/>
            <a:ext cx="1581912" cy="706032"/>
          </a:xfrm>
          <a:prstGeom prst="rect">
            <a:avLst/>
          </a:prstGeom>
        </p:spPr>
      </p:pic>
      <p:sp>
        <p:nvSpPr>
          <p:cNvPr id="25" name="Text Placeholder 15"/>
          <p:cNvSpPr>
            <a:spLocks noGrp="1"/>
          </p:cNvSpPr>
          <p:nvPr>
            <p:ph type="body" sz="quarter" idx="12" hasCustomPrompt="1"/>
          </p:nvPr>
        </p:nvSpPr>
        <p:spPr>
          <a:xfrm>
            <a:off x="320231" y="347013"/>
            <a:ext cx="4281488" cy="864461"/>
          </a:xfrm>
        </p:spPr>
        <p:txBody>
          <a:bodyPr>
            <a:noAutofit/>
          </a:bodyPr>
          <a:lstStyle>
            <a:lvl1pPr marL="0" indent="0" fontAlgn="t">
              <a:lnSpc>
                <a:spcPct val="90000"/>
              </a:lnSpc>
              <a:spcBef>
                <a:spcPts val="1000"/>
              </a:spcBef>
              <a:buFontTx/>
              <a:buNone/>
              <a:defRPr sz="3000" baseline="0">
                <a:solidFill>
                  <a:schemeClr val="bg1"/>
                </a:solidFill>
                <a:latin typeface="Arial" charset="0"/>
              </a:defRPr>
            </a:lvl1pPr>
          </a:lstStyle>
          <a:p>
            <a:r>
              <a:rPr lang="en-US" dirty="0" smtClean="0"/>
              <a:t>Presenter Title Line 1</a:t>
            </a:r>
            <a:br>
              <a:rPr lang="en-US" dirty="0" smtClean="0"/>
            </a:br>
            <a:r>
              <a:rPr lang="en-US" dirty="0" smtClean="0"/>
              <a:t>Presenter Title Line 2</a:t>
            </a:r>
            <a:endParaRPr lang="en-US" dirty="0"/>
          </a:p>
        </p:txBody>
      </p:sp>
      <p:sp>
        <p:nvSpPr>
          <p:cNvPr id="28" name="Text Placeholder 15"/>
          <p:cNvSpPr>
            <a:spLocks noGrp="1"/>
          </p:cNvSpPr>
          <p:nvPr>
            <p:ph type="body" sz="quarter" idx="13" hasCustomPrompt="1"/>
          </p:nvPr>
        </p:nvSpPr>
        <p:spPr>
          <a:xfrm>
            <a:off x="320231" y="1350620"/>
            <a:ext cx="4281488" cy="864461"/>
          </a:xfrm>
        </p:spPr>
        <p:txBody>
          <a:bodyPr>
            <a:noAutofit/>
          </a:bodyPr>
          <a:lstStyle>
            <a:lvl1pPr marL="0" indent="0" fontAlgn="t">
              <a:lnSpc>
                <a:spcPct val="90000"/>
              </a:lnSpc>
              <a:spcBef>
                <a:spcPts val="1000"/>
              </a:spcBef>
              <a:buFontTx/>
              <a:buNone/>
              <a:defRPr sz="3000" baseline="0">
                <a:solidFill>
                  <a:schemeClr val="bg1"/>
                </a:solidFill>
                <a:latin typeface="Arial" charset="0"/>
              </a:defRPr>
            </a:lvl1pPr>
          </a:lstStyle>
          <a:p>
            <a:r>
              <a:rPr lang="en-US" dirty="0" smtClean="0"/>
              <a:t>Sub-title can go here</a:t>
            </a:r>
            <a:r>
              <a:rPr lang="en-US" dirty="0"/>
              <a:t/>
            </a:r>
            <a:br>
              <a:rPr lang="en-US" dirty="0"/>
            </a:br>
            <a:r>
              <a:rPr lang="en-US" dirty="0" smtClean="0"/>
              <a:t>Sub-title extra line</a:t>
            </a:r>
          </a:p>
        </p:txBody>
      </p:sp>
      <p:sp>
        <p:nvSpPr>
          <p:cNvPr id="16"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9"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chemeClr val="bg1"/>
                </a:solidFill>
              </a:defRPr>
            </a:lvl1pPr>
          </a:lstStyle>
          <a:p>
            <a:fld id="{BAEC1A2F-1086-6540-B0C1-6E95CA49AE0C}" type="datetime1">
              <a:rPr lang="en-US" smtClean="0"/>
              <a:t>1/19/17</a:t>
            </a:fld>
            <a:endParaRPr lang="en-US" dirty="0"/>
          </a:p>
        </p:txBody>
      </p:sp>
      <p:grpSp>
        <p:nvGrpSpPr>
          <p:cNvPr id="17" name="Group 16"/>
          <p:cNvGrpSpPr>
            <a:grpSpLocks noChangeAspect="1"/>
          </p:cNvGrpSpPr>
          <p:nvPr userDrawn="1"/>
        </p:nvGrpSpPr>
        <p:grpSpPr>
          <a:xfrm>
            <a:off x="11169218" y="6318250"/>
            <a:ext cx="665041" cy="269510"/>
            <a:chOff x="1938338" y="2368551"/>
            <a:chExt cx="5260976" cy="2132013"/>
          </a:xfrm>
          <a:solidFill>
            <a:srgbClr val="FFFFFF"/>
          </a:solidFill>
        </p:grpSpPr>
        <p:sp>
          <p:nvSpPr>
            <p:cNvPr id="18"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20"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21"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22"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23"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2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2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29"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0"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1" name="Rectangle 30"/>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2" name="Rectangle 31"/>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3" name="Rectangle 32"/>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4" name="Rectangle 33"/>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5"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6"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7"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8"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39"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0"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1"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2"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3"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4"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5"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6"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7"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8"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49"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0"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1"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2"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3"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4"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5"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6"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7"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8"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59"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0"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sp>
          <p:nvSpPr>
            <p:cNvPr id="61"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spTree>
    <p:extLst>
      <p:ext uri="{BB962C8B-B14F-4D97-AF65-F5344CB8AC3E}">
        <p14:creationId xmlns:p14="http://schemas.microsoft.com/office/powerpoint/2010/main" val="19162453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2 Pictures and Captions">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558471" y="1341121"/>
            <a:ext cx="4942650" cy="3212092"/>
          </a:xfrm>
          <a:prstGeom prst="rect">
            <a:avLst/>
          </a:prstGeom>
        </p:spPr>
      </p:pic>
      <p:pic>
        <p:nvPicPr>
          <p:cNvPr id="2" name="Picture 1"/>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20230" y="1341121"/>
            <a:ext cx="4942651" cy="3212092"/>
          </a:xfrm>
          <a:prstGeom prst="rect">
            <a:avLst/>
          </a:prstGeom>
        </p:spPr>
      </p:pic>
      <p:sp>
        <p:nvSpPr>
          <p:cNvPr id="20" name="Text Placeholder 15"/>
          <p:cNvSpPr>
            <a:spLocks noGrp="1"/>
          </p:cNvSpPr>
          <p:nvPr>
            <p:ph type="body" sz="quarter" idx="11" hasCustomPrompt="1"/>
          </p:nvPr>
        </p:nvSpPr>
        <p:spPr>
          <a:xfrm>
            <a:off x="320230" y="345126"/>
            <a:ext cx="7223569" cy="521222"/>
          </a:xfrm>
        </p:spPr>
        <p:txBody>
          <a:bodyPr vert="horz" lIns="91440" tIns="45720" rIns="91440" bIns="45720" rtlCol="0">
            <a:noAutofit/>
          </a:bodyPr>
          <a:lstStyle>
            <a:lvl1pPr>
              <a:defRPr lang="en-US" sz="3000" baseline="0" dirty="0">
                <a:solidFill>
                  <a:schemeClr val="accent1"/>
                </a:solidFill>
                <a:latin typeface="Arial" charset="0"/>
              </a:defRPr>
            </a:lvl1pPr>
          </a:lstStyle>
          <a:p>
            <a:pPr marL="0" lvl="0" indent="0" fontAlgn="t">
              <a:buFontTx/>
              <a:buNone/>
            </a:pPr>
            <a:r>
              <a:rPr lang="en-US" dirty="0" smtClean="0"/>
              <a:t>Header goes here</a:t>
            </a:r>
            <a:endParaRPr lang="en-US" dirty="0"/>
          </a:p>
        </p:txBody>
      </p:sp>
      <p:sp>
        <p:nvSpPr>
          <p:cNvPr id="21" name="Text Placeholder 15"/>
          <p:cNvSpPr>
            <a:spLocks noGrp="1"/>
          </p:cNvSpPr>
          <p:nvPr>
            <p:ph type="body" sz="quarter" idx="12" hasCustomPrompt="1"/>
          </p:nvPr>
        </p:nvSpPr>
        <p:spPr>
          <a:xfrm>
            <a:off x="320230" y="5006445"/>
            <a:ext cx="3134169" cy="1211475"/>
          </a:xfrm>
        </p:spPr>
        <p:txBody>
          <a:bodyPr>
            <a:noAutofit/>
          </a:bodyPr>
          <a:lstStyle>
            <a:lvl1pPr marL="0" indent="0" fontAlgn="t">
              <a:lnSpc>
                <a:spcPts val="2700"/>
              </a:lnSpc>
              <a:buFontTx/>
              <a:buNone/>
              <a:defRPr sz="2500" baseline="0">
                <a:solidFill>
                  <a:srgbClr val="323232"/>
                </a:solidFill>
                <a:latin typeface="Arial" charset="0"/>
              </a:defRPr>
            </a:lvl1pPr>
          </a:lstStyle>
          <a:p>
            <a:r>
              <a:rPr lang="en-US" dirty="0" smtClean="0"/>
              <a:t>Caption for image goes here lorem ipsum dolor sit </a:t>
            </a:r>
            <a:r>
              <a:rPr lang="en-US" dirty="0" err="1" smtClean="0"/>
              <a:t>amet</a:t>
            </a:r>
            <a:endParaRPr lang="en-US" dirty="0" smtClean="0"/>
          </a:p>
        </p:txBody>
      </p:sp>
      <p:sp>
        <p:nvSpPr>
          <p:cNvPr id="3" name="Picture Placeholder 2"/>
          <p:cNvSpPr>
            <a:spLocks noGrp="1"/>
          </p:cNvSpPr>
          <p:nvPr>
            <p:ph type="pic" sz="quarter" idx="13"/>
          </p:nvPr>
        </p:nvSpPr>
        <p:spPr>
          <a:xfrm>
            <a:off x="320231" y="1341121"/>
            <a:ext cx="4942650" cy="3190239"/>
          </a:xfrm>
        </p:spPr>
        <p:txBody>
          <a:bodyPr>
            <a:normAutofit/>
          </a:bodyPr>
          <a:lstStyle>
            <a:lvl1pPr>
              <a:defRPr sz="1400" baseline="0"/>
            </a:lvl1pPr>
          </a:lstStyle>
          <a:p>
            <a:endParaRPr lang="en-US" dirty="0"/>
          </a:p>
        </p:txBody>
      </p:sp>
      <p:sp>
        <p:nvSpPr>
          <p:cNvPr id="8" name="Picture Placeholder 2"/>
          <p:cNvSpPr>
            <a:spLocks noGrp="1"/>
          </p:cNvSpPr>
          <p:nvPr>
            <p:ph type="pic" sz="quarter" idx="14"/>
          </p:nvPr>
        </p:nvSpPr>
        <p:spPr>
          <a:xfrm>
            <a:off x="6558471" y="1341121"/>
            <a:ext cx="4942650" cy="3190239"/>
          </a:xfrm>
        </p:spPr>
        <p:txBody>
          <a:bodyPr>
            <a:normAutofit/>
          </a:bodyPr>
          <a:lstStyle>
            <a:lvl1pPr>
              <a:defRPr sz="1400" baseline="0"/>
            </a:lvl1pPr>
          </a:lstStyle>
          <a:p>
            <a:endParaRPr lang="en-US" dirty="0"/>
          </a:p>
        </p:txBody>
      </p:sp>
      <p:sp>
        <p:nvSpPr>
          <p:cNvPr id="9" name="Text Placeholder 15"/>
          <p:cNvSpPr>
            <a:spLocks noGrp="1"/>
          </p:cNvSpPr>
          <p:nvPr>
            <p:ph type="body" sz="quarter" idx="15" hasCustomPrompt="1"/>
          </p:nvPr>
        </p:nvSpPr>
        <p:spPr>
          <a:xfrm>
            <a:off x="6558471" y="5006445"/>
            <a:ext cx="3134169" cy="1211475"/>
          </a:xfrm>
        </p:spPr>
        <p:txBody>
          <a:bodyPr>
            <a:noAutofit/>
          </a:bodyPr>
          <a:lstStyle>
            <a:lvl1pPr marL="0" indent="0" fontAlgn="t">
              <a:lnSpc>
                <a:spcPts val="2700"/>
              </a:lnSpc>
              <a:buFontTx/>
              <a:buNone/>
              <a:defRPr sz="2500" baseline="0">
                <a:solidFill>
                  <a:srgbClr val="323232"/>
                </a:solidFill>
                <a:latin typeface="Arial" charset="0"/>
              </a:defRPr>
            </a:lvl1pPr>
          </a:lstStyle>
          <a:p>
            <a:r>
              <a:rPr lang="en-US" dirty="0" smtClean="0"/>
              <a:t>Caption for image goes here lorem ipsum dolor sit </a:t>
            </a:r>
            <a:r>
              <a:rPr lang="en-US" dirty="0" err="1" smtClean="0"/>
              <a:t>amet</a:t>
            </a:r>
            <a:endParaRPr lang="en-US" dirty="0" smtClean="0"/>
          </a:p>
        </p:txBody>
      </p:sp>
      <p:sp>
        <p:nvSpPr>
          <p:cNvPr id="17"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8"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0378320C-7F7A-9746-8701-1A90079E954B}"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Header and Copy">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t="15820" b="4780"/>
          <a:stretch/>
        </p:blipFill>
        <p:spPr>
          <a:xfrm>
            <a:off x="1" y="0"/>
            <a:ext cx="6604000" cy="6863153"/>
          </a:xfrm>
          <a:prstGeom prst="rect">
            <a:avLst/>
          </a:prstGeom>
        </p:spPr>
      </p:pic>
      <p:sp>
        <p:nvSpPr>
          <p:cNvPr id="3" name="Picture Placeholder 2"/>
          <p:cNvSpPr>
            <a:spLocks noGrp="1"/>
          </p:cNvSpPr>
          <p:nvPr>
            <p:ph type="pic" sz="quarter" idx="13"/>
          </p:nvPr>
        </p:nvSpPr>
        <p:spPr>
          <a:xfrm>
            <a:off x="1" y="0"/>
            <a:ext cx="6603999" cy="6858000"/>
          </a:xfrm>
        </p:spPr>
        <p:txBody>
          <a:bodyPr>
            <a:normAutofit/>
          </a:bodyPr>
          <a:lstStyle>
            <a:lvl1pPr>
              <a:defRPr sz="1400" baseline="0"/>
            </a:lvl1pPr>
          </a:lstStyle>
          <a:p>
            <a:endParaRPr lang="en-US" dirty="0"/>
          </a:p>
        </p:txBody>
      </p:sp>
      <p:sp>
        <p:nvSpPr>
          <p:cNvPr id="2" name="Rectangle 1"/>
          <p:cNvSpPr/>
          <p:nvPr userDrawn="1"/>
        </p:nvSpPr>
        <p:spPr>
          <a:xfrm>
            <a:off x="11287125" y="0"/>
            <a:ext cx="904875" cy="6858000"/>
          </a:xfrm>
          <a:prstGeom prst="rect">
            <a:avLst/>
          </a:prstGeom>
          <a:solidFill>
            <a:srgbClr val="1C3649"/>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15"/>
          <p:cNvSpPr>
            <a:spLocks noGrp="1"/>
          </p:cNvSpPr>
          <p:nvPr>
            <p:ph type="body" sz="quarter" idx="11" hasCustomPrompt="1"/>
          </p:nvPr>
        </p:nvSpPr>
        <p:spPr>
          <a:xfrm>
            <a:off x="7004747" y="345126"/>
            <a:ext cx="3282253" cy="521222"/>
          </a:xfrm>
        </p:spPr>
        <p:txBody>
          <a:bodyPr vert="horz" lIns="91440" tIns="45720" rIns="91440" bIns="45720" rtlCol="0">
            <a:noAutofit/>
          </a:bodyPr>
          <a:lstStyle>
            <a:lvl1pPr>
              <a:defRPr lang="en-US" sz="3000" baseline="0" dirty="0">
                <a:solidFill>
                  <a:schemeClr val="accent1"/>
                </a:solidFill>
                <a:latin typeface="Arial" charset="0"/>
              </a:defRPr>
            </a:lvl1pPr>
          </a:lstStyle>
          <a:p>
            <a:pPr marL="0" lvl="0" indent="0" fontAlgn="t">
              <a:buFontTx/>
              <a:buNone/>
            </a:pPr>
            <a:r>
              <a:rPr lang="en-US" dirty="0" smtClean="0"/>
              <a:t>Header goes here</a:t>
            </a:r>
            <a:endParaRPr lang="en-US" dirty="0"/>
          </a:p>
        </p:txBody>
      </p:sp>
      <p:sp>
        <p:nvSpPr>
          <p:cNvPr id="5" name="Text Placeholder 15"/>
          <p:cNvSpPr>
            <a:spLocks noGrp="1"/>
          </p:cNvSpPr>
          <p:nvPr>
            <p:ph type="body" sz="quarter" idx="12" hasCustomPrompt="1"/>
          </p:nvPr>
        </p:nvSpPr>
        <p:spPr>
          <a:xfrm>
            <a:off x="7004747" y="1206605"/>
            <a:ext cx="3282253" cy="5261928"/>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r>
              <a:rPr lang="en-US" dirty="0" smtClean="0"/>
              <a:t>In </a:t>
            </a:r>
            <a:r>
              <a:rPr lang="en-US" dirty="0" err="1" smtClean="0"/>
              <a:t>ut</a:t>
            </a:r>
            <a:r>
              <a:rPr lang="en-US" dirty="0" smtClean="0"/>
              <a:t> </a:t>
            </a:r>
            <a:r>
              <a:rPr lang="en-US" dirty="0" err="1" smtClean="0"/>
              <a:t>lobortis</a:t>
            </a:r>
            <a:r>
              <a:rPr lang="en-US" dirty="0" smtClean="0"/>
              <a:t> </a:t>
            </a:r>
            <a:r>
              <a:rPr lang="en-US" dirty="0" err="1" smtClean="0"/>
              <a:t>neque</a:t>
            </a:r>
            <a:r>
              <a:rPr lang="en-US" dirty="0" smtClean="0"/>
              <a:t>, </a:t>
            </a:r>
            <a:r>
              <a:rPr lang="en-US" dirty="0" err="1" smtClean="0"/>
              <a:t>quis</a:t>
            </a:r>
            <a:r>
              <a:rPr lang="en-US" dirty="0" smtClean="0"/>
              <a:t> </a:t>
            </a:r>
            <a:r>
              <a:rPr lang="en-US" dirty="0" err="1" smtClean="0"/>
              <a:t>lobortis</a:t>
            </a:r>
            <a:r>
              <a:rPr lang="en-US" dirty="0" smtClean="0"/>
              <a:t> </a:t>
            </a:r>
            <a:r>
              <a:rPr lang="en-US" dirty="0" err="1" smtClean="0"/>
              <a:t>velit</a:t>
            </a:r>
            <a:r>
              <a:rPr lang="en-US" dirty="0" smtClean="0"/>
              <a:t>. </a:t>
            </a:r>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p:txBody>
      </p:sp>
      <p:sp>
        <p:nvSpPr>
          <p:cNvPr id="13"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7D8629E3-D2C9-E94E-ADCB-620390CDEA1B}"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Header and Copy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106885" y="0"/>
            <a:ext cx="5180239" cy="6858000"/>
          </a:xfrm>
          <a:prstGeom prst="rect">
            <a:avLst/>
          </a:prstGeom>
        </p:spPr>
      </p:pic>
      <p:sp>
        <p:nvSpPr>
          <p:cNvPr id="8" name="Rectangle 7"/>
          <p:cNvSpPr/>
          <p:nvPr userDrawn="1"/>
        </p:nvSpPr>
        <p:spPr>
          <a:xfrm>
            <a:off x="-1" y="0"/>
            <a:ext cx="6106887" cy="6858000"/>
          </a:xfrm>
          <a:prstGeom prst="rect">
            <a:avLst/>
          </a:prstGeom>
          <a:solidFill>
            <a:srgbClr val="1C3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2"/>
          <p:cNvSpPr>
            <a:spLocks noGrp="1"/>
          </p:cNvSpPr>
          <p:nvPr>
            <p:ph type="pic" sz="quarter" idx="14"/>
          </p:nvPr>
        </p:nvSpPr>
        <p:spPr>
          <a:xfrm>
            <a:off x="6106886" y="0"/>
            <a:ext cx="5180239" cy="6858000"/>
          </a:xfrm>
        </p:spPr>
        <p:txBody>
          <a:bodyPr>
            <a:normAutofit/>
          </a:bodyPr>
          <a:lstStyle>
            <a:lvl1pPr>
              <a:defRPr sz="1400" baseline="0"/>
            </a:lvl1pPr>
          </a:lstStyle>
          <a:p>
            <a:endParaRPr lang="en-US" dirty="0"/>
          </a:p>
        </p:txBody>
      </p:sp>
      <p:sp>
        <p:nvSpPr>
          <p:cNvPr id="2" name="Rectangle 1"/>
          <p:cNvSpPr/>
          <p:nvPr userDrawn="1"/>
        </p:nvSpPr>
        <p:spPr>
          <a:xfrm>
            <a:off x="11287125" y="0"/>
            <a:ext cx="904875" cy="6858000"/>
          </a:xfrm>
          <a:prstGeom prst="rect">
            <a:avLst/>
          </a:prstGeom>
          <a:solidFill>
            <a:srgbClr val="B8AEAE"/>
          </a:solidFill>
          <a:ln>
            <a:solidFill>
              <a:srgbClr val="B8AE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5"/>
          <p:cNvSpPr>
            <a:spLocks noGrp="1"/>
          </p:cNvSpPr>
          <p:nvPr>
            <p:ph type="body" sz="quarter" idx="16" hasCustomPrompt="1"/>
          </p:nvPr>
        </p:nvSpPr>
        <p:spPr>
          <a:xfrm>
            <a:off x="320229" y="345126"/>
            <a:ext cx="3282253" cy="521222"/>
          </a:xfrm>
        </p:spPr>
        <p:txBody>
          <a:bodyPr vert="horz" lIns="91440" tIns="45720" rIns="91440" bIns="45720" rtlCol="0">
            <a:noAutofit/>
          </a:bodyPr>
          <a:lstStyle>
            <a:lvl1pPr>
              <a:defRPr lang="en-US" sz="3000" baseline="0" dirty="0">
                <a:solidFill>
                  <a:schemeClr val="bg1"/>
                </a:solidFill>
                <a:latin typeface="Arial" charset="0"/>
              </a:defRPr>
            </a:lvl1pPr>
          </a:lstStyle>
          <a:p>
            <a:pPr marL="0" lvl="0" indent="0" fontAlgn="t">
              <a:buFontTx/>
              <a:buNone/>
            </a:pPr>
            <a:r>
              <a:rPr lang="en-US" dirty="0" smtClean="0"/>
              <a:t>Header goes here</a:t>
            </a:r>
            <a:endParaRPr lang="en-US" dirty="0"/>
          </a:p>
        </p:txBody>
      </p:sp>
      <p:sp>
        <p:nvSpPr>
          <p:cNvPr id="10" name="Text Placeholder 15"/>
          <p:cNvSpPr>
            <a:spLocks noGrp="1"/>
          </p:cNvSpPr>
          <p:nvPr>
            <p:ph type="body" sz="quarter" idx="17" hasCustomPrompt="1"/>
          </p:nvPr>
        </p:nvSpPr>
        <p:spPr>
          <a:xfrm>
            <a:off x="320229" y="1206605"/>
            <a:ext cx="3282253" cy="5013220"/>
          </a:xfrm>
        </p:spPr>
        <p:txBody>
          <a:bodyPr>
            <a:noAutofit/>
          </a:bodyPr>
          <a:lstStyle>
            <a:lvl1pPr marL="0" indent="0" fontAlgn="t">
              <a:lnSpc>
                <a:spcPts val="2700"/>
              </a:lnSpc>
              <a:spcBef>
                <a:spcPts val="0"/>
              </a:spcBef>
              <a:spcAft>
                <a:spcPts val="1200"/>
              </a:spcAft>
              <a:buFontTx/>
              <a:buNone/>
              <a:defRPr sz="2500" baseline="0">
                <a:solidFill>
                  <a:schemeClr val="bg1"/>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r>
              <a:rPr lang="en-US" dirty="0" smtClean="0"/>
              <a:t>In </a:t>
            </a:r>
            <a:r>
              <a:rPr lang="en-US" dirty="0" err="1" smtClean="0"/>
              <a:t>ut</a:t>
            </a:r>
            <a:r>
              <a:rPr lang="en-US" dirty="0" smtClean="0"/>
              <a:t> </a:t>
            </a:r>
            <a:r>
              <a:rPr lang="en-US" dirty="0" err="1" smtClean="0"/>
              <a:t>lobortis</a:t>
            </a:r>
            <a:r>
              <a:rPr lang="en-US" dirty="0" smtClean="0"/>
              <a:t> </a:t>
            </a:r>
            <a:r>
              <a:rPr lang="en-US" dirty="0" err="1" smtClean="0"/>
              <a:t>neque</a:t>
            </a:r>
            <a:r>
              <a:rPr lang="en-US" dirty="0" smtClean="0"/>
              <a:t>, </a:t>
            </a:r>
            <a:r>
              <a:rPr lang="en-US" dirty="0" err="1" smtClean="0"/>
              <a:t>quis</a:t>
            </a:r>
            <a:r>
              <a:rPr lang="en-US" dirty="0" smtClean="0"/>
              <a:t> </a:t>
            </a:r>
            <a:r>
              <a:rPr lang="en-US" dirty="0" err="1" smtClean="0"/>
              <a:t>lobortis</a:t>
            </a:r>
            <a:r>
              <a:rPr lang="en-US" dirty="0" smtClean="0"/>
              <a:t> </a:t>
            </a:r>
            <a:r>
              <a:rPr lang="en-US" dirty="0" err="1" smtClean="0"/>
              <a:t>velit</a:t>
            </a:r>
            <a:r>
              <a:rPr lang="en-US" dirty="0" smtClean="0"/>
              <a:t>. </a:t>
            </a:r>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p:txBody>
      </p:sp>
      <p:sp>
        <p:nvSpPr>
          <p:cNvPr id="13"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chemeClr val="bg1"/>
                </a:solidFill>
              </a:defRPr>
            </a:lvl1pPr>
          </a:lstStyle>
          <a:p>
            <a:fld id="{2CFBD36F-DFCC-4642-83CC-4E70CF7189D7}"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with Bar Graph">
    <p:spTree>
      <p:nvGrpSpPr>
        <p:cNvPr id="1" name=""/>
        <p:cNvGrpSpPr/>
        <p:nvPr/>
      </p:nvGrpSpPr>
      <p:grpSpPr>
        <a:xfrm>
          <a:off x="0" y="0"/>
          <a:ext cx="0" cy="0"/>
          <a:chOff x="0" y="0"/>
          <a:chExt cx="0" cy="0"/>
        </a:xfrm>
      </p:grpSpPr>
      <p:sp>
        <p:nvSpPr>
          <p:cNvPr id="4" name="Text Placeholder 15"/>
          <p:cNvSpPr>
            <a:spLocks noGrp="1"/>
          </p:cNvSpPr>
          <p:nvPr>
            <p:ph type="body" sz="quarter" idx="11" hasCustomPrompt="1"/>
          </p:nvPr>
        </p:nvSpPr>
        <p:spPr>
          <a:xfrm>
            <a:off x="320229" y="345126"/>
            <a:ext cx="11466959" cy="521222"/>
          </a:xfrm>
        </p:spPr>
        <p:txBody>
          <a:bodyPr vert="horz" lIns="91440" tIns="45720" rIns="91440" bIns="45720" rtlCol="0">
            <a:noAutofit/>
          </a:bodyPr>
          <a:lstStyle>
            <a:lvl1pPr>
              <a:defRPr lang="en-US" sz="3000" baseline="0" dirty="0">
                <a:solidFill>
                  <a:schemeClr val="accent1"/>
                </a:solidFill>
                <a:latin typeface="Arial" charset="0"/>
              </a:defRPr>
            </a:lvl1pPr>
          </a:lstStyle>
          <a:p>
            <a:pPr marL="0" lvl="0" indent="0" fontAlgn="t">
              <a:buFontTx/>
              <a:buNone/>
            </a:pPr>
            <a:r>
              <a:rPr lang="en-US" dirty="0" smtClean="0"/>
              <a:t>Header goes here</a:t>
            </a:r>
            <a:endParaRPr lang="en-US" dirty="0"/>
          </a:p>
        </p:txBody>
      </p:sp>
      <p:sp>
        <p:nvSpPr>
          <p:cNvPr id="7" name="Chart Placeholder 14"/>
          <p:cNvSpPr>
            <a:spLocks noGrp="1"/>
          </p:cNvSpPr>
          <p:nvPr>
            <p:ph type="chart" sz="quarter" idx="13"/>
          </p:nvPr>
        </p:nvSpPr>
        <p:spPr>
          <a:xfrm>
            <a:off x="336560" y="1227803"/>
            <a:ext cx="11466958" cy="5008351"/>
          </a:xfrm>
        </p:spPr>
        <p:txBody>
          <a:bodyPr>
            <a:normAutofit/>
          </a:bodyPr>
          <a:lstStyle>
            <a:lvl1pPr>
              <a:defRPr sz="1400"/>
            </a:lvl1pPr>
          </a:lstStyle>
          <a:p>
            <a:endParaRPr lang="en-US" dirty="0"/>
          </a:p>
        </p:txBody>
      </p:sp>
      <p:sp>
        <p:nvSpPr>
          <p:cNvPr id="14"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5"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F9FBFF38-51F8-614B-BF22-B9910D4C5E56}"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with Copy and Doughnut Graph">
    <p:spTree>
      <p:nvGrpSpPr>
        <p:cNvPr id="1" name=""/>
        <p:cNvGrpSpPr/>
        <p:nvPr/>
      </p:nvGrpSpPr>
      <p:grpSpPr>
        <a:xfrm>
          <a:off x="0" y="0"/>
          <a:ext cx="0" cy="0"/>
          <a:chOff x="0" y="0"/>
          <a:chExt cx="0" cy="0"/>
        </a:xfrm>
      </p:grpSpPr>
      <p:sp>
        <p:nvSpPr>
          <p:cNvPr id="15" name="Chart Placeholder 14"/>
          <p:cNvSpPr>
            <a:spLocks noGrp="1"/>
          </p:cNvSpPr>
          <p:nvPr>
            <p:ph type="chart" sz="quarter" idx="13"/>
          </p:nvPr>
        </p:nvSpPr>
        <p:spPr>
          <a:xfrm>
            <a:off x="4233863" y="344488"/>
            <a:ext cx="7553325" cy="6011862"/>
          </a:xfrm>
        </p:spPr>
        <p:txBody>
          <a:bodyPr>
            <a:normAutofit/>
          </a:bodyPr>
          <a:lstStyle>
            <a:lvl1pPr>
              <a:defRPr sz="1400"/>
            </a:lvl1pPr>
          </a:lstStyle>
          <a:p>
            <a:endParaRPr lang="en-US" dirty="0"/>
          </a:p>
        </p:txBody>
      </p:sp>
      <p:sp>
        <p:nvSpPr>
          <p:cNvPr id="10" name="Text Placeholder 15"/>
          <p:cNvSpPr>
            <a:spLocks noGrp="1"/>
          </p:cNvSpPr>
          <p:nvPr>
            <p:ph type="body" sz="quarter" idx="15" hasCustomPrompt="1"/>
          </p:nvPr>
        </p:nvSpPr>
        <p:spPr>
          <a:xfrm>
            <a:off x="320230" y="345126"/>
            <a:ext cx="3282253" cy="521222"/>
          </a:xfrm>
        </p:spPr>
        <p:txBody>
          <a:bodyPr vert="horz" lIns="91440" tIns="45720" rIns="91440" bIns="45720" rtlCol="0">
            <a:noAutofit/>
          </a:bodyPr>
          <a:lstStyle>
            <a:lvl1pPr>
              <a:defRPr lang="en-US" sz="3000" baseline="0" dirty="0">
                <a:solidFill>
                  <a:schemeClr val="accent1"/>
                </a:solidFill>
                <a:latin typeface="Arial" charset="0"/>
              </a:defRPr>
            </a:lvl1pPr>
          </a:lstStyle>
          <a:p>
            <a:pPr marL="0" lvl="0" indent="0" fontAlgn="t">
              <a:buFontTx/>
              <a:buNone/>
            </a:pPr>
            <a:r>
              <a:rPr lang="en-US" dirty="0" smtClean="0"/>
              <a:t>Header goes here</a:t>
            </a:r>
            <a:endParaRPr lang="en-US" dirty="0"/>
          </a:p>
        </p:txBody>
      </p:sp>
      <p:sp>
        <p:nvSpPr>
          <p:cNvPr id="11" name="Text Placeholder 15"/>
          <p:cNvSpPr>
            <a:spLocks noGrp="1"/>
          </p:cNvSpPr>
          <p:nvPr>
            <p:ph type="body" sz="quarter" idx="12" hasCustomPrompt="1"/>
          </p:nvPr>
        </p:nvSpPr>
        <p:spPr>
          <a:xfrm>
            <a:off x="320230" y="1222935"/>
            <a:ext cx="3282253" cy="5013220"/>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r>
              <a:rPr lang="en-US" dirty="0" smtClean="0"/>
              <a:t>In </a:t>
            </a:r>
            <a:r>
              <a:rPr lang="en-US" dirty="0" err="1" smtClean="0"/>
              <a:t>ut</a:t>
            </a:r>
            <a:r>
              <a:rPr lang="en-US" dirty="0" smtClean="0"/>
              <a:t> </a:t>
            </a:r>
            <a:r>
              <a:rPr lang="en-US" dirty="0" err="1" smtClean="0"/>
              <a:t>lobortis</a:t>
            </a:r>
            <a:r>
              <a:rPr lang="en-US" dirty="0" smtClean="0"/>
              <a:t> </a:t>
            </a:r>
            <a:r>
              <a:rPr lang="en-US" dirty="0" err="1" smtClean="0"/>
              <a:t>neque</a:t>
            </a:r>
            <a:r>
              <a:rPr lang="en-US" dirty="0" smtClean="0"/>
              <a:t>, </a:t>
            </a:r>
            <a:r>
              <a:rPr lang="en-US" dirty="0" err="1" smtClean="0"/>
              <a:t>quis</a:t>
            </a:r>
            <a:r>
              <a:rPr lang="en-US" dirty="0" smtClean="0"/>
              <a:t> </a:t>
            </a:r>
            <a:r>
              <a:rPr lang="en-US" dirty="0" err="1" smtClean="0"/>
              <a:t>lobortis</a:t>
            </a:r>
            <a:r>
              <a:rPr lang="en-US" dirty="0" smtClean="0"/>
              <a:t> </a:t>
            </a:r>
            <a:r>
              <a:rPr lang="en-US" dirty="0" err="1" smtClean="0"/>
              <a:t>velit</a:t>
            </a:r>
            <a:r>
              <a:rPr lang="en-US" dirty="0" smtClean="0"/>
              <a:t>. </a:t>
            </a:r>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p:txBody>
      </p:sp>
      <p:sp>
        <p:nvSpPr>
          <p:cNvPr id="12"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095784CC-6DEA-D840-9907-9B74E15B0785}"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31648"/>
            <a:ext cx="2804160" cy="5791200"/>
          </a:xfrm>
        </p:spPr>
        <p:txBody>
          <a:bodyPr anchor="t" anchorCtr="0"/>
          <a:lstStyle/>
          <a:p>
            <a:r>
              <a:rPr lang="en-US" dirty="0" smtClean="0"/>
              <a:t>Click to edit Master title style</a:t>
            </a:r>
            <a:endParaRPr lang="en-US" dirty="0"/>
          </a:p>
        </p:txBody>
      </p:sp>
      <p:sp>
        <p:nvSpPr>
          <p:cNvPr id="3" name="Content Placeholder 2"/>
          <p:cNvSpPr>
            <a:spLocks noGrp="1"/>
          </p:cNvSpPr>
          <p:nvPr>
            <p:ph idx="1"/>
          </p:nvPr>
        </p:nvSpPr>
        <p:spPr>
          <a:xfrm>
            <a:off x="3218689" y="231648"/>
            <a:ext cx="8502548" cy="579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8"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09DCB2CC-FCF2-AD43-8162-D00C25776B68}" type="datetime1">
              <a:rPr lang="en-US" smtClean="0"/>
              <a:t>1/19/17</a:t>
            </a:fld>
            <a:endParaRPr lang="en-US" dirty="0"/>
          </a:p>
        </p:txBody>
      </p:sp>
    </p:spTree>
    <p:extLst>
      <p:ext uri="{BB962C8B-B14F-4D97-AF65-F5344CB8AC3E}">
        <p14:creationId xmlns:p14="http://schemas.microsoft.com/office/powerpoint/2010/main" val="160732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Divider 1">
    <p:spTree>
      <p:nvGrpSpPr>
        <p:cNvPr id="1" name=""/>
        <p:cNvGrpSpPr/>
        <p:nvPr/>
      </p:nvGrpSpPr>
      <p:grpSpPr>
        <a:xfrm>
          <a:off x="0" y="0"/>
          <a:ext cx="0" cy="0"/>
          <a:chOff x="0" y="0"/>
          <a:chExt cx="0" cy="0"/>
        </a:xfrm>
      </p:grpSpPr>
      <p:pic>
        <p:nvPicPr>
          <p:cNvPr id="3" name="Picture 2" descr="Divider Slide-New-150.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204699" cy="6857999"/>
          </a:xfrm>
          <a:prstGeom prst="rect">
            <a:avLst/>
          </a:prstGeom>
        </p:spPr>
      </p:pic>
      <p:sp>
        <p:nvSpPr>
          <p:cNvPr id="10" name="Text Placeholder 15"/>
          <p:cNvSpPr>
            <a:spLocks noGrp="1"/>
          </p:cNvSpPr>
          <p:nvPr>
            <p:ph type="body" sz="quarter" idx="11" hasCustomPrompt="1"/>
          </p:nvPr>
        </p:nvSpPr>
        <p:spPr>
          <a:xfrm>
            <a:off x="320231" y="345126"/>
            <a:ext cx="4024247" cy="521222"/>
          </a:xfrm>
        </p:spPr>
        <p:txBody>
          <a:bodyPr>
            <a:normAutofit/>
          </a:bodyPr>
          <a:lstStyle>
            <a:lvl1pPr marL="0" indent="0" fontAlgn="t">
              <a:lnSpc>
                <a:spcPct val="90000"/>
              </a:lnSpc>
              <a:buFontTx/>
              <a:buNone/>
              <a:defRPr sz="3000" baseline="0">
                <a:solidFill>
                  <a:schemeClr val="bg1"/>
                </a:solidFill>
                <a:latin typeface="Arial" charset="0"/>
              </a:defRPr>
            </a:lvl1pPr>
          </a:lstStyle>
          <a:p>
            <a:r>
              <a:rPr lang="en-US" dirty="0" smtClean="0"/>
              <a:t>Chapter Divider 1</a:t>
            </a:r>
            <a:endParaRPr lang="en-US" dirty="0"/>
          </a:p>
        </p:txBody>
      </p:sp>
      <p:sp>
        <p:nvSpPr>
          <p:cNvPr id="14" name="Text Placeholder 15"/>
          <p:cNvSpPr>
            <a:spLocks noGrp="1"/>
          </p:cNvSpPr>
          <p:nvPr>
            <p:ph type="body" sz="quarter" idx="12" hasCustomPrompt="1"/>
          </p:nvPr>
        </p:nvSpPr>
        <p:spPr>
          <a:xfrm>
            <a:off x="320231" y="1005494"/>
            <a:ext cx="4024247" cy="521222"/>
          </a:xfrm>
        </p:spPr>
        <p:txBody>
          <a:bodyPr>
            <a:normAutofit/>
          </a:bodyPr>
          <a:lstStyle>
            <a:lvl1pPr marL="0" indent="0" fontAlgn="t">
              <a:lnSpc>
                <a:spcPct val="90000"/>
              </a:lnSpc>
              <a:buFontTx/>
              <a:buNone/>
              <a:defRPr sz="3000" baseline="0">
                <a:solidFill>
                  <a:schemeClr val="bg1"/>
                </a:solidFill>
                <a:latin typeface="Arial" charset="0"/>
              </a:defRPr>
            </a:lvl1pPr>
          </a:lstStyle>
          <a:p>
            <a:r>
              <a:rPr lang="en-US" dirty="0" smtClean="0"/>
              <a:t>Subhead</a:t>
            </a:r>
            <a:endParaRPr lang="en-US" dirty="0"/>
          </a:p>
        </p:txBody>
      </p:sp>
      <p:sp>
        <p:nvSpPr>
          <p:cNvPr id="15"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6"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chemeClr val="bg1"/>
                </a:solidFill>
              </a:defRPr>
            </a:lvl1pPr>
          </a:lstStyle>
          <a:p>
            <a:fld id="{9B5414C5-1EAA-6B4C-BB88-F098E59D71E2}"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Type Headline">
    <p:spTree>
      <p:nvGrpSpPr>
        <p:cNvPr id="1" name=""/>
        <p:cNvGrpSpPr/>
        <p:nvPr/>
      </p:nvGrpSpPr>
      <p:grpSpPr>
        <a:xfrm>
          <a:off x="0" y="0"/>
          <a:ext cx="0" cy="0"/>
          <a:chOff x="0" y="0"/>
          <a:chExt cx="0" cy="0"/>
        </a:xfrm>
      </p:grpSpPr>
      <p:sp>
        <p:nvSpPr>
          <p:cNvPr id="5" name="Text Placeholder 15"/>
          <p:cNvSpPr txBox="1">
            <a:spLocks/>
          </p:cNvSpPr>
          <p:nvPr userDrawn="1"/>
        </p:nvSpPr>
        <p:spPr>
          <a:xfrm>
            <a:off x="320231" y="630876"/>
            <a:ext cx="5756720" cy="3217224"/>
          </a:xfrm>
          <a:prstGeom prst="rect">
            <a:avLst/>
          </a:prstGeom>
        </p:spPr>
        <p:txBody>
          <a:bodyPr vert="horz" lIns="91440" tIns="45720" rIns="91440" bIns="45720" rtlCol="0">
            <a:noAutofit/>
          </a:bodyPr>
          <a:lstStyle>
            <a:lvl1pPr marL="0" indent="0" algn="l" defTabSz="914400" rtl="0" eaLnBrk="1" fontAlgn="t" latinLnBrk="0" hangingPunct="1">
              <a:lnSpc>
                <a:spcPts val="5400"/>
              </a:lnSpc>
              <a:spcBef>
                <a:spcPts val="1000"/>
              </a:spcBef>
              <a:buFontTx/>
              <a:buNone/>
              <a:defRPr sz="5000" kern="1200" baseline="0">
                <a:solidFill>
                  <a:srgbClr val="323232"/>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Big type headline</a:t>
            </a:r>
            <a:br>
              <a:rPr lang="en-US" dirty="0" smtClean="0"/>
            </a:br>
            <a:r>
              <a:rPr lang="en-US" dirty="0" smtClean="0"/>
              <a:t>lorem ipsum </a:t>
            </a:r>
            <a:r>
              <a:rPr lang="en-US" dirty="0" err="1" smtClean="0"/>
              <a:t>dolar</a:t>
            </a:r>
            <a:r>
              <a:rPr lang="en-US" dirty="0" smtClean="0"/>
              <a:t/>
            </a:r>
            <a:br>
              <a:rPr lang="en-US" dirty="0" smtClean="0"/>
            </a:br>
            <a:r>
              <a:rPr lang="en-US" dirty="0" smtClean="0"/>
              <a:t>sit </a:t>
            </a:r>
            <a:r>
              <a:rPr lang="en-US" dirty="0" err="1" smtClean="0"/>
              <a:t>amet</a:t>
            </a:r>
            <a:r>
              <a:rPr lang="en-US" dirty="0" smtClean="0"/>
              <a:t> lorem</a:t>
            </a:r>
            <a:br>
              <a:rPr lang="en-US" dirty="0" smtClean="0"/>
            </a:br>
            <a:r>
              <a:rPr lang="en-US" dirty="0" smtClean="0">
                <a:solidFill>
                  <a:schemeClr val="accent1"/>
                </a:solidFill>
              </a:rPr>
              <a:t>highlight</a:t>
            </a:r>
            <a:r>
              <a:rPr lang="en-US" dirty="0" smtClean="0"/>
              <a:t> ipsum</a:t>
            </a:r>
            <a:endParaRPr lang="en-US" dirty="0"/>
          </a:p>
        </p:txBody>
      </p:sp>
      <p:sp>
        <p:nvSpPr>
          <p:cNvPr id="13"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D1C6F0B6-22EB-484B-A8EF-31AC3D1141AC}"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Quote">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320230" y="630876"/>
            <a:ext cx="7414070" cy="3845874"/>
          </a:xfrm>
        </p:spPr>
        <p:txBody>
          <a:bodyPr>
            <a:noAutofit/>
          </a:bodyPr>
          <a:lstStyle>
            <a:lvl1pPr marL="241300" indent="-223838" fontAlgn="t">
              <a:lnSpc>
                <a:spcPts val="5400"/>
              </a:lnSpc>
              <a:buFontTx/>
              <a:buNone/>
              <a:tabLst/>
              <a:defRPr lang="en-US" sz="5000" baseline="0" smtClean="0">
                <a:solidFill>
                  <a:srgbClr val="323232"/>
                </a:solidFill>
                <a:effectLst/>
              </a:defRPr>
            </a:lvl1pPr>
          </a:lstStyle>
          <a:p>
            <a:r>
              <a:rPr lang="en-US" dirty="0" smtClean="0"/>
              <a:t>“Big quote example</a:t>
            </a:r>
            <a:r>
              <a:rPr lang="en-US" dirty="0"/>
              <a:t/>
            </a:r>
            <a:br>
              <a:rPr lang="en-US" dirty="0"/>
            </a:br>
            <a:r>
              <a:rPr lang="en-US" dirty="0" err="1" smtClean="0"/>
              <a:t>unde</a:t>
            </a:r>
            <a:r>
              <a:rPr lang="en-US" dirty="0" smtClean="0"/>
              <a:t> error quae ab</a:t>
            </a:r>
            <a:br>
              <a:rPr lang="en-US" dirty="0" smtClean="0"/>
            </a:br>
            <a:r>
              <a:rPr lang="en-US" dirty="0" err="1" smtClean="0"/>
              <a:t>illoomnis</a:t>
            </a:r>
            <a:r>
              <a:rPr lang="en-US" dirty="0" smtClean="0"/>
              <a:t> </a:t>
            </a:r>
            <a:r>
              <a:rPr lang="en-US" dirty="0" err="1" smtClean="0"/>
              <a:t>ist</a:t>
            </a:r>
            <a:r>
              <a:rPr lang="en-US" dirty="0" smtClean="0"/>
              <a:t> </a:t>
            </a:r>
            <a:r>
              <a:rPr lang="en-US" dirty="0" err="1" smtClean="0"/>
              <a:t>natus</a:t>
            </a:r>
            <a:r>
              <a:rPr lang="en-US" dirty="0" smtClean="0"/>
              <a:t> sit</a:t>
            </a:r>
            <a:br>
              <a:rPr lang="en-US" dirty="0" smtClean="0"/>
            </a:br>
            <a:r>
              <a:rPr lang="en-US" dirty="0" err="1" smtClean="0"/>
              <a:t>voluptatem</a:t>
            </a:r>
            <a:r>
              <a:rPr lang="en-US" dirty="0" smtClean="0"/>
              <a:t> </a:t>
            </a:r>
            <a:r>
              <a:rPr lang="en-US" dirty="0" err="1" smtClean="0"/>
              <a:t>accusantium</a:t>
            </a:r>
            <a:r>
              <a:rPr lang="en-US" dirty="0" smtClean="0"/>
              <a:t/>
            </a:r>
            <a:br>
              <a:rPr lang="en-US" dirty="0" smtClean="0"/>
            </a:br>
            <a:r>
              <a:rPr lang="en-US" dirty="0" err="1" smtClean="0"/>
              <a:t>doloremque</a:t>
            </a:r>
            <a:r>
              <a:rPr lang="en-US" dirty="0" smtClean="0"/>
              <a:t> et </a:t>
            </a:r>
            <a:r>
              <a:rPr lang="en-US" dirty="0" err="1" smtClean="0"/>
              <a:t>qusi</a:t>
            </a:r>
            <a:r>
              <a:rPr lang="en-US" dirty="0" smtClean="0"/>
              <a:t>”</a:t>
            </a:r>
            <a:endParaRPr lang="en-US" dirty="0">
              <a:solidFill>
                <a:srgbClr val="414141"/>
              </a:solidFill>
              <a:effectLst/>
              <a:latin typeface="Helvetica" charset="0"/>
            </a:endParaRPr>
          </a:p>
        </p:txBody>
      </p:sp>
      <p:sp>
        <p:nvSpPr>
          <p:cNvPr id="5" name="Text Placeholder 4"/>
          <p:cNvSpPr>
            <a:spLocks noGrp="1"/>
          </p:cNvSpPr>
          <p:nvPr>
            <p:ph type="body" sz="quarter" idx="12" hasCustomPrompt="1"/>
          </p:nvPr>
        </p:nvSpPr>
        <p:spPr>
          <a:xfrm>
            <a:off x="320675" y="4889431"/>
            <a:ext cx="7413625" cy="1273175"/>
          </a:xfrm>
        </p:spPr>
        <p:txBody>
          <a:bodyPr>
            <a:noAutofit/>
          </a:bodyPr>
          <a:lstStyle>
            <a:lvl1pPr marL="0" indent="0">
              <a:buFontTx/>
              <a:buNone/>
              <a:defRPr sz="3500" baseline="0">
                <a:solidFill>
                  <a:schemeClr val="accent1"/>
                </a:solidFill>
                <a:latin typeface="Arial" charset="0"/>
              </a:defRPr>
            </a:lvl1pPr>
          </a:lstStyle>
          <a:p>
            <a:pPr lvl="0"/>
            <a:r>
              <a:rPr lang="en-US" dirty="0" smtClean="0"/>
              <a:t>— Name, Title</a:t>
            </a:r>
            <a:endParaRPr lang="en-US" dirty="0"/>
          </a:p>
        </p:txBody>
      </p:sp>
      <p:sp>
        <p:nvSpPr>
          <p:cNvPr id="14"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5"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09E501FC-62EE-7E47-B56B-286CDD858504}"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with Copy">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320231" y="345126"/>
            <a:ext cx="5582858" cy="521222"/>
          </a:xfrm>
        </p:spPr>
        <p:txBody>
          <a:bodyPr>
            <a:noAutofit/>
          </a:bodyPr>
          <a:lstStyle>
            <a:lvl1pPr marL="0" indent="0" fontAlgn="t">
              <a:buFontTx/>
              <a:buNone/>
              <a:defRPr sz="3000" baseline="0">
                <a:solidFill>
                  <a:schemeClr val="accent1"/>
                </a:solidFill>
                <a:latin typeface="Arial" charset="0"/>
              </a:defRPr>
            </a:lvl1pPr>
          </a:lstStyle>
          <a:p>
            <a:r>
              <a:rPr lang="en-US" dirty="0" smtClean="0"/>
              <a:t>Header goes here</a:t>
            </a:r>
            <a:endParaRPr lang="en-US" dirty="0"/>
          </a:p>
        </p:txBody>
      </p:sp>
      <p:sp>
        <p:nvSpPr>
          <p:cNvPr id="21" name="Text Placeholder 15"/>
          <p:cNvSpPr>
            <a:spLocks noGrp="1"/>
          </p:cNvSpPr>
          <p:nvPr>
            <p:ph type="body" sz="quarter" idx="12" hasCustomPrompt="1"/>
          </p:nvPr>
        </p:nvSpPr>
        <p:spPr>
          <a:xfrm>
            <a:off x="320230" y="1206605"/>
            <a:ext cx="5582859"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r>
              <a:rPr lang="en-US" dirty="0" smtClean="0"/>
              <a:t>In </a:t>
            </a:r>
            <a:r>
              <a:rPr lang="en-US" dirty="0" err="1" smtClean="0"/>
              <a:t>ut</a:t>
            </a:r>
            <a:r>
              <a:rPr lang="en-US" dirty="0" smtClean="0"/>
              <a:t> </a:t>
            </a:r>
            <a:r>
              <a:rPr lang="en-US" dirty="0" err="1" smtClean="0"/>
              <a:t>lobortis</a:t>
            </a:r>
            <a:r>
              <a:rPr lang="en-US" dirty="0" smtClean="0"/>
              <a:t> </a:t>
            </a:r>
            <a:r>
              <a:rPr lang="en-US" dirty="0" err="1" smtClean="0"/>
              <a:t>neque</a:t>
            </a:r>
            <a:r>
              <a:rPr lang="en-US" dirty="0" smtClean="0"/>
              <a:t>, </a:t>
            </a:r>
            <a:r>
              <a:rPr lang="en-US" dirty="0" err="1" smtClean="0"/>
              <a:t>quis</a:t>
            </a:r>
            <a:r>
              <a:rPr lang="en-US" dirty="0" smtClean="0"/>
              <a:t> </a:t>
            </a:r>
            <a:r>
              <a:rPr lang="en-US" dirty="0" err="1" smtClean="0"/>
              <a:t>lobortis</a:t>
            </a:r>
            <a:r>
              <a:rPr lang="en-US" dirty="0" smtClean="0"/>
              <a:t> </a:t>
            </a:r>
            <a:r>
              <a:rPr lang="en-US" dirty="0" err="1" smtClean="0"/>
              <a:t>velit</a:t>
            </a:r>
            <a:r>
              <a:rPr lang="en-US" dirty="0" smtClean="0"/>
              <a:t>. </a:t>
            </a:r>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p:txBody>
      </p:sp>
      <p:sp>
        <p:nvSpPr>
          <p:cNvPr id="14"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5"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35E39E8A-B7DD-CA4B-BBAC-2477DAE1A786}"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with Bullets">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320230" y="345126"/>
            <a:ext cx="9293671" cy="521222"/>
          </a:xfrm>
        </p:spPr>
        <p:txBody>
          <a:bodyPr vert="horz" lIns="91440" tIns="45720" rIns="91440" bIns="45720" rtlCol="0">
            <a:noAutofit/>
          </a:bodyPr>
          <a:lstStyle>
            <a:lvl1pPr>
              <a:buFontTx/>
              <a:buNone/>
              <a:defRPr lang="en-US" sz="3000" baseline="0" dirty="0">
                <a:solidFill>
                  <a:schemeClr val="accent1"/>
                </a:solidFill>
                <a:latin typeface="Arial" charset="0"/>
              </a:defRPr>
            </a:lvl1pPr>
          </a:lstStyle>
          <a:p>
            <a:pPr marL="0" lvl="0" indent="0" fontAlgn="t">
              <a:buFontTx/>
              <a:buNone/>
            </a:pPr>
            <a:r>
              <a:rPr lang="en-US" dirty="0" smtClean="0"/>
              <a:t>Header goes here</a:t>
            </a:r>
            <a:endParaRPr lang="en-US" dirty="0"/>
          </a:p>
        </p:txBody>
      </p:sp>
      <p:sp>
        <p:nvSpPr>
          <p:cNvPr id="21" name="Text Placeholder 15"/>
          <p:cNvSpPr>
            <a:spLocks noGrp="1"/>
          </p:cNvSpPr>
          <p:nvPr>
            <p:ph type="body" sz="quarter" idx="12" hasCustomPrompt="1"/>
          </p:nvPr>
        </p:nvSpPr>
        <p:spPr>
          <a:xfrm>
            <a:off x="320231" y="1206605"/>
            <a:ext cx="9293670" cy="4813195"/>
          </a:xfrm>
        </p:spPr>
        <p:txBody>
          <a:bodyPr>
            <a:noAutofit/>
          </a:bodyPr>
          <a:lstStyle>
            <a:lvl1pPr marL="0" indent="0" fontAlgn="t">
              <a:lnSpc>
                <a:spcPts val="2700"/>
              </a:lnSpc>
              <a:spcBef>
                <a:spcPts val="0"/>
              </a:spcBef>
              <a:spcAft>
                <a:spcPts val="2400"/>
              </a:spcAft>
              <a:buFontTx/>
              <a:buNone/>
              <a:defRPr sz="2500" baseline="0">
                <a:solidFill>
                  <a:srgbClr val="323232"/>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r>
              <a:rPr lang="en-US" dirty="0" smtClean="0"/>
              <a:t>In </a:t>
            </a:r>
            <a:r>
              <a:rPr lang="en-US" dirty="0" err="1" smtClean="0"/>
              <a:t>ut</a:t>
            </a:r>
            <a:r>
              <a:rPr lang="en-US" dirty="0" smtClean="0"/>
              <a:t> </a:t>
            </a:r>
            <a:r>
              <a:rPr lang="en-US" dirty="0" err="1" smtClean="0"/>
              <a:t>lobortis</a:t>
            </a:r>
            <a:r>
              <a:rPr lang="en-US" dirty="0" smtClean="0"/>
              <a:t> </a:t>
            </a:r>
            <a:r>
              <a:rPr lang="en-US" dirty="0" err="1" smtClean="0"/>
              <a:t>neque</a:t>
            </a:r>
            <a:r>
              <a:rPr lang="en-US" dirty="0" smtClean="0"/>
              <a:t>, </a:t>
            </a:r>
            <a:r>
              <a:rPr lang="en-US" dirty="0" err="1" smtClean="0"/>
              <a:t>quis</a:t>
            </a:r>
            <a:r>
              <a:rPr lang="en-US" dirty="0" smtClean="0"/>
              <a:t> </a:t>
            </a:r>
            <a:r>
              <a:rPr lang="en-US" dirty="0" err="1" smtClean="0"/>
              <a:t>lobortis</a:t>
            </a:r>
            <a:r>
              <a:rPr lang="en-US" dirty="0" smtClean="0"/>
              <a:t> </a:t>
            </a:r>
            <a:r>
              <a:rPr lang="en-US" dirty="0" err="1" smtClean="0"/>
              <a:t>velit</a:t>
            </a:r>
            <a:r>
              <a:rPr lang="en-US" dirty="0" smtClean="0"/>
              <a:t>. </a:t>
            </a:r>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a:p>
            <a:r>
              <a:rPr lang="en-US" dirty="0" err="1" smtClean="0"/>
              <a:t>Donec</a:t>
            </a:r>
            <a:r>
              <a:rPr lang="en-US" dirty="0" smtClean="0"/>
              <a:t> </a:t>
            </a:r>
            <a:r>
              <a:rPr lang="en-US" dirty="0" err="1" smtClean="0"/>
              <a:t>vehicula</a:t>
            </a:r>
            <a:r>
              <a:rPr lang="en-US" dirty="0" smtClean="0"/>
              <a:t> </a:t>
            </a:r>
            <a:r>
              <a:rPr lang="en-US" dirty="0" err="1" smtClean="0"/>
              <a:t>lorem</a:t>
            </a:r>
            <a:r>
              <a:rPr lang="en-US" dirty="0" smtClean="0"/>
              <a:t> </a:t>
            </a:r>
            <a:r>
              <a:rPr lang="en-US" dirty="0" err="1" smtClean="0"/>
              <a:t>enim</a:t>
            </a:r>
            <a:r>
              <a:rPr lang="en-US" dirty="0" smtClean="0"/>
              <a:t>, </a:t>
            </a:r>
            <a:r>
              <a:rPr lang="en-US" dirty="0" err="1" smtClean="0"/>
              <a:t>quis</a:t>
            </a:r>
            <a:r>
              <a:rPr lang="en-US" dirty="0" smtClean="0"/>
              <a:t> </a:t>
            </a:r>
            <a:r>
              <a:rPr lang="en-US" dirty="0" err="1" smtClean="0"/>
              <a:t>convallis</a:t>
            </a:r>
            <a:r>
              <a:rPr lang="en-US" dirty="0" smtClean="0"/>
              <a:t> lacus </a:t>
            </a:r>
            <a:r>
              <a:rPr lang="en-US" dirty="0" err="1" smtClean="0"/>
              <a:t>sodales</a:t>
            </a:r>
            <a:r>
              <a:rPr lang="en-US" dirty="0" smtClean="0"/>
              <a:t> in.</a:t>
            </a:r>
          </a:p>
          <a:p>
            <a:r>
              <a:rPr lang="en-US" dirty="0" err="1" smtClean="0"/>
              <a:t>Lorem</a:t>
            </a:r>
            <a:r>
              <a:rPr lang="en-US" dirty="0" smtClean="0"/>
              <a:t> </a:t>
            </a:r>
            <a:r>
              <a:rPr lang="en-US" dirty="0" err="1" smtClean="0"/>
              <a:t>ipsum</a:t>
            </a:r>
            <a:r>
              <a:rPr lang="en-US" dirty="0" smtClean="0"/>
              <a:t>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quis</a:t>
            </a:r>
            <a:r>
              <a:rPr lang="en-US" dirty="0" smtClean="0"/>
              <a:t> </a:t>
            </a:r>
            <a:r>
              <a:rPr lang="en-US" dirty="0" err="1" smtClean="0"/>
              <a:t>convallis</a:t>
            </a:r>
            <a:r>
              <a:rPr lang="en-US" dirty="0" smtClean="0"/>
              <a:t> lacus. </a:t>
            </a:r>
          </a:p>
          <a:p>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p:txBody>
      </p:sp>
      <p:sp>
        <p:nvSpPr>
          <p:cNvPr id="14"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5"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876284B0-2AC8-A04F-AE4D-B3D7339E9CC3}" type="datetime1">
              <a:rPr lang="en-US" smtClean="0"/>
              <a:t>1/19/17</a:t>
            </a:fld>
            <a:endParaRPr lang="en-US" dirty="0"/>
          </a:p>
        </p:txBody>
      </p:sp>
    </p:spTree>
    <p:extLst>
      <p:ext uri="{BB962C8B-B14F-4D97-AF65-F5344CB8AC3E}">
        <p14:creationId xmlns:p14="http://schemas.microsoft.com/office/powerpoint/2010/main" val="36479007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with Bullets 2">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320230" y="345126"/>
            <a:ext cx="9293671" cy="521222"/>
          </a:xfrm>
        </p:spPr>
        <p:txBody>
          <a:bodyPr vert="horz" lIns="91440" tIns="45720" rIns="91440" bIns="45720" rtlCol="0">
            <a:noAutofit/>
          </a:bodyPr>
          <a:lstStyle>
            <a:lvl1pPr>
              <a:defRPr lang="en-US" sz="3000" baseline="0" dirty="0">
                <a:solidFill>
                  <a:schemeClr val="accent1"/>
                </a:solidFill>
                <a:latin typeface="Arial" charset="0"/>
              </a:defRPr>
            </a:lvl1pPr>
          </a:lstStyle>
          <a:p>
            <a:pPr marL="0" lvl="0" indent="0" fontAlgn="t">
              <a:buFontTx/>
              <a:buNone/>
            </a:pPr>
            <a:r>
              <a:rPr lang="en-US" dirty="0" smtClean="0"/>
              <a:t>Header goes here</a:t>
            </a:r>
            <a:endParaRPr lang="en-US" dirty="0"/>
          </a:p>
        </p:txBody>
      </p:sp>
      <p:sp>
        <p:nvSpPr>
          <p:cNvPr id="14"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5"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CA0F8199-FC8E-C643-B8D8-36D0E0D36075}" type="datetime1">
              <a:rPr lang="en-US" smtClean="0"/>
              <a:t>1/19/17</a:t>
            </a:fld>
            <a:endParaRPr lang="en-US" dirty="0"/>
          </a:p>
        </p:txBody>
      </p:sp>
      <p:sp>
        <p:nvSpPr>
          <p:cNvPr id="6" name="Text Placeholder 15"/>
          <p:cNvSpPr>
            <a:spLocks noGrp="1"/>
          </p:cNvSpPr>
          <p:nvPr>
            <p:ph type="body" sz="quarter" idx="12" hasCustomPrompt="1"/>
          </p:nvPr>
        </p:nvSpPr>
        <p:spPr>
          <a:xfrm>
            <a:off x="320231" y="1206605"/>
            <a:ext cx="9293670" cy="4813195"/>
          </a:xfrm>
        </p:spPr>
        <p:txBody>
          <a:bodyPr>
            <a:noAutofit/>
          </a:bodyPr>
          <a:lstStyle>
            <a:lvl1pPr marL="342900" indent="-342900" fontAlgn="t">
              <a:lnSpc>
                <a:spcPts val="2700"/>
              </a:lnSpc>
              <a:spcBef>
                <a:spcPts val="0"/>
              </a:spcBef>
              <a:spcAft>
                <a:spcPts val="0"/>
              </a:spcAft>
              <a:buFont typeface="Arial" charset="0"/>
              <a:buChar char="•"/>
              <a:defRPr sz="2500" baseline="0">
                <a:solidFill>
                  <a:srgbClr val="323232"/>
                </a:solidFill>
                <a:latin typeface="Arial" charset="0"/>
              </a:defRPr>
            </a:lvl1pPr>
            <a:lvl5pPr>
              <a:defRPr baseline="0"/>
            </a:lvl5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with Copy and Pictur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b="-221"/>
          <a:stretch/>
        </p:blipFill>
        <p:spPr>
          <a:xfrm>
            <a:off x="6629402" y="345126"/>
            <a:ext cx="4829174" cy="6155065"/>
          </a:xfrm>
          <a:prstGeom prst="rect">
            <a:avLst/>
          </a:prstGeom>
        </p:spPr>
      </p:pic>
      <p:sp>
        <p:nvSpPr>
          <p:cNvPr id="20" name="Text Placeholder 15"/>
          <p:cNvSpPr>
            <a:spLocks noGrp="1"/>
          </p:cNvSpPr>
          <p:nvPr>
            <p:ph type="body" sz="quarter" idx="11" hasCustomPrompt="1"/>
          </p:nvPr>
        </p:nvSpPr>
        <p:spPr>
          <a:xfrm>
            <a:off x="320231" y="345126"/>
            <a:ext cx="5582858" cy="521222"/>
          </a:xfrm>
        </p:spPr>
        <p:txBody>
          <a:bodyPr vert="horz" lIns="91440" tIns="45720" rIns="91440" bIns="45720" rtlCol="0">
            <a:noAutofit/>
          </a:bodyPr>
          <a:lstStyle>
            <a:lvl1pPr>
              <a:defRPr lang="en-US" sz="3000" baseline="0" dirty="0">
                <a:solidFill>
                  <a:schemeClr val="accent1"/>
                </a:solidFill>
                <a:latin typeface="Arial" charset="0"/>
              </a:defRPr>
            </a:lvl1pPr>
          </a:lstStyle>
          <a:p>
            <a:pPr marL="0" lvl="0" indent="0" fontAlgn="t">
              <a:buFontTx/>
              <a:buNone/>
            </a:pPr>
            <a:r>
              <a:rPr lang="en-US" dirty="0" smtClean="0"/>
              <a:t>Header goes here</a:t>
            </a:r>
            <a:endParaRPr lang="en-US" dirty="0"/>
          </a:p>
        </p:txBody>
      </p:sp>
      <p:sp>
        <p:nvSpPr>
          <p:cNvPr id="21" name="Text Placeholder 15"/>
          <p:cNvSpPr>
            <a:spLocks noGrp="1"/>
          </p:cNvSpPr>
          <p:nvPr>
            <p:ph type="body" sz="quarter" idx="12" hasCustomPrompt="1"/>
          </p:nvPr>
        </p:nvSpPr>
        <p:spPr>
          <a:xfrm>
            <a:off x="320230" y="1206605"/>
            <a:ext cx="5582859"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smtClean="0"/>
              <a:t>Copy goes here lorem </a:t>
            </a:r>
            <a:r>
              <a:rPr lang="en-US" err="1" smtClean="0"/>
              <a:t>ipsum</a:t>
            </a:r>
            <a:r>
              <a:rPr lang="en-US" smtClean="0"/>
              <a:t> dolar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r>
              <a:rPr lang="en-US" dirty="0" smtClean="0"/>
              <a:t>In </a:t>
            </a:r>
            <a:r>
              <a:rPr lang="en-US" dirty="0" err="1" smtClean="0"/>
              <a:t>ut</a:t>
            </a:r>
            <a:r>
              <a:rPr lang="en-US" dirty="0" smtClean="0"/>
              <a:t> </a:t>
            </a:r>
            <a:r>
              <a:rPr lang="en-US" dirty="0" err="1" smtClean="0"/>
              <a:t>lobortis</a:t>
            </a:r>
            <a:r>
              <a:rPr lang="en-US" dirty="0" smtClean="0"/>
              <a:t> </a:t>
            </a:r>
            <a:r>
              <a:rPr lang="en-US" dirty="0" err="1" smtClean="0"/>
              <a:t>neque</a:t>
            </a:r>
            <a:r>
              <a:rPr lang="en-US" dirty="0" smtClean="0"/>
              <a:t>, </a:t>
            </a:r>
            <a:r>
              <a:rPr lang="en-US" dirty="0" err="1" smtClean="0"/>
              <a:t>quis</a:t>
            </a:r>
            <a:r>
              <a:rPr lang="en-US" dirty="0" smtClean="0"/>
              <a:t> </a:t>
            </a:r>
            <a:r>
              <a:rPr lang="en-US" dirty="0" err="1" smtClean="0"/>
              <a:t>lobortis</a:t>
            </a:r>
            <a:r>
              <a:rPr lang="en-US" dirty="0" smtClean="0"/>
              <a:t> </a:t>
            </a:r>
            <a:r>
              <a:rPr lang="en-US" dirty="0" err="1" smtClean="0"/>
              <a:t>velit</a:t>
            </a:r>
            <a:r>
              <a:rPr lang="en-US" dirty="0" smtClean="0"/>
              <a:t>. </a:t>
            </a:r>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p:txBody>
      </p:sp>
      <p:sp>
        <p:nvSpPr>
          <p:cNvPr id="3" name="Picture Placeholder 2"/>
          <p:cNvSpPr>
            <a:spLocks noGrp="1"/>
          </p:cNvSpPr>
          <p:nvPr>
            <p:ph type="pic" sz="quarter" idx="13"/>
          </p:nvPr>
        </p:nvSpPr>
        <p:spPr>
          <a:xfrm>
            <a:off x="6629401" y="345126"/>
            <a:ext cx="4829174" cy="6155065"/>
          </a:xfrm>
        </p:spPr>
        <p:txBody>
          <a:bodyPr>
            <a:normAutofit/>
          </a:bodyPr>
          <a:lstStyle>
            <a:lvl1pPr>
              <a:defRPr sz="1400" baseline="0"/>
            </a:lvl1pPr>
          </a:lstStyle>
          <a:p>
            <a:endParaRPr lang="en-US" dirty="0"/>
          </a:p>
        </p:txBody>
      </p:sp>
      <p:sp>
        <p:nvSpPr>
          <p:cNvPr id="18"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9"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4AE350A5-D073-3643-B816-1F4E4BB3A160}" type="datetime1">
              <a:rPr lang="en-US" smtClean="0"/>
              <a:t>1/19/17</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1287125" cy="6858000"/>
          </a:xfrm>
          <a:prstGeom prst="rect">
            <a:avLst/>
          </a:prstGeom>
        </p:spPr>
      </p:pic>
      <p:sp>
        <p:nvSpPr>
          <p:cNvPr id="7" name="Picture Placeholder 6"/>
          <p:cNvSpPr>
            <a:spLocks noGrp="1"/>
          </p:cNvSpPr>
          <p:nvPr>
            <p:ph type="pic" sz="quarter" idx="10"/>
          </p:nvPr>
        </p:nvSpPr>
        <p:spPr>
          <a:xfrm>
            <a:off x="0" y="0"/>
            <a:ext cx="11287125" cy="6858000"/>
          </a:xfrm>
        </p:spPr>
        <p:txBody>
          <a:bodyPr>
            <a:normAutofit/>
          </a:bodyPr>
          <a:lstStyle>
            <a:lvl1pPr>
              <a:defRPr sz="1400" baseline="0"/>
            </a:lvl1pPr>
          </a:lstStyle>
          <a:p>
            <a:endParaRPr lang="en-US" dirty="0"/>
          </a:p>
        </p:txBody>
      </p:sp>
      <p:sp>
        <p:nvSpPr>
          <p:cNvPr id="2" name="Rectangle 1"/>
          <p:cNvSpPr/>
          <p:nvPr userDrawn="1"/>
        </p:nvSpPr>
        <p:spPr>
          <a:xfrm>
            <a:off x="11287125" y="0"/>
            <a:ext cx="904875" cy="6858000"/>
          </a:xfrm>
          <a:prstGeom prst="rect">
            <a:avLst/>
          </a:prstGeom>
          <a:solidFill>
            <a:srgbClr val="1C3649"/>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chemeClr val="bg1"/>
                </a:solidFill>
              </a:defRPr>
            </a:lvl1pPr>
          </a:lstStyle>
          <a:p>
            <a:fld id="{772DFBEE-8E10-2240-B565-8B23614EABEB}" type="datetime1">
              <a:rPr lang="en-US" smtClean="0"/>
              <a:t>1/19/17</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5446853"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7" name="Text Placeholder 6"/>
          <p:cNvSpPr>
            <a:spLocks noGrp="1"/>
          </p:cNvSpPr>
          <p:nvPr>
            <p:ph type="body" idx="1"/>
          </p:nvPr>
        </p:nvSpPr>
        <p:spPr>
          <a:xfrm>
            <a:off x="838200" y="1825625"/>
            <a:ext cx="5446853"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655A5B"/>
                </a:solidFill>
              </a:defRPr>
            </a:lvl1pPr>
          </a:lstStyle>
          <a:p>
            <a:endParaRPr lang="en-US" dirty="0"/>
          </a:p>
        </p:txBody>
      </p:sp>
      <p:sp>
        <p:nvSpPr>
          <p:cNvPr id="4"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655A5B"/>
                </a:solidFill>
              </a:defRPr>
            </a:lvl1pPr>
          </a:lstStyle>
          <a:p>
            <a:fld id="{64A8A213-8E92-D94A-82D7-8578C89CAF17}" type="slidenum">
              <a:rPr lang="en-US" smtClean="0"/>
              <a:pPr/>
              <a:t>‹#›</a:t>
            </a:fld>
            <a:endParaRPr lang="en-US" dirty="0"/>
          </a:p>
        </p:txBody>
      </p:sp>
      <p:sp>
        <p:nvSpPr>
          <p:cNvPr id="5" name="Date Placeholder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655A5B"/>
                </a:solidFill>
              </a:defRPr>
            </a:lvl1pPr>
          </a:lstStyle>
          <a:p>
            <a:fld id="{5B4735C4-01F3-B443-91AE-9B25A360EFDC}" type="datetime1">
              <a:rPr lang="en-US" smtClean="0"/>
              <a:t>1/19/17</a:t>
            </a:fld>
            <a:endParaRPr lang="en-US" dirty="0"/>
          </a:p>
        </p:txBody>
      </p:sp>
    </p:spTree>
    <p:extLst>
      <p:ext uri="{BB962C8B-B14F-4D97-AF65-F5344CB8AC3E}">
        <p14:creationId xmlns:p14="http://schemas.microsoft.com/office/powerpoint/2010/main" val="201075259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64" r:id="rId4"/>
    <p:sldLayoutId id="2147483666" r:id="rId5"/>
    <p:sldLayoutId id="2147483673" r:id="rId6"/>
    <p:sldLayoutId id="2147483674" r:id="rId7"/>
    <p:sldLayoutId id="2147483665" r:id="rId8"/>
    <p:sldLayoutId id="2147483667" r:id="rId9"/>
    <p:sldLayoutId id="2147483668" r:id="rId10"/>
    <p:sldLayoutId id="2147483669" r:id="rId11"/>
    <p:sldLayoutId id="2147483670" r:id="rId12"/>
    <p:sldLayoutId id="2147483671" r:id="rId13"/>
    <p:sldLayoutId id="2147483672" r:id="rId14"/>
    <p:sldLayoutId id="2147483675" r:id="rId15"/>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000" kern="1200" baseline="0">
          <a:solidFill>
            <a:schemeClr val="accent1"/>
          </a:solidFill>
          <a:latin typeface="Arial" charset="0"/>
          <a:ea typeface="+mj-ea"/>
          <a:cs typeface="+mj-cs"/>
        </a:defRPr>
      </a:lvl1pPr>
    </p:titleStyle>
    <p:bodyStyle>
      <a:lvl1pPr marL="0" indent="0" algn="l" defTabSz="914400" rtl="0" eaLnBrk="1" latinLnBrk="0" hangingPunct="1">
        <a:lnSpc>
          <a:spcPct val="90000"/>
        </a:lnSpc>
        <a:spcBef>
          <a:spcPts val="1000"/>
        </a:spcBef>
        <a:buFont typeface="Arial"/>
        <a:buNone/>
        <a:defRPr sz="2500" kern="1200">
          <a:solidFill>
            <a:srgbClr val="323232"/>
          </a:solidFill>
          <a:latin typeface="+mn-lt"/>
          <a:ea typeface="+mn-ea"/>
          <a:cs typeface="+mn-cs"/>
        </a:defRPr>
      </a:lvl1pPr>
      <a:lvl2pPr marL="457200" indent="0" algn="l" defTabSz="914400" rtl="0" eaLnBrk="1" latinLnBrk="0" hangingPunct="1">
        <a:lnSpc>
          <a:spcPct val="90000"/>
        </a:lnSpc>
        <a:spcBef>
          <a:spcPts val="500"/>
        </a:spcBef>
        <a:buFont typeface="Arial"/>
        <a:buNone/>
        <a:defRPr sz="2500" kern="1200">
          <a:solidFill>
            <a:srgbClr val="323232"/>
          </a:solidFill>
          <a:latin typeface="+mn-lt"/>
          <a:ea typeface="+mn-ea"/>
          <a:cs typeface="+mn-cs"/>
        </a:defRPr>
      </a:lvl2pPr>
      <a:lvl3pPr marL="914400" indent="0" algn="l" defTabSz="914400" rtl="0" eaLnBrk="1" latinLnBrk="0" hangingPunct="1">
        <a:lnSpc>
          <a:spcPct val="90000"/>
        </a:lnSpc>
        <a:spcBef>
          <a:spcPts val="500"/>
        </a:spcBef>
        <a:buFont typeface="Arial"/>
        <a:buNone/>
        <a:defRPr sz="2500" kern="1200">
          <a:solidFill>
            <a:srgbClr val="323232"/>
          </a:solidFill>
          <a:latin typeface="+mn-lt"/>
          <a:ea typeface="+mn-ea"/>
          <a:cs typeface="+mn-cs"/>
        </a:defRPr>
      </a:lvl3pPr>
      <a:lvl4pPr marL="1371600" indent="0" algn="l" defTabSz="914400" rtl="0" eaLnBrk="1" latinLnBrk="0" hangingPunct="1">
        <a:lnSpc>
          <a:spcPct val="90000"/>
        </a:lnSpc>
        <a:spcBef>
          <a:spcPts val="500"/>
        </a:spcBef>
        <a:buFont typeface="Arial"/>
        <a:buNone/>
        <a:defRPr sz="2500" kern="1200">
          <a:solidFill>
            <a:srgbClr val="323232"/>
          </a:solidFill>
          <a:latin typeface="+mn-lt"/>
          <a:ea typeface="+mn-ea"/>
          <a:cs typeface="+mn-cs"/>
        </a:defRPr>
      </a:lvl4pPr>
      <a:lvl5pPr marL="1828800" indent="0" algn="l" defTabSz="914400" rtl="0" eaLnBrk="1" latinLnBrk="0" hangingPunct="1">
        <a:lnSpc>
          <a:spcPct val="90000"/>
        </a:lnSpc>
        <a:spcBef>
          <a:spcPts val="500"/>
        </a:spcBef>
        <a:buFont typeface="Arial"/>
        <a:buNone/>
        <a:defRPr sz="2500" kern="1200">
          <a:solidFill>
            <a:srgbClr val="32323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www.ibm.com/legal/copytrade.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320231" y="347013"/>
            <a:ext cx="4666548" cy="864461"/>
          </a:xfrm>
        </p:spPr>
        <p:txBody>
          <a:bodyPr/>
          <a:lstStyle/>
          <a:p>
            <a:r>
              <a:rPr lang="en-US" dirty="0" smtClean="0"/>
              <a:t>DEV-1545</a:t>
            </a:r>
            <a:br>
              <a:rPr lang="en-US" dirty="0" smtClean="0"/>
            </a:br>
            <a:r>
              <a:rPr lang="en-US" dirty="0" smtClean="0"/>
              <a:t>Beyond Domino Designer</a:t>
            </a:r>
          </a:p>
          <a:p>
            <a:endParaRPr lang="en-US" dirty="0"/>
          </a:p>
        </p:txBody>
      </p:sp>
    </p:spTree>
    <p:extLst>
      <p:ext uri="{BB962C8B-B14F-4D97-AF65-F5344CB8AC3E}">
        <p14:creationId xmlns:p14="http://schemas.microsoft.com/office/powerpoint/2010/main" val="2284657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The tools</a:t>
            </a:r>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10</a:t>
            </a:fld>
            <a:endParaRPr lang="en-US" dirty="0"/>
          </a:p>
        </p:txBody>
      </p:sp>
      <p:sp>
        <p:nvSpPr>
          <p:cNvPr id="6" name="Date Placeholder 5"/>
          <p:cNvSpPr>
            <a:spLocks noGrp="1"/>
          </p:cNvSpPr>
          <p:nvPr>
            <p:ph type="dt" sz="half" idx="2"/>
          </p:nvPr>
        </p:nvSpPr>
        <p:spPr/>
        <p:txBody>
          <a:bodyPr/>
          <a:lstStyle/>
          <a:p>
            <a:fld id="{040ADE93-B1B8-E949-92D3-7BB3C3F48A1A}" type="datetime1">
              <a:rPr lang="en-US" smtClean="0"/>
              <a:t>1/19/17</a:t>
            </a:fld>
            <a:endParaRPr lang="en-US" dirty="0"/>
          </a:p>
        </p:txBody>
      </p:sp>
    </p:spTree>
    <p:extLst>
      <p:ext uri="{BB962C8B-B14F-4D97-AF65-F5344CB8AC3E}">
        <p14:creationId xmlns:p14="http://schemas.microsoft.com/office/powerpoint/2010/main" val="1736303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a:t>
            </a:r>
            <a:r>
              <a:rPr lang="mr-IN" dirty="0" smtClean="0"/>
              <a:t>–</a:t>
            </a:r>
            <a:r>
              <a:rPr lang="en-US" dirty="0" smtClean="0"/>
              <a:t> JavaScript tooling</a:t>
            </a:r>
            <a:endParaRPr lang="en-US" dirty="0"/>
          </a:p>
        </p:txBody>
      </p:sp>
      <p:sp>
        <p:nvSpPr>
          <p:cNvPr id="3" name="Text Placeholder 2"/>
          <p:cNvSpPr>
            <a:spLocks noGrp="1"/>
          </p:cNvSpPr>
          <p:nvPr>
            <p:ph type="body" sz="quarter" idx="12"/>
          </p:nvPr>
        </p:nvSpPr>
        <p:spPr/>
        <p:txBody>
          <a:bodyPr/>
          <a:lstStyle/>
          <a:p>
            <a:pPr marL="342900" indent="-342900">
              <a:lnSpc>
                <a:spcPct val="100000"/>
              </a:lnSpc>
              <a:buFont typeface="Arial" charset="0"/>
              <a:buChar char="•"/>
            </a:pPr>
            <a:r>
              <a:rPr lang="en-US" dirty="0" err="1" smtClean="0"/>
              <a:t>NodeJS</a:t>
            </a:r>
            <a:endParaRPr lang="en-US" dirty="0" smtClean="0"/>
          </a:p>
          <a:p>
            <a:pPr marL="342900" indent="-342900">
              <a:lnSpc>
                <a:spcPct val="100000"/>
              </a:lnSpc>
              <a:buFont typeface="Arial" charset="0"/>
              <a:buChar char="•"/>
            </a:pPr>
            <a:r>
              <a:rPr lang="en-US" dirty="0" err="1" smtClean="0"/>
              <a:t>Webpack</a:t>
            </a:r>
            <a:endParaRPr lang="en-US" dirty="0" smtClean="0"/>
          </a:p>
          <a:p>
            <a:pPr marL="342900" indent="-342900">
              <a:lnSpc>
                <a:spcPct val="100000"/>
              </a:lnSpc>
              <a:buFont typeface="Arial" charset="0"/>
              <a:buChar char="•"/>
            </a:pPr>
            <a:r>
              <a:rPr lang="en-US" dirty="0" smtClean="0"/>
              <a:t>Gulp</a:t>
            </a:r>
          </a:p>
          <a:p>
            <a:pPr marL="342900" indent="-342900">
              <a:lnSpc>
                <a:spcPct val="100000"/>
              </a:lnSpc>
              <a:buFont typeface="Arial" charset="0"/>
              <a:buChar char="•"/>
            </a:pPr>
            <a:r>
              <a:rPr lang="en-US" dirty="0" smtClean="0"/>
              <a:t>Wallaby</a:t>
            </a:r>
          </a:p>
          <a:p>
            <a:pPr marL="342900" indent="-342900">
              <a:lnSpc>
                <a:spcPct val="100000"/>
              </a:lnSpc>
              <a:buFont typeface="Arial" charset="0"/>
              <a:buChar char="•"/>
            </a:pPr>
            <a:r>
              <a:rPr lang="en-US" dirty="0" smtClean="0"/>
              <a:t>Angular</a:t>
            </a:r>
          </a:p>
          <a:p>
            <a:pPr marL="342900" indent="-342900">
              <a:lnSpc>
                <a:spcPct val="100000"/>
              </a:lnSpc>
              <a:buFont typeface="Arial" charset="0"/>
              <a:buChar char="•"/>
            </a:pPr>
            <a:r>
              <a:rPr lang="en-US" dirty="0" err="1" smtClean="0"/>
              <a:t>Npm</a:t>
            </a:r>
            <a:endParaRPr lang="en-US" dirty="0" smtClean="0"/>
          </a:p>
        </p:txBody>
      </p:sp>
      <p:sp>
        <p:nvSpPr>
          <p:cNvPr id="4" name="Slide Number Placeholder 3"/>
          <p:cNvSpPr>
            <a:spLocks noGrp="1"/>
          </p:cNvSpPr>
          <p:nvPr>
            <p:ph type="sldNum" sz="quarter" idx="4"/>
          </p:nvPr>
        </p:nvSpPr>
        <p:spPr/>
        <p:txBody>
          <a:bodyPr/>
          <a:lstStyle/>
          <a:p>
            <a:fld id="{64A8A213-8E92-D94A-82D7-8578C89CAF17}" type="slidenum">
              <a:rPr lang="en-US" smtClean="0"/>
              <a:pPr/>
              <a:t>11</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982" y="240253"/>
            <a:ext cx="3301274" cy="22861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056" y="333278"/>
            <a:ext cx="2097595" cy="20975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7966" y="2866642"/>
            <a:ext cx="2407307" cy="107376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8750" y="4280662"/>
            <a:ext cx="2285738" cy="228573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0747" y="3045642"/>
            <a:ext cx="2810235" cy="2810235"/>
          </a:xfrm>
          <a:prstGeom prst="rect">
            <a:avLst/>
          </a:prstGeom>
        </p:spPr>
      </p:pic>
    </p:spTree>
    <p:extLst>
      <p:ext uri="{BB962C8B-B14F-4D97-AF65-F5344CB8AC3E}">
        <p14:creationId xmlns:p14="http://schemas.microsoft.com/office/powerpoint/2010/main" val="1571414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Developer workflow</a:t>
            </a:r>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12</a:t>
            </a:fld>
            <a:endParaRPr lang="en-US" dirty="0"/>
          </a:p>
        </p:txBody>
      </p:sp>
      <p:sp>
        <p:nvSpPr>
          <p:cNvPr id="6" name="Date Placeholder 5"/>
          <p:cNvSpPr>
            <a:spLocks noGrp="1"/>
          </p:cNvSpPr>
          <p:nvPr>
            <p:ph type="dt" sz="half" idx="2"/>
          </p:nvPr>
        </p:nvSpPr>
        <p:spPr/>
        <p:txBody>
          <a:bodyPr/>
          <a:lstStyle/>
          <a:p>
            <a:fld id="{040ADE93-B1B8-E949-92D3-7BB3C3F48A1A}" type="datetime1">
              <a:rPr lang="en-US" smtClean="0"/>
              <a:t>1/19/17</a:t>
            </a:fld>
            <a:endParaRPr lang="en-US" dirty="0"/>
          </a:p>
        </p:txBody>
      </p:sp>
    </p:spTree>
    <p:extLst>
      <p:ext uri="{BB962C8B-B14F-4D97-AF65-F5344CB8AC3E}">
        <p14:creationId xmlns:p14="http://schemas.microsoft.com/office/powerpoint/2010/main" val="802786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101" y="3098800"/>
            <a:ext cx="9245600" cy="3759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154" y="3734193"/>
            <a:ext cx="4165076" cy="3123807"/>
          </a:xfrm>
          <a:prstGeom prst="rect">
            <a:avLst/>
          </a:prstGeom>
        </p:spPr>
      </p:pic>
      <p:sp>
        <p:nvSpPr>
          <p:cNvPr id="2" name="Text Placeholder 1"/>
          <p:cNvSpPr>
            <a:spLocks noGrp="1"/>
          </p:cNvSpPr>
          <p:nvPr>
            <p:ph type="body" sz="quarter" idx="11"/>
          </p:nvPr>
        </p:nvSpPr>
        <p:spPr/>
        <p:txBody>
          <a:bodyPr/>
          <a:lstStyle/>
          <a:p>
            <a:r>
              <a:rPr lang="en-US" dirty="0" smtClean="0"/>
              <a:t>What </a:t>
            </a:r>
            <a:r>
              <a:rPr lang="mr-IN" dirty="0" smtClean="0"/>
              <a:t>–</a:t>
            </a:r>
            <a:r>
              <a:rPr lang="en-US" dirty="0" smtClean="0"/>
              <a:t> Development flow</a:t>
            </a:r>
            <a:endParaRPr lang="en-US" dirty="0"/>
          </a:p>
        </p:txBody>
      </p:sp>
      <p:sp>
        <p:nvSpPr>
          <p:cNvPr id="3" name="Text Placeholder 2"/>
          <p:cNvSpPr>
            <a:spLocks noGrp="1"/>
          </p:cNvSpPr>
          <p:nvPr>
            <p:ph type="body" sz="quarter" idx="12"/>
          </p:nvPr>
        </p:nvSpPr>
        <p:spPr/>
        <p:txBody>
          <a:bodyPr/>
          <a:lstStyle/>
          <a:p>
            <a:pPr marL="342900" indent="-342900">
              <a:lnSpc>
                <a:spcPct val="100000"/>
              </a:lnSpc>
              <a:buFont typeface="Arial" charset="0"/>
              <a:buChar char="•"/>
            </a:pPr>
            <a:r>
              <a:rPr lang="en-US" dirty="0" smtClean="0"/>
              <a:t>Project Structure</a:t>
            </a:r>
          </a:p>
          <a:p>
            <a:pPr marL="342900" indent="-342900">
              <a:lnSpc>
                <a:spcPct val="100000"/>
              </a:lnSpc>
              <a:buFont typeface="Arial" charset="0"/>
              <a:buChar char="•"/>
            </a:pPr>
            <a:r>
              <a:rPr lang="en-US" dirty="0" smtClean="0"/>
              <a:t>Version Control</a:t>
            </a:r>
          </a:p>
          <a:p>
            <a:pPr marL="342900" indent="-342900">
              <a:lnSpc>
                <a:spcPct val="100000"/>
              </a:lnSpc>
              <a:buFont typeface="Arial" charset="0"/>
              <a:buChar char="•"/>
            </a:pPr>
            <a:r>
              <a:rPr lang="en-US" dirty="0" smtClean="0"/>
              <a:t>Testing</a:t>
            </a:r>
          </a:p>
          <a:p>
            <a:pPr marL="342900" indent="-342900">
              <a:lnSpc>
                <a:spcPct val="100000"/>
              </a:lnSpc>
              <a:buFont typeface="Arial" charset="0"/>
              <a:buChar char="•"/>
            </a:pPr>
            <a:r>
              <a:rPr lang="en-US" dirty="0" smtClean="0"/>
              <a:t>Lots of testing</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13</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4107" y="1558916"/>
            <a:ext cx="2399253" cy="2399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9934" y="1825031"/>
            <a:ext cx="5344238" cy="1473192"/>
          </a:xfrm>
          <a:prstGeom prst="rect">
            <a:avLst/>
          </a:prstGeom>
        </p:spPr>
      </p:pic>
    </p:spTree>
    <p:extLst>
      <p:ext uri="{BB962C8B-B14F-4D97-AF65-F5344CB8AC3E}">
        <p14:creationId xmlns:p14="http://schemas.microsoft.com/office/powerpoint/2010/main" val="172544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Project structure</a:t>
            </a:r>
            <a:endParaRPr lang="en-US" dirty="0"/>
          </a:p>
        </p:txBody>
      </p:sp>
      <p:sp>
        <p:nvSpPr>
          <p:cNvPr id="3" name="Text Placeholder 2"/>
          <p:cNvSpPr>
            <a:spLocks noGrp="1"/>
          </p:cNvSpPr>
          <p:nvPr>
            <p:ph type="body" sz="quarter" idx="12"/>
          </p:nvPr>
        </p:nvSpPr>
        <p:spPr>
          <a:xfrm>
            <a:off x="5806911" y="1206605"/>
            <a:ext cx="5344998" cy="4813195"/>
          </a:xfrm>
        </p:spPr>
        <p:txBody>
          <a:bodyPr/>
          <a:lstStyle/>
          <a:p>
            <a:r>
              <a:rPr lang="en-US" dirty="0" smtClean="0"/>
              <a:t>.</a:t>
            </a:r>
            <a:r>
              <a:rPr lang="en-US" dirty="0" err="1" smtClean="0"/>
              <a:t>gitignore</a:t>
            </a:r>
            <a:endParaRPr lang="en-US" dirty="0" smtClean="0"/>
          </a:p>
          <a:p>
            <a:pPr>
              <a:spcAft>
                <a:spcPts val="200"/>
              </a:spcAft>
            </a:pP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DS_Store</a:t>
            </a:r>
            <a:endParaRPr lang="en-US" dirty="0" smtClean="0">
              <a:latin typeface="Courier New" charset="0"/>
              <a:ea typeface="Courier New" charset="0"/>
              <a:cs typeface="Courier New" charset="0"/>
            </a:endParaRPr>
          </a:p>
          <a:p>
            <a:pPr>
              <a:spcAft>
                <a:spcPts val="200"/>
              </a:spcAft>
            </a:pP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nsf</a:t>
            </a:r>
            <a:endParaRPr lang="en-US" dirty="0" smtClean="0">
              <a:latin typeface="Courier New" charset="0"/>
              <a:ea typeface="Courier New" charset="0"/>
              <a:cs typeface="Courier New" charset="0"/>
            </a:endParaRPr>
          </a:p>
          <a:p>
            <a:pPr>
              <a:spcAft>
                <a:spcPts val="200"/>
              </a:spcAft>
            </a:pPr>
            <a:r>
              <a:rPr lang="en-US" dirty="0" err="1" smtClean="0">
                <a:latin typeface="Courier New" charset="0"/>
                <a:ea typeface="Courier New" charset="0"/>
                <a:cs typeface="Courier New" charset="0"/>
              </a:rPr>
              <a:t>Desktop.ini</a:t>
            </a:r>
            <a:endParaRPr lang="en-US" dirty="0" smtClean="0">
              <a:latin typeface="Courier New" charset="0"/>
              <a:ea typeface="Courier New" charset="0"/>
              <a:cs typeface="Courier New" charset="0"/>
            </a:endParaRPr>
          </a:p>
          <a:p>
            <a:pPr>
              <a:spcAft>
                <a:spcPts val="200"/>
              </a:spcAft>
            </a:pPr>
            <a:r>
              <a:rPr lang="en-US" dirty="0" smtClean="0">
                <a:latin typeface="Courier New" charset="0"/>
                <a:ea typeface="Courier New" charset="0"/>
                <a:cs typeface="Courier New" charset="0"/>
              </a:rPr>
              <a:t>.Spotlight-V100</a:t>
            </a:r>
          </a:p>
          <a:p>
            <a:pPr>
              <a:spcAft>
                <a:spcPts val="200"/>
              </a:spcAft>
            </a:pPr>
            <a:r>
              <a:rPr lang="en-US" dirty="0" smtClean="0">
                <a:latin typeface="Courier New" charset="0"/>
                <a:ea typeface="Courier New" charset="0"/>
                <a:cs typeface="Courier New" charset="0"/>
              </a:rPr>
              <a:t>.Trashes</a:t>
            </a:r>
          </a:p>
          <a:p>
            <a:pPr>
              <a:spcAft>
                <a:spcPts val="200"/>
              </a:spcAft>
            </a:pPr>
            <a:r>
              <a:rPr lang="en-US" dirty="0" err="1" smtClean="0">
                <a:latin typeface="Courier New" charset="0"/>
                <a:ea typeface="Courier New" charset="0"/>
                <a:cs typeface="Courier New" charset="0"/>
              </a:rPr>
              <a:t>Thumbs.db</a:t>
            </a:r>
            <a:endParaRPr lang="en-US" dirty="0" smtClean="0">
              <a:latin typeface="Courier New" charset="0"/>
              <a:ea typeface="Courier New" charset="0"/>
              <a:cs typeface="Courier New" charset="0"/>
            </a:endParaRPr>
          </a:p>
          <a:p>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14</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86" y="866348"/>
            <a:ext cx="3681579" cy="5748190"/>
          </a:xfrm>
          <a:prstGeom prst="rect">
            <a:avLst/>
          </a:prstGeom>
        </p:spPr>
      </p:pic>
    </p:spTree>
    <p:extLst>
      <p:ext uri="{BB962C8B-B14F-4D97-AF65-F5344CB8AC3E}">
        <p14:creationId xmlns:p14="http://schemas.microsoft.com/office/powerpoint/2010/main" val="612001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0230" y="345125"/>
            <a:ext cx="9293671" cy="1163163"/>
          </a:xfrm>
        </p:spPr>
        <p:txBody>
          <a:bodyPr/>
          <a:lstStyle/>
          <a:p>
            <a:r>
              <a:rPr lang="en-US" dirty="0" smtClean="0"/>
              <a:t>Deployment </a:t>
            </a:r>
          </a:p>
          <a:p>
            <a:r>
              <a:rPr lang="en-US" dirty="0" smtClean="0"/>
              <a:t>Option 1</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15</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800" y="0"/>
            <a:ext cx="6753616" cy="6858000"/>
          </a:xfrm>
          <a:prstGeom prst="rect">
            <a:avLst/>
          </a:prstGeom>
        </p:spPr>
      </p:pic>
    </p:spTree>
    <p:extLst>
      <p:ext uri="{BB962C8B-B14F-4D97-AF65-F5344CB8AC3E}">
        <p14:creationId xmlns:p14="http://schemas.microsoft.com/office/powerpoint/2010/main" val="39233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0230" y="345125"/>
            <a:ext cx="9293671" cy="1078321"/>
          </a:xfrm>
        </p:spPr>
        <p:txBody>
          <a:bodyPr/>
          <a:lstStyle/>
          <a:p>
            <a:r>
              <a:rPr lang="en-US" dirty="0" smtClean="0"/>
              <a:t>Deployment</a:t>
            </a:r>
          </a:p>
          <a:p>
            <a:r>
              <a:rPr lang="en-US" dirty="0" smtClean="0"/>
              <a:t>Option 2</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16</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89" y="1717249"/>
            <a:ext cx="10714837" cy="3835138"/>
          </a:xfrm>
          <a:prstGeom prst="rect">
            <a:avLst/>
          </a:prstGeom>
        </p:spPr>
      </p:pic>
    </p:spTree>
    <p:extLst>
      <p:ext uri="{BB962C8B-B14F-4D97-AF65-F5344CB8AC3E}">
        <p14:creationId xmlns:p14="http://schemas.microsoft.com/office/powerpoint/2010/main" val="21868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Comparing deployment options</a:t>
            </a:r>
            <a:endParaRPr lang="en-US" dirty="0"/>
          </a:p>
        </p:txBody>
      </p:sp>
      <p:sp>
        <p:nvSpPr>
          <p:cNvPr id="3" name="Text Placeholder 2"/>
          <p:cNvSpPr>
            <a:spLocks noGrp="1"/>
          </p:cNvSpPr>
          <p:nvPr>
            <p:ph type="body" sz="quarter" idx="12"/>
          </p:nvPr>
        </p:nvSpPr>
        <p:spPr/>
        <p:txBody>
          <a:bodyPr numCol="2"/>
          <a:lstStyle/>
          <a:p>
            <a:pPr marL="342900" indent="-342900">
              <a:buFont typeface="Arial" charset="0"/>
              <a:buChar char="•"/>
            </a:pPr>
            <a:r>
              <a:rPr lang="en-US" dirty="0" smtClean="0"/>
              <a:t>Single NSF</a:t>
            </a:r>
          </a:p>
          <a:p>
            <a:pPr marL="342900" indent="-342900">
              <a:buFont typeface="Arial" charset="0"/>
              <a:buChar char="•"/>
            </a:pPr>
            <a:r>
              <a:rPr lang="en-US" dirty="0" smtClean="0"/>
              <a:t>Easy deployment</a:t>
            </a:r>
          </a:p>
          <a:p>
            <a:pPr marL="342900" indent="-342900">
              <a:buFont typeface="Arial" charset="0"/>
              <a:buChar char="•"/>
            </a:pPr>
            <a:r>
              <a:rPr lang="en-US" dirty="0" smtClean="0"/>
              <a:t>Domino HTTP stack</a:t>
            </a:r>
          </a:p>
          <a:p>
            <a:pPr marL="342900" indent="-342900">
              <a:buFont typeface="Arial" charset="0"/>
              <a:buChar char="•"/>
            </a:pPr>
            <a:r>
              <a:rPr lang="en-US" dirty="0" smtClean="0"/>
              <a:t>Domino authentication</a:t>
            </a:r>
          </a:p>
          <a:p>
            <a:pPr marL="342900" indent="-342900">
              <a:buFont typeface="Arial" charset="0"/>
              <a:buChar char="•"/>
            </a:pPr>
            <a:r>
              <a:rPr lang="en-US" dirty="0" smtClean="0"/>
              <a:t>Single tier</a:t>
            </a:r>
          </a:p>
          <a:p>
            <a:endParaRPr lang="en-US" dirty="0"/>
          </a:p>
          <a:p>
            <a:endParaRPr lang="en-US" dirty="0" smtClean="0"/>
          </a:p>
          <a:p>
            <a:pPr marL="342900" indent="-342900">
              <a:buFont typeface="Arial" charset="0"/>
              <a:buChar char="•"/>
            </a:pPr>
            <a:r>
              <a:rPr lang="en-US" dirty="0" smtClean="0"/>
              <a:t>Front-end / Back-end split</a:t>
            </a:r>
          </a:p>
          <a:p>
            <a:pPr marL="342900" indent="-342900">
              <a:buFont typeface="Arial" charset="0"/>
              <a:buChar char="•"/>
            </a:pPr>
            <a:r>
              <a:rPr lang="en-US" dirty="0" smtClean="0"/>
              <a:t>Easy update of frontend</a:t>
            </a:r>
          </a:p>
          <a:p>
            <a:pPr marL="342900" indent="-342900">
              <a:buFont typeface="Arial" charset="0"/>
              <a:buChar char="•"/>
            </a:pPr>
            <a:r>
              <a:rPr lang="en-US" dirty="0" smtClean="0"/>
              <a:t>http2 capable</a:t>
            </a:r>
          </a:p>
          <a:p>
            <a:pPr marL="342900" indent="-342900">
              <a:buFont typeface="Arial" charset="0"/>
              <a:buChar char="•"/>
            </a:pPr>
            <a:r>
              <a:rPr lang="en-US" dirty="0" smtClean="0"/>
              <a:t>Any authentication</a:t>
            </a:r>
          </a:p>
          <a:p>
            <a:pPr marL="342900" indent="-342900">
              <a:buFont typeface="Arial" charset="0"/>
              <a:buChar char="•"/>
            </a:pPr>
            <a:r>
              <a:rPr lang="en-US" dirty="0" smtClean="0"/>
              <a:t>Multi tier</a:t>
            </a:r>
          </a:p>
          <a:p>
            <a:endParaRPr lang="en-US" dirty="0" smtClean="0"/>
          </a:p>
        </p:txBody>
      </p:sp>
      <p:sp>
        <p:nvSpPr>
          <p:cNvPr id="4" name="Slide Number Placeholder 3"/>
          <p:cNvSpPr>
            <a:spLocks noGrp="1"/>
          </p:cNvSpPr>
          <p:nvPr>
            <p:ph type="sldNum" sz="quarter" idx="4"/>
          </p:nvPr>
        </p:nvSpPr>
        <p:spPr/>
        <p:txBody>
          <a:bodyPr/>
          <a:lstStyle/>
          <a:p>
            <a:fld id="{64A8A213-8E92-D94A-82D7-8578C89CAF17}" type="slidenum">
              <a:rPr lang="en-US" smtClean="0"/>
              <a:pPr/>
              <a:t>17</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spTree>
    <p:extLst>
      <p:ext uri="{BB962C8B-B14F-4D97-AF65-F5344CB8AC3E}">
        <p14:creationId xmlns:p14="http://schemas.microsoft.com/office/powerpoint/2010/main" val="750975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Demo</a:t>
            </a:r>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18</a:t>
            </a:fld>
            <a:endParaRPr lang="en-US" dirty="0"/>
          </a:p>
        </p:txBody>
      </p:sp>
      <p:sp>
        <p:nvSpPr>
          <p:cNvPr id="6" name="Date Placeholder 5"/>
          <p:cNvSpPr>
            <a:spLocks noGrp="1"/>
          </p:cNvSpPr>
          <p:nvPr>
            <p:ph type="dt" sz="half" idx="2"/>
          </p:nvPr>
        </p:nvSpPr>
        <p:spPr/>
        <p:txBody>
          <a:bodyPr/>
          <a:lstStyle/>
          <a:p>
            <a:fld id="{040ADE93-B1B8-E949-92D3-7BB3C3F48A1A}" type="datetime1">
              <a:rPr lang="en-US" smtClean="0"/>
              <a:t>1/19/17</a:t>
            </a:fld>
            <a:endParaRPr lang="en-US" dirty="0"/>
          </a:p>
        </p:txBody>
      </p:sp>
    </p:spTree>
    <p:extLst>
      <p:ext uri="{BB962C8B-B14F-4D97-AF65-F5344CB8AC3E}">
        <p14:creationId xmlns:p14="http://schemas.microsoft.com/office/powerpoint/2010/main" val="966741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Notices and disclaimers </a:t>
            </a:r>
          </a:p>
        </p:txBody>
      </p:sp>
      <p:sp>
        <p:nvSpPr>
          <p:cNvPr id="3" name="Content Placeholder 2"/>
          <p:cNvSpPr>
            <a:spLocks noGrp="1"/>
          </p:cNvSpPr>
          <p:nvPr>
            <p:ph idx="1"/>
          </p:nvPr>
        </p:nvSpPr>
        <p:spPr/>
        <p:txBody>
          <a:bodyPr tIns="121917"/>
          <a:lstStyle/>
          <a:p>
            <a:r>
              <a:rPr lang="en-US" altLang="en-US" sz="1100" dirty="0">
                <a:latin typeface="Arial" panose="020B0604020202020204" pitchFamily="34" charset="0"/>
              </a:rPr>
              <a:t>Copyright © </a:t>
            </a:r>
            <a:r>
              <a:rPr lang="en-US" altLang="en-US" sz="1100" dirty="0" smtClean="0">
                <a:latin typeface="Arial" panose="020B0604020202020204" pitchFamily="34" charset="0"/>
              </a:rPr>
              <a:t>2017 </a:t>
            </a:r>
            <a:r>
              <a:rPr lang="en-US" altLang="en-US" sz="1100" dirty="0">
                <a:latin typeface="Arial" panose="020B0604020202020204" pitchFamily="34" charset="0"/>
              </a:rPr>
              <a:t>by International Business Machines Corporation (IBM)</a:t>
            </a:r>
            <a:r>
              <a:rPr lang="en-US" altLang="en-US" sz="1100" dirty="0" smtClean="0">
                <a:latin typeface="Arial" panose="020B0604020202020204" pitchFamily="34" charset="0"/>
              </a:rPr>
              <a:t>. No </a:t>
            </a:r>
            <a:r>
              <a:rPr lang="en-US" altLang="en-US" sz="1100" dirty="0">
                <a:latin typeface="Arial" panose="020B0604020202020204" pitchFamily="34" charset="0"/>
              </a:rPr>
              <a:t>part of this document may be reproduced or transmitted in any form without written permission from IBM. </a:t>
            </a:r>
          </a:p>
          <a:p>
            <a:r>
              <a:rPr lang="en-US" altLang="en-US" sz="1100" b="1" dirty="0">
                <a:latin typeface="Arial" panose="020B0604020202020204" pitchFamily="34" charset="0"/>
              </a:rPr>
              <a:t>U.S. Government Users Restricted Rights </a:t>
            </a:r>
            <a:r>
              <a:rPr lang="en-US" altLang="en-US" sz="1100" b="1" dirty="0" smtClean="0">
                <a:latin typeface="Arial" panose="020B0604020202020204" pitchFamily="34" charset="0"/>
              </a:rPr>
              <a:t>— </a:t>
            </a:r>
            <a:r>
              <a:rPr lang="en-US" altLang="en-US" sz="1100" b="1" dirty="0">
                <a:latin typeface="Arial" panose="020B0604020202020204" pitchFamily="34" charset="0"/>
              </a:rPr>
              <a:t>Use, duplication or disclosure restricted by GSA ADP Schedule Contract with IBM.</a:t>
            </a:r>
          </a:p>
          <a:p>
            <a:r>
              <a:rPr lang="en-US" altLang="en-US" sz="1100" dirty="0">
                <a:latin typeface="Arial" panose="020B0604020202020204" pitchFamily="34" charset="0"/>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a:t>
            </a:r>
            <a:r>
              <a:rPr lang="en-US" altLang="en-US" sz="1100" dirty="0" smtClean="0">
                <a:latin typeface="Arial" panose="020B0604020202020204" pitchFamily="34" charset="0"/>
              </a:rPr>
              <a:t>. IN </a:t>
            </a:r>
            <a:r>
              <a:rPr lang="en-US" altLang="en-US" sz="1100" dirty="0">
                <a:latin typeface="Arial" panose="020B0604020202020204" pitchFamily="34" charset="0"/>
              </a:rPr>
              <a:t>NO EVENT SHALL IBM BE LIABLE FOR ANY DAMAGE ARISING FROM THE USE OF THIS INFORMATION, INCLUDING BUT NOT LIMITED TO, LOSS OF DATA, BUSINESS INTERRUPTION, LOSS OF PROFIT OR LOSS OF OPPORTUNITY. </a:t>
            </a:r>
            <a:r>
              <a:rPr lang="en-US" altLang="en-US" sz="1100" dirty="0" smtClean="0">
                <a:latin typeface="Arial" panose="020B0604020202020204" pitchFamily="34" charset="0"/>
              </a:rPr>
              <a:t>IBM </a:t>
            </a:r>
            <a:r>
              <a:rPr lang="en-US" altLang="en-US" sz="1100" dirty="0">
                <a:latin typeface="Arial" panose="020B0604020202020204" pitchFamily="34" charset="0"/>
              </a:rPr>
              <a:t>products and services are warranted according to the terms and conditions of the agreements under which they are provided. </a:t>
            </a:r>
          </a:p>
          <a:p>
            <a:r>
              <a:rPr lang="en-US" altLang="en-US" sz="1100" dirty="0">
                <a:latin typeface="Arial" panose="020B0604020202020204" pitchFamily="34" charset="0"/>
              </a:rPr>
              <a:t>IBM products are manufactured from new parts or new and used parts. In some cases, a product may not be new and may have been previously installed. Regardless, our warranty terms apply.”</a:t>
            </a:r>
          </a:p>
          <a:p>
            <a:r>
              <a:rPr lang="en-US" altLang="en-US" sz="1100" b="1" dirty="0">
                <a:latin typeface="Arial" panose="020B0604020202020204" pitchFamily="34" charset="0"/>
              </a:rPr>
              <a:t>Any statements regarding IBM's future direction, intent or product plans are subject to change or withdrawal without notice.</a:t>
            </a:r>
          </a:p>
          <a:p>
            <a:r>
              <a:rPr lang="en-US" altLang="en-US" sz="1100" dirty="0">
                <a:latin typeface="Arial" panose="020B0604020202020204" pitchFamily="34" charset="0"/>
              </a:rPr>
              <a:t>Performance data contained herein was generally obtained in a controlled, isolated </a:t>
            </a:r>
            <a:r>
              <a:rPr lang="en-US" altLang="en-US" sz="1100" dirty="0" smtClean="0">
                <a:latin typeface="Arial" panose="020B0604020202020204" pitchFamily="34" charset="0"/>
              </a:rPr>
              <a:t>environments. Customer </a:t>
            </a:r>
            <a:r>
              <a:rPr lang="en-US" altLang="en-US" sz="1100" dirty="0">
                <a:latin typeface="Arial" panose="020B0604020202020204" pitchFamily="34" charset="0"/>
              </a:rPr>
              <a:t>examples are presented as illustrations of how those customers have used IBM products and the results they may have achieved.  Actual performance, cost, savings or other results in other operating environments may vary.  </a:t>
            </a:r>
          </a:p>
          <a:p>
            <a:r>
              <a:rPr lang="en-US" altLang="en-US" sz="1100" dirty="0">
                <a:latin typeface="Arial" panose="020B0604020202020204" pitchFamily="34" charset="0"/>
              </a:rPr>
              <a:t>References in this document to IBM products, programs, or services does not imply that IBM intends to make such products, programs or services available in all countries in which IBM operates or does business.  </a:t>
            </a:r>
          </a:p>
          <a:p>
            <a:r>
              <a:rPr lang="en-US" altLang="en-US" sz="1100" dirty="0">
                <a:latin typeface="Arial" panose="020B0604020202020204" pitchFamily="34" charset="0"/>
              </a:rPr>
              <a:t>Workshops, sessions and associated materials may have been prepared by independent session speakers, and do not necessarily reflect the views of IBM</a:t>
            </a:r>
            <a:r>
              <a:rPr lang="en-US" altLang="en-US" sz="1100" dirty="0" smtClean="0">
                <a:latin typeface="Arial" panose="020B0604020202020204" pitchFamily="34" charset="0"/>
              </a:rPr>
              <a:t>. </a:t>
            </a:r>
            <a:r>
              <a:rPr lang="en-US" altLang="en-US" sz="1100" dirty="0">
                <a:latin typeface="Arial" panose="020B0604020202020204" pitchFamily="34" charset="0"/>
              </a:rPr>
              <a:t>All materials and discussions are provided for informational purposes only, and are neither intended to, nor shall constitute legal or other guidance or advice to any individual participant or their specific situation. </a:t>
            </a:r>
          </a:p>
          <a:p>
            <a:r>
              <a:rPr lang="en-US" altLang="en-US" sz="1100" dirty="0">
                <a:latin typeface="Arial" panose="020B0604020202020204" pitchFamily="34" charset="0"/>
              </a:rPr>
              <a:t>It is the </a:t>
            </a:r>
            <a:r>
              <a:rPr lang="en-US" altLang="en-US" sz="1100" dirty="0" smtClean="0">
                <a:latin typeface="Arial" panose="020B0604020202020204" pitchFamily="34" charset="0"/>
              </a:rPr>
              <a:t>customer’</a:t>
            </a:r>
            <a:r>
              <a:rPr lang="en-US" altLang="ja-JP" sz="1100" dirty="0" smtClean="0">
                <a:latin typeface="Arial" panose="020B0604020202020204" pitchFamily="34" charset="0"/>
                <a:ea typeface="ＭＳ Ｐゴシック" panose="020B0600070205080204" pitchFamily="34" charset="-128"/>
              </a:rPr>
              <a:t>s responsibility </a:t>
            </a:r>
            <a:r>
              <a:rPr lang="en-US" altLang="ja-JP" sz="1100" dirty="0">
                <a:latin typeface="Arial" panose="020B0604020202020204" pitchFamily="34" charset="0"/>
                <a:ea typeface="ＭＳ Ｐゴシック" panose="020B0600070205080204" pitchFamily="34" charset="-128"/>
              </a:rPr>
              <a:t>to insure its own compliance with legal requirements and to obtain advice of competent legal counsel as to the identification and interpretation of any relevant laws and regulatory requirements that may affect the customer</a:t>
            </a:r>
            <a:r>
              <a:rPr lang="ja-JP" altLang="en-US" sz="1100" dirty="0">
                <a:latin typeface="Arial" panose="020B0604020202020204" pitchFamily="34" charset="0"/>
                <a:ea typeface="ＭＳ Ｐゴシック" panose="020B0600070205080204" pitchFamily="34" charset="-128"/>
              </a:rPr>
              <a:t>’</a:t>
            </a:r>
            <a:r>
              <a:rPr lang="en-US" altLang="ja-JP" sz="1100" dirty="0">
                <a:latin typeface="Arial" panose="020B0604020202020204" pitchFamily="34" charset="0"/>
                <a:ea typeface="ＭＳ Ｐゴシック" panose="020B0600070205080204" pitchFamily="34" charset="-128"/>
              </a:rPr>
              <a:t>s business and any actions the customer may need to take to comply with such laws. </a:t>
            </a:r>
            <a:r>
              <a:rPr lang="en-US" altLang="ja-JP" sz="1100" dirty="0" smtClean="0">
                <a:latin typeface="Arial" panose="020B0604020202020204" pitchFamily="34" charset="0"/>
                <a:ea typeface="ＭＳ Ｐゴシック" panose="020B0600070205080204" pitchFamily="34" charset="-128"/>
              </a:rPr>
              <a:t>IBM</a:t>
            </a:r>
            <a:r>
              <a:rPr lang="en-US" altLang="ja-JP" sz="1100" dirty="0">
                <a:latin typeface="Arial" panose="020B0604020202020204" pitchFamily="34" charset="0"/>
                <a:ea typeface="ＭＳ Ｐゴシック" panose="020B0600070205080204" pitchFamily="34" charset="-128"/>
              </a:rPr>
              <a:t> does not provide legal advice or represent or warrant that its services or products will ensure that the customer is in compliance with any law</a:t>
            </a:r>
            <a:endParaRPr lang="en-US" altLang="en-US" sz="1100" dirty="0">
              <a:latin typeface="Arial" panose="020B0604020202020204" pitchFamily="34" charset="0"/>
            </a:endParaRPr>
          </a:p>
        </p:txBody>
      </p:sp>
      <p:sp>
        <p:nvSpPr>
          <p:cNvPr id="8"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19</a:t>
            </a:fld>
            <a:endParaRPr lang="en-US" dirty="0"/>
          </a:p>
        </p:txBody>
      </p:sp>
      <p:sp>
        <p:nvSpPr>
          <p:cNvPr id="9"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3D4CD477-C312-DB40-BB7A-982CE417D32C}" type="datetime1">
              <a:rPr lang="en-US" smtClean="0"/>
              <a:t>1/19/17</a:t>
            </a:fld>
            <a:endParaRPr lang="en-US" dirty="0"/>
          </a:p>
        </p:txBody>
      </p:sp>
    </p:spTree>
    <p:extLst>
      <p:ext uri="{BB962C8B-B14F-4D97-AF65-F5344CB8AC3E}">
        <p14:creationId xmlns:p14="http://schemas.microsoft.com/office/powerpoint/2010/main" val="3220213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latin typeface="Arial" charset="0"/>
              </a:rPr>
              <a:t>Please </a:t>
            </a:r>
            <a:r>
              <a:rPr lang="en-US" dirty="0" smtClean="0">
                <a:latin typeface="Arial" charset="0"/>
              </a:rPr>
              <a:t>note</a:t>
            </a:r>
            <a:endParaRPr lang="en-US" dirty="0">
              <a:latin typeface="Arial" charset="0"/>
            </a:endParaRPr>
          </a:p>
        </p:txBody>
      </p:sp>
      <p:sp>
        <p:nvSpPr>
          <p:cNvPr id="2" name="Content Placeholder 1"/>
          <p:cNvSpPr>
            <a:spLocks noGrp="1"/>
          </p:cNvSpPr>
          <p:nvPr>
            <p:ph idx="1"/>
          </p:nvPr>
        </p:nvSpPr>
        <p:spPr/>
        <p:txBody>
          <a:bodyPr>
            <a:noAutofit/>
          </a:bodyPr>
          <a:lstStyle/>
          <a:p>
            <a:pPr>
              <a:tabLst>
                <a:tab pos="311143" algn="l"/>
              </a:tabLst>
            </a:pPr>
            <a:r>
              <a:rPr lang="en-US" sz="1400" dirty="0"/>
              <a:t>IBM’s statements regarding its plans, directions, and intent are subject to change or withdrawal without notice at IBM’s sole discretion.</a:t>
            </a:r>
          </a:p>
          <a:p>
            <a:pPr>
              <a:tabLst>
                <a:tab pos="311143" algn="l"/>
              </a:tabLst>
            </a:pPr>
            <a:r>
              <a:rPr lang="en-US" sz="1400" dirty="0"/>
              <a:t>Information regarding potential future products is intended to outline our general product direction and it should not be relied on in making a purchasing decision. </a:t>
            </a:r>
          </a:p>
          <a:p>
            <a:pPr>
              <a:tabLst>
                <a:tab pos="311143" algn="l"/>
              </a:tabLst>
            </a:pPr>
            <a:r>
              <a:rPr lang="en-US" sz="1400" dirty="0"/>
              <a:t>The information mentioned regarding potential future products is not a commitment</a:t>
            </a:r>
            <a:r>
              <a:rPr lang="en-US" sz="1400" dirty="0" smtClean="0"/>
              <a:t>, promise</a:t>
            </a:r>
            <a:r>
              <a:rPr lang="en-US" sz="1400" dirty="0"/>
              <a:t>, or legal obligation to deliver any material, code or functionality. Information about potential future products may not be incorporated into any contract. </a:t>
            </a:r>
          </a:p>
          <a:p>
            <a:pPr>
              <a:tabLst>
                <a:tab pos="311143" algn="l"/>
              </a:tabLst>
            </a:pPr>
            <a:r>
              <a:rPr lang="en-US" sz="1400" dirty="0"/>
              <a:t>The development, release, and timing of any future features or functionality described for our products remains at our sole discretion. </a:t>
            </a:r>
          </a:p>
          <a:p>
            <a:pPr>
              <a:tabLst>
                <a:tab pos="311143" algn="l"/>
              </a:tabLst>
            </a:pPr>
            <a:r>
              <a:rPr lang="en-US" sz="1400" dirty="0"/>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 </a:t>
            </a:r>
          </a:p>
        </p:txBody>
      </p:sp>
      <p:sp>
        <p:nvSpPr>
          <p:cNvPr id="6147" name="Slide Number Placeholder 2"/>
          <p:cNvSpPr>
            <a:spLocks noGrp="1"/>
          </p:cNvSpPr>
          <p:nvPr>
            <p:ph type="sldNum" sz="quarter" idx="4"/>
          </p:nvPr>
        </p:nvSpPr>
        <p:spPr bwMode="auto">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17" tIns="60958" rIns="121917" bIns="60958"/>
          <a:lstStyle>
            <a:lvl1pPr>
              <a:defRPr>
                <a:solidFill>
                  <a:schemeClr val="tx1"/>
                </a:solidFill>
                <a:latin typeface="Arial" charset="0"/>
                <a:ea typeface="ＭＳ Ｐゴシック" charset="0"/>
              </a:defRPr>
            </a:lvl1pPr>
            <a:lvl2pPr marL="990575" indent="-380990">
              <a:defRPr>
                <a:solidFill>
                  <a:schemeClr val="tx1"/>
                </a:solidFill>
                <a:latin typeface="Arial" charset="0"/>
                <a:ea typeface="ＭＳ Ｐゴシック" charset="0"/>
              </a:defRPr>
            </a:lvl2pPr>
            <a:lvl3pPr marL="1523962" indent="-304792">
              <a:defRPr>
                <a:solidFill>
                  <a:schemeClr val="tx1"/>
                </a:solidFill>
                <a:latin typeface="Arial" charset="0"/>
                <a:ea typeface="ＭＳ Ｐゴシック" charset="0"/>
              </a:defRPr>
            </a:lvl3pPr>
            <a:lvl4pPr marL="2133547" indent="-304792">
              <a:defRPr>
                <a:solidFill>
                  <a:schemeClr val="tx1"/>
                </a:solidFill>
                <a:latin typeface="Arial" charset="0"/>
                <a:ea typeface="ＭＳ Ｐゴシック" charset="0"/>
              </a:defRPr>
            </a:lvl4pPr>
            <a:lvl5pPr marL="2743131" indent="-304792">
              <a:defRPr>
                <a:solidFill>
                  <a:schemeClr val="tx1"/>
                </a:solidFill>
                <a:latin typeface="Arial" charset="0"/>
                <a:ea typeface="ＭＳ Ｐゴシック" charset="0"/>
              </a:defRPr>
            </a:lvl5pPr>
            <a:lvl6pPr marL="3352716" indent="-304792" fontAlgn="base">
              <a:spcBef>
                <a:spcPct val="0"/>
              </a:spcBef>
              <a:spcAft>
                <a:spcPct val="0"/>
              </a:spcAft>
              <a:defRPr>
                <a:solidFill>
                  <a:schemeClr val="tx1"/>
                </a:solidFill>
                <a:latin typeface="Arial" charset="0"/>
                <a:ea typeface="ＭＳ Ｐゴシック" charset="0"/>
              </a:defRPr>
            </a:lvl6pPr>
            <a:lvl7pPr marL="3962301" indent="-304792" fontAlgn="base">
              <a:spcBef>
                <a:spcPct val="0"/>
              </a:spcBef>
              <a:spcAft>
                <a:spcPct val="0"/>
              </a:spcAft>
              <a:defRPr>
                <a:solidFill>
                  <a:schemeClr val="tx1"/>
                </a:solidFill>
                <a:latin typeface="Arial" charset="0"/>
                <a:ea typeface="ＭＳ Ｐゴシック" charset="0"/>
              </a:defRPr>
            </a:lvl7pPr>
            <a:lvl8pPr marL="4571886" indent="-304792" fontAlgn="base">
              <a:spcBef>
                <a:spcPct val="0"/>
              </a:spcBef>
              <a:spcAft>
                <a:spcPct val="0"/>
              </a:spcAft>
              <a:defRPr>
                <a:solidFill>
                  <a:schemeClr val="tx1"/>
                </a:solidFill>
                <a:latin typeface="Arial" charset="0"/>
                <a:ea typeface="ＭＳ Ｐゴシック" charset="0"/>
              </a:defRPr>
            </a:lvl8pPr>
            <a:lvl9pPr marL="5181470" indent="-304792" fontAlgn="base">
              <a:spcBef>
                <a:spcPct val="0"/>
              </a:spcBef>
              <a:spcAft>
                <a:spcPct val="0"/>
              </a:spcAft>
              <a:defRPr>
                <a:solidFill>
                  <a:schemeClr val="tx1"/>
                </a:solidFill>
                <a:latin typeface="Arial" charset="0"/>
                <a:ea typeface="ＭＳ Ｐゴシック" charset="0"/>
              </a:defRPr>
            </a:lvl9pPr>
          </a:lstStyle>
          <a:p>
            <a:fld id="{F89DCEF9-AE02-114F-91AC-20FA8D31B69C}" type="slidenum">
              <a:rPr lang="en-US">
                <a:solidFill>
                  <a:srgbClr val="6D7777"/>
                </a:solidFill>
              </a:rPr>
              <a:pPr/>
              <a:t>2</a:t>
            </a:fld>
            <a:endParaRPr lang="en-US" dirty="0">
              <a:solidFill>
                <a:srgbClr val="6D7777"/>
              </a:solidFill>
            </a:endParaRPr>
          </a:p>
        </p:txBody>
      </p:sp>
      <p:sp>
        <p:nvSpPr>
          <p:cNvPr id="3" name="Date Placeholder 2"/>
          <p:cNvSpPr>
            <a:spLocks noGrp="1"/>
          </p:cNvSpPr>
          <p:nvPr>
            <p:ph type="dt" sz="half" idx="2"/>
          </p:nvPr>
        </p:nvSpPr>
        <p:spPr/>
        <p:txBody>
          <a:bodyPr/>
          <a:lstStyle/>
          <a:p>
            <a:fld id="{F789B5C0-81A8-AC46-881B-3561774620EF}" type="datetime1">
              <a:rPr lang="en-US" smtClean="0"/>
              <a:t>1/19/17</a:t>
            </a:fld>
            <a:endParaRPr lang="en-US" dirty="0"/>
          </a:p>
        </p:txBody>
      </p:sp>
    </p:spTree>
    <p:extLst>
      <p:ext uri="{BB962C8B-B14F-4D97-AF65-F5344CB8AC3E}">
        <p14:creationId xmlns:p14="http://schemas.microsoft.com/office/powerpoint/2010/main" val="2701173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Notices and disclaimers continued </a:t>
            </a:r>
          </a:p>
        </p:txBody>
      </p:sp>
      <p:sp>
        <p:nvSpPr>
          <p:cNvPr id="3" name="Content Placeholder 2"/>
          <p:cNvSpPr>
            <a:spLocks noGrp="1"/>
          </p:cNvSpPr>
          <p:nvPr>
            <p:ph idx="1"/>
          </p:nvPr>
        </p:nvSpPr>
        <p:spPr/>
        <p:txBody>
          <a:bodyPr tIns="121917">
            <a:normAutofit/>
          </a:bodyPr>
          <a:lstStyle/>
          <a:p>
            <a:pPr>
              <a:lnSpc>
                <a:spcPct val="95000"/>
              </a:lnSpc>
            </a:pPr>
            <a:r>
              <a:rPr lang="en-US" altLang="en-US" sz="1100" dirty="0">
                <a:latin typeface="Arial" panose="020B0604020202020204" pitchFamily="34" charset="0"/>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a:t>
            </a:r>
            <a:r>
              <a:rPr lang="ja-JP" altLang="en-US" sz="1100" dirty="0">
                <a:latin typeface="Arial" panose="020B0604020202020204" pitchFamily="34" charset="0"/>
                <a:ea typeface="ＭＳ Ｐゴシック" panose="020B0600070205080204" pitchFamily="34" charset="-128"/>
              </a:rPr>
              <a:t>’</a:t>
            </a:r>
            <a:r>
              <a:rPr lang="en-US" altLang="ja-JP" sz="1100" dirty="0">
                <a:latin typeface="Arial" panose="020B0604020202020204" pitchFamily="34" charset="0"/>
                <a:ea typeface="ＭＳ Ｐゴシック" panose="020B0600070205080204" pitchFamily="34" charset="-128"/>
              </a:rPr>
              <a:t>s products.  IBM EXPRESSLY DISCLAIMS ALL WARRANTIES, EXPRESSED OR IMPLIED, INCLUDING BUT NOT LIMITED TO, THE IMPLIED WARRANTIES OF MERCHANTABILITY AND FITNESS FOR A PARTICULAR PURPOSE. </a:t>
            </a:r>
          </a:p>
          <a:p>
            <a:pPr>
              <a:lnSpc>
                <a:spcPct val="95000"/>
              </a:lnSpc>
            </a:pPr>
            <a:r>
              <a:rPr lang="en-US" altLang="en-US" sz="1100" dirty="0">
                <a:latin typeface="Arial" panose="020B0604020202020204" pitchFamily="34" charset="0"/>
              </a:rPr>
              <a:t>The provision of the information contained herein is not intended to, and does not, grant any right or license under any IBM patents, copyrights, trademarks or other intellectual property right. </a:t>
            </a:r>
          </a:p>
          <a:p>
            <a:pPr>
              <a:lnSpc>
                <a:spcPct val="95000"/>
              </a:lnSpc>
            </a:pPr>
            <a:r>
              <a:rPr lang="en-US" altLang="en-US" sz="1100" dirty="0">
                <a:latin typeface="Arial" panose="020B0604020202020204" pitchFamily="34" charset="0"/>
              </a:rPr>
              <a:t>IBM, the IBM logo, ibm.com, Aspera®, Bluemix, Blueworks Live, CICS, Clearcase, Cognos®, DOORS®, Emptoris®, Enterprise Document Management System™, FASP®, FileNet®, Global Business Services ®, Global Technology Services ®, IBM ExperienceOne™, IBM SmartCloud®, IBM Social Business®, Information on Demand, ILOG, Maximo®, MQIntegrator®, MQSeries®, Netcool®, OMEGAMON, OpenPower, PureAnalytics™, PureApplication®, pureCluster™, PureCoverage®, PureData®, PureExperience®, PureFlex®, pureQuery®, pureScale®, PureSystems®, QRadar®, Rational®, Rhapsody®, Smarter Commerce®, SoDA, SPSS, Sterling Commerce®, StoredIQ, Tealeaf®, Tivoli®, Trusteer®, Unica®, urban{code}®, Watson, WebSphere®, Worklight®,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altLang="en-US" sz="1100" dirty="0" smtClean="0">
                <a:latin typeface="Arial" panose="020B0604020202020204" pitchFamily="34" charset="0"/>
              </a:rPr>
              <a:t>: </a:t>
            </a:r>
            <a:r>
              <a:rPr lang="en-US" altLang="en-US" sz="1100" dirty="0">
                <a:latin typeface="Arial" panose="020B0604020202020204" pitchFamily="34" charset="0"/>
                <a:hlinkClick r:id="rId2"/>
              </a:rPr>
              <a:t>www.ibm.com/legal/copytrade.shtml</a:t>
            </a:r>
            <a:r>
              <a:rPr lang="en-US" altLang="en-US" sz="1100" dirty="0">
                <a:latin typeface="Arial" panose="020B0604020202020204" pitchFamily="34" charset="0"/>
              </a:rPr>
              <a:t>.</a:t>
            </a:r>
          </a:p>
        </p:txBody>
      </p:sp>
      <p:sp>
        <p:nvSpPr>
          <p:cNvPr id="7" name="Slide Number Placeholder 3"/>
          <p:cNvSpPr>
            <a:spLocks noGrp="1"/>
          </p:cNvSpPr>
          <p:nvPr>
            <p:ph type="sldNum" sz="quarter" idx="4"/>
          </p:nvPr>
        </p:nvSpPr>
        <p:spPr>
          <a:xfrm>
            <a:off x="320231" y="6356350"/>
            <a:ext cx="580665" cy="365125"/>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20</a:t>
            </a:fld>
            <a:endParaRPr lang="en-US" dirty="0"/>
          </a:p>
        </p:txBody>
      </p:sp>
      <p:sp>
        <p:nvSpPr>
          <p:cNvPr id="8" name="Date Placeholder 4"/>
          <p:cNvSpPr>
            <a:spLocks noGrp="1"/>
          </p:cNvSpPr>
          <p:nvPr>
            <p:ph type="dt" sz="half" idx="2"/>
          </p:nvPr>
        </p:nvSpPr>
        <p:spPr>
          <a:xfrm>
            <a:off x="900776" y="6356350"/>
            <a:ext cx="2743200" cy="365125"/>
          </a:xfrm>
          <a:prstGeom prst="rect">
            <a:avLst/>
          </a:prstGeom>
        </p:spPr>
        <p:txBody>
          <a:bodyPr vert="horz" lIns="91440" tIns="45720" rIns="91440" bIns="45720" rtlCol="0" anchor="ctr"/>
          <a:lstStyle>
            <a:lvl1pPr algn="l">
              <a:defRPr sz="1200" baseline="0">
                <a:solidFill>
                  <a:srgbClr val="655A5B"/>
                </a:solidFill>
              </a:defRPr>
            </a:lvl1pPr>
          </a:lstStyle>
          <a:p>
            <a:fld id="{C5FE3DD9-14B5-5D42-8920-4B7B8B151B24}" type="datetime1">
              <a:rPr lang="en-US" smtClean="0"/>
              <a:t>1/19/17</a:t>
            </a:fld>
            <a:endParaRPr lang="en-US" dirty="0"/>
          </a:p>
        </p:txBody>
      </p:sp>
    </p:spTree>
    <p:extLst>
      <p:ext uri="{BB962C8B-B14F-4D97-AF65-F5344CB8AC3E}">
        <p14:creationId xmlns:p14="http://schemas.microsoft.com/office/powerpoint/2010/main" val="4161810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Thank you</a:t>
            </a:r>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21</a:t>
            </a:fld>
            <a:endParaRPr lang="en-US" dirty="0"/>
          </a:p>
        </p:txBody>
      </p:sp>
      <p:sp>
        <p:nvSpPr>
          <p:cNvPr id="6" name="Date Placeholder 5"/>
          <p:cNvSpPr>
            <a:spLocks noGrp="1"/>
          </p:cNvSpPr>
          <p:nvPr>
            <p:ph type="dt" sz="half" idx="2"/>
          </p:nvPr>
        </p:nvSpPr>
        <p:spPr/>
        <p:txBody>
          <a:bodyPr/>
          <a:lstStyle/>
          <a:p>
            <a:fld id="{C81475B7-E4DC-CC4B-AAC1-BEC4D550279E}" type="datetime1">
              <a:rPr lang="en-US" smtClean="0"/>
              <a:t>1/19/17</a:t>
            </a:fld>
            <a:endParaRPr lang="en-US" dirty="0"/>
          </a:p>
        </p:txBody>
      </p:sp>
    </p:spTree>
    <p:extLst>
      <p:ext uri="{BB962C8B-B14F-4D97-AF65-F5344CB8AC3E}">
        <p14:creationId xmlns:p14="http://schemas.microsoft.com/office/powerpoint/2010/main" val="1438874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Further readings</a:t>
            </a:r>
            <a:endParaRPr lang="en-US" dirty="0"/>
          </a:p>
        </p:txBody>
      </p:sp>
      <p:sp>
        <p:nvSpPr>
          <p:cNvPr id="3" name="Text Placeholder 2"/>
          <p:cNvSpPr>
            <a:spLocks noGrp="1"/>
          </p:cNvSpPr>
          <p:nvPr>
            <p:ph type="body" sz="quarter" idx="12"/>
          </p:nvPr>
        </p:nvSpPr>
        <p:spPr/>
        <p:txBody>
          <a:bodyPr>
            <a:normAutofit fontScale="70000" lnSpcReduction="20000"/>
          </a:bodyPr>
          <a:lstStyle/>
          <a:p>
            <a:r>
              <a:rPr lang="en-US" dirty="0" smtClean="0"/>
              <a:t>Would you like to know more?*</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22</a:t>
            </a:fld>
            <a:endParaRPr lang="en-US" dirty="0"/>
          </a:p>
        </p:txBody>
      </p:sp>
      <p:sp>
        <p:nvSpPr>
          <p:cNvPr id="5" name="Date Placeholder 4"/>
          <p:cNvSpPr>
            <a:spLocks noGrp="1"/>
          </p:cNvSpPr>
          <p:nvPr>
            <p:ph type="dt" sz="half" idx="2"/>
          </p:nvPr>
        </p:nvSpPr>
        <p:spPr/>
        <p:txBody>
          <a:bodyPr/>
          <a:lstStyle/>
          <a:p>
            <a:fld id="{9B5414C5-1EAA-6B4C-BB88-F098E59D71E2}" type="datetime1">
              <a:rPr lang="en-US" smtClean="0"/>
              <a:t>1/19/17</a:t>
            </a:fld>
            <a:endParaRPr lang="en-US" dirty="0"/>
          </a:p>
        </p:txBody>
      </p:sp>
      <p:sp>
        <p:nvSpPr>
          <p:cNvPr id="6" name="TextBox 5"/>
          <p:cNvSpPr txBox="1"/>
          <p:nvPr/>
        </p:nvSpPr>
        <p:spPr>
          <a:xfrm>
            <a:off x="3059513" y="6363257"/>
            <a:ext cx="9308453" cy="358218"/>
          </a:xfrm>
          <a:prstGeom prst="rect">
            <a:avLst/>
          </a:prstGeom>
        </p:spPr>
        <p:txBody>
          <a:bodyPr vert="horz" wrap="none" lIns="91440" tIns="45720" rIns="91440" bIns="45720" rtlCol="0" anchor="t" anchorCtr="0">
            <a:normAutofit/>
          </a:bodyPr>
          <a:lstStyle/>
          <a:p>
            <a:pPr>
              <a:lnSpc>
                <a:spcPct val="95000"/>
              </a:lnSpc>
            </a:pPr>
            <a:r>
              <a:rPr lang="en-US" dirty="0" smtClean="0">
                <a:solidFill>
                  <a:schemeClr val="bg1"/>
                </a:solidFill>
              </a:rPr>
              <a:t>* In case you didn’t get </a:t>
            </a:r>
            <a:r>
              <a:rPr lang="en-US" dirty="0">
                <a:solidFill>
                  <a:schemeClr val="bg1"/>
                </a:solidFill>
              </a:rPr>
              <a:t>the reference: https://</a:t>
            </a:r>
            <a:r>
              <a:rPr lang="en-US" dirty="0" err="1">
                <a:solidFill>
                  <a:schemeClr val="bg1"/>
                </a:solidFill>
              </a:rPr>
              <a:t>www.youtube.com</a:t>
            </a:r>
            <a:r>
              <a:rPr lang="en-US" dirty="0">
                <a:solidFill>
                  <a:schemeClr val="bg1"/>
                </a:solidFill>
              </a:rPr>
              <a:t>/</a:t>
            </a:r>
            <a:r>
              <a:rPr lang="en-US" dirty="0" err="1">
                <a:solidFill>
                  <a:schemeClr val="bg1"/>
                </a:solidFill>
              </a:rPr>
              <a:t>watch?v</a:t>
            </a:r>
            <a:r>
              <a:rPr lang="en-US" dirty="0">
                <a:solidFill>
                  <a:schemeClr val="bg1"/>
                </a:solidFill>
              </a:rPr>
              <a:t>=kdrjzE1SE58</a:t>
            </a:r>
            <a:endParaRPr lang="en-US" dirty="0" smtClean="0">
              <a:solidFill>
                <a:schemeClr val="bg1"/>
              </a:solidFill>
            </a:endParaRPr>
          </a:p>
        </p:txBody>
      </p:sp>
    </p:spTree>
    <p:extLst>
      <p:ext uri="{BB962C8B-B14F-4D97-AF65-F5344CB8AC3E}">
        <p14:creationId xmlns:p14="http://schemas.microsoft.com/office/powerpoint/2010/main" val="832272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Tool locations (and install sequence)</a:t>
            </a:r>
            <a:endParaRPr lang="en-US" dirty="0"/>
          </a:p>
        </p:txBody>
      </p:sp>
      <p:sp>
        <p:nvSpPr>
          <p:cNvPr id="3" name="Text Placeholder 2"/>
          <p:cNvSpPr>
            <a:spLocks noGrp="1"/>
          </p:cNvSpPr>
          <p:nvPr>
            <p:ph type="body" sz="quarter" idx="12"/>
          </p:nvPr>
        </p:nvSpPr>
        <p:spPr>
          <a:xfrm>
            <a:off x="320231" y="866349"/>
            <a:ext cx="9293670" cy="5153452"/>
          </a:xfrm>
        </p:spPr>
        <p:txBody>
          <a:bodyPr/>
          <a:lstStyle/>
          <a:p>
            <a:pPr marL="342900" indent="-342900">
              <a:lnSpc>
                <a:spcPct val="100000"/>
              </a:lnSpc>
              <a:spcAft>
                <a:spcPts val="0"/>
              </a:spcAft>
              <a:buFont typeface="Arial" charset="0"/>
              <a:buChar char="•"/>
            </a:pPr>
            <a:r>
              <a:rPr lang="en-US" dirty="0" err="1" smtClean="0"/>
              <a:t>Node.js</a:t>
            </a:r>
            <a:r>
              <a:rPr lang="en-US" dirty="0"/>
              <a:t>: https://</a:t>
            </a:r>
            <a:r>
              <a:rPr lang="en-US" dirty="0" err="1"/>
              <a:t>nodejs.org</a:t>
            </a:r>
            <a:r>
              <a:rPr lang="en-US" dirty="0"/>
              <a:t>/</a:t>
            </a:r>
            <a:endParaRPr lang="en-US" dirty="0" smtClean="0"/>
          </a:p>
          <a:p>
            <a:pPr marL="342900" indent="-342900">
              <a:lnSpc>
                <a:spcPct val="100000"/>
              </a:lnSpc>
              <a:spcAft>
                <a:spcPts val="0"/>
              </a:spcAft>
              <a:buFont typeface="Arial" charset="0"/>
              <a:buChar char="•"/>
            </a:pPr>
            <a:r>
              <a:rPr lang="en-US" dirty="0"/>
              <a:t>NPM: https://</a:t>
            </a:r>
            <a:r>
              <a:rPr lang="en-US" dirty="0" err="1"/>
              <a:t>www.npmjs.com</a:t>
            </a:r>
            <a:r>
              <a:rPr lang="en-US" dirty="0"/>
              <a:t>/</a:t>
            </a:r>
            <a:endParaRPr lang="en-US" dirty="0" smtClean="0"/>
          </a:p>
          <a:p>
            <a:pPr marL="342900" indent="-342900">
              <a:lnSpc>
                <a:spcPct val="100000"/>
              </a:lnSpc>
              <a:spcAft>
                <a:spcPts val="0"/>
              </a:spcAft>
              <a:buFont typeface="Arial" charset="0"/>
              <a:buChar char="•"/>
            </a:pPr>
            <a:r>
              <a:rPr lang="en-US" dirty="0" err="1"/>
              <a:t>Jasmine:https</a:t>
            </a:r>
            <a:r>
              <a:rPr lang="en-US" dirty="0"/>
              <a:t>://</a:t>
            </a:r>
            <a:r>
              <a:rPr lang="en-US" dirty="0" err="1"/>
              <a:t>jasmine.github.io</a:t>
            </a:r>
            <a:r>
              <a:rPr lang="en-US" dirty="0" smtClean="0"/>
              <a:t>/</a:t>
            </a:r>
          </a:p>
          <a:p>
            <a:pPr marL="342900" indent="-342900">
              <a:lnSpc>
                <a:spcPct val="100000"/>
              </a:lnSpc>
              <a:spcAft>
                <a:spcPts val="0"/>
              </a:spcAft>
              <a:buFont typeface="Arial" charset="0"/>
              <a:buChar char="•"/>
            </a:pPr>
            <a:r>
              <a:rPr lang="en-US" dirty="0"/>
              <a:t>Protractor: http://</a:t>
            </a:r>
            <a:r>
              <a:rPr lang="en-US" dirty="0" err="1"/>
              <a:t>www.protractortest.org</a:t>
            </a:r>
            <a:r>
              <a:rPr lang="en-US" dirty="0"/>
              <a:t>/</a:t>
            </a:r>
            <a:endParaRPr lang="en-US" dirty="0" smtClean="0"/>
          </a:p>
          <a:p>
            <a:pPr marL="342900" indent="-342900">
              <a:lnSpc>
                <a:spcPct val="100000"/>
              </a:lnSpc>
              <a:spcAft>
                <a:spcPts val="0"/>
              </a:spcAft>
              <a:buFont typeface="Arial" charset="0"/>
              <a:buChar char="•"/>
            </a:pPr>
            <a:r>
              <a:rPr lang="en-US" dirty="0" err="1"/>
              <a:t>AngularJS:https</a:t>
            </a:r>
            <a:r>
              <a:rPr lang="en-US" dirty="0"/>
              <a:t>://</a:t>
            </a:r>
            <a:r>
              <a:rPr lang="en-US" dirty="0" err="1"/>
              <a:t>angular.io</a:t>
            </a:r>
            <a:r>
              <a:rPr lang="en-US" dirty="0" smtClean="0"/>
              <a:t>/</a:t>
            </a:r>
          </a:p>
          <a:p>
            <a:pPr marL="342900" indent="-342900">
              <a:lnSpc>
                <a:spcPct val="100000"/>
              </a:lnSpc>
              <a:spcAft>
                <a:spcPts val="0"/>
              </a:spcAft>
              <a:buFont typeface="Arial" charset="0"/>
              <a:buChar char="•"/>
            </a:pPr>
            <a:r>
              <a:rPr lang="en-US" dirty="0"/>
              <a:t>Angular CLI: https://</a:t>
            </a:r>
            <a:r>
              <a:rPr lang="en-US" dirty="0" err="1"/>
              <a:t>cli.angular.io</a:t>
            </a:r>
            <a:r>
              <a:rPr lang="en-US" dirty="0"/>
              <a:t>/</a:t>
            </a:r>
            <a:endParaRPr lang="en-US" dirty="0" smtClean="0"/>
          </a:p>
          <a:p>
            <a:pPr marL="342900" indent="-342900">
              <a:lnSpc>
                <a:spcPct val="100000"/>
              </a:lnSpc>
              <a:spcAft>
                <a:spcPts val="0"/>
              </a:spcAft>
              <a:buFont typeface="Arial" charset="0"/>
              <a:buChar char="•"/>
            </a:pPr>
            <a:r>
              <a:rPr lang="en-US" dirty="0" err="1" smtClean="0"/>
              <a:t>TypeScript</a:t>
            </a:r>
            <a:r>
              <a:rPr lang="en-US" dirty="0"/>
              <a:t>: https://</a:t>
            </a:r>
            <a:r>
              <a:rPr lang="en-US" dirty="0" err="1"/>
              <a:t>www.typescriptlang.org</a:t>
            </a:r>
            <a:r>
              <a:rPr lang="en-US" dirty="0"/>
              <a:t>/</a:t>
            </a:r>
            <a:endParaRPr lang="en-US" dirty="0" smtClean="0"/>
          </a:p>
          <a:p>
            <a:pPr marL="342900" indent="-342900">
              <a:lnSpc>
                <a:spcPct val="100000"/>
              </a:lnSpc>
              <a:spcAft>
                <a:spcPts val="0"/>
              </a:spcAft>
              <a:buFont typeface="Arial" charset="0"/>
              <a:buChar char="•"/>
            </a:pPr>
            <a:r>
              <a:rPr lang="en-US" dirty="0" err="1" smtClean="0"/>
              <a:t>Webpack</a:t>
            </a:r>
            <a:r>
              <a:rPr lang="en-US" dirty="0"/>
              <a:t>: https://</a:t>
            </a:r>
            <a:r>
              <a:rPr lang="en-US" dirty="0" err="1"/>
              <a:t>webpack.js.org</a:t>
            </a:r>
            <a:r>
              <a:rPr lang="en-US" dirty="0"/>
              <a:t>/</a:t>
            </a:r>
          </a:p>
          <a:p>
            <a:pPr marL="342900" indent="-342900">
              <a:lnSpc>
                <a:spcPct val="100000"/>
              </a:lnSpc>
              <a:spcAft>
                <a:spcPts val="0"/>
              </a:spcAft>
              <a:buFont typeface="Arial" charset="0"/>
              <a:buChar char="•"/>
            </a:pPr>
            <a:r>
              <a:rPr lang="en-US" dirty="0" smtClean="0"/>
              <a:t>Microsoft Code</a:t>
            </a:r>
            <a:r>
              <a:rPr lang="en-US" dirty="0"/>
              <a:t>: https://</a:t>
            </a:r>
            <a:r>
              <a:rPr lang="en-US" dirty="0" err="1"/>
              <a:t>code.visualstudio.com</a:t>
            </a:r>
            <a:r>
              <a:rPr lang="en-US" dirty="0"/>
              <a:t>/</a:t>
            </a:r>
            <a:endParaRPr lang="en-US" dirty="0" smtClean="0"/>
          </a:p>
          <a:p>
            <a:pPr marL="342900" indent="-342900">
              <a:lnSpc>
                <a:spcPct val="100000"/>
              </a:lnSpc>
              <a:spcAft>
                <a:spcPts val="0"/>
              </a:spcAft>
              <a:buFont typeface="Arial" charset="0"/>
              <a:buChar char="•"/>
            </a:pPr>
            <a:r>
              <a:rPr lang="en-US" dirty="0" smtClean="0"/>
              <a:t>Wallaby</a:t>
            </a:r>
            <a:r>
              <a:rPr lang="en-US" dirty="0"/>
              <a:t>: https://</a:t>
            </a:r>
            <a:r>
              <a:rPr lang="en-US" dirty="0" err="1"/>
              <a:t>wallabyjs.com</a:t>
            </a:r>
            <a:r>
              <a:rPr lang="en-US" dirty="0"/>
              <a:t>/</a:t>
            </a:r>
            <a:endParaRPr lang="en-US" dirty="0" smtClean="0"/>
          </a:p>
          <a:p>
            <a:pPr marL="342900" indent="-342900">
              <a:lnSpc>
                <a:spcPct val="100000"/>
              </a:lnSpc>
              <a:spcAft>
                <a:spcPts val="0"/>
              </a:spcAft>
              <a:buFont typeface="Arial" charset="0"/>
              <a:buChar char="•"/>
            </a:pPr>
            <a:r>
              <a:rPr lang="en-US" dirty="0" smtClean="0"/>
              <a:t>GIT: </a:t>
            </a:r>
            <a:r>
              <a:rPr lang="en-US" dirty="0"/>
              <a:t>https://</a:t>
            </a:r>
            <a:r>
              <a:rPr lang="en-US" b="1" dirty="0" err="1"/>
              <a:t>git-scm</a:t>
            </a:r>
            <a:r>
              <a:rPr lang="en-US" dirty="0" err="1"/>
              <a:t>.com</a:t>
            </a:r>
            <a:r>
              <a:rPr lang="en-US" dirty="0"/>
              <a:t>/</a:t>
            </a:r>
            <a:endParaRPr lang="en-US" dirty="0" smtClean="0"/>
          </a:p>
          <a:p>
            <a:pPr marL="800100" lvl="1" indent="-342900">
              <a:lnSpc>
                <a:spcPct val="100000"/>
              </a:lnSpc>
              <a:buFont typeface="Arial" charset="0"/>
              <a:buChar char="•"/>
            </a:pPr>
            <a:r>
              <a:rPr lang="en-US" dirty="0" smtClean="0"/>
              <a:t>Tower: </a:t>
            </a:r>
            <a:r>
              <a:rPr lang="en-US" dirty="0"/>
              <a:t>https://</a:t>
            </a:r>
            <a:r>
              <a:rPr lang="en-US" dirty="0" err="1"/>
              <a:t>www.</a:t>
            </a:r>
            <a:r>
              <a:rPr lang="en-US" b="1" dirty="0" err="1"/>
              <a:t>git-tower</a:t>
            </a:r>
            <a:r>
              <a:rPr lang="en-US" dirty="0" err="1"/>
              <a:t>.com</a:t>
            </a:r>
            <a:r>
              <a:rPr lang="en-US" dirty="0"/>
              <a:t>/</a:t>
            </a:r>
            <a:endParaRPr lang="en-US" dirty="0" smtClean="0"/>
          </a:p>
          <a:p>
            <a:pPr marL="800100" lvl="1" indent="-342900">
              <a:lnSpc>
                <a:spcPct val="100000"/>
              </a:lnSpc>
              <a:buFont typeface="Arial" charset="0"/>
              <a:buChar char="•"/>
            </a:pPr>
            <a:r>
              <a:rPr lang="en-US" dirty="0" err="1" smtClean="0"/>
              <a:t>Sourcetree</a:t>
            </a:r>
            <a:r>
              <a:rPr lang="en-US" dirty="0"/>
              <a:t>: https://</a:t>
            </a:r>
            <a:r>
              <a:rPr lang="en-US" dirty="0" err="1"/>
              <a:t>www.sourcetreeapp.com</a:t>
            </a:r>
            <a:r>
              <a:rPr lang="en-US" dirty="0"/>
              <a:t>/</a:t>
            </a:r>
          </a:p>
        </p:txBody>
      </p:sp>
      <p:sp>
        <p:nvSpPr>
          <p:cNvPr id="4" name="Slide Number Placeholder 3"/>
          <p:cNvSpPr>
            <a:spLocks noGrp="1"/>
          </p:cNvSpPr>
          <p:nvPr>
            <p:ph type="sldNum" sz="quarter" idx="4"/>
          </p:nvPr>
        </p:nvSpPr>
        <p:spPr/>
        <p:txBody>
          <a:bodyPr/>
          <a:lstStyle/>
          <a:p>
            <a:fld id="{64A8A213-8E92-D94A-82D7-8578C89CAF17}" type="slidenum">
              <a:rPr lang="en-US" smtClean="0"/>
              <a:pPr/>
              <a:t>23</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spTree>
    <p:extLst>
      <p:ext uri="{BB962C8B-B14F-4D97-AF65-F5344CB8AC3E}">
        <p14:creationId xmlns:p14="http://schemas.microsoft.com/office/powerpoint/2010/main" val="1549811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Helper tools used</a:t>
            </a:r>
            <a:endParaRPr lang="en-US" dirty="0"/>
          </a:p>
        </p:txBody>
      </p:sp>
      <p:sp>
        <p:nvSpPr>
          <p:cNvPr id="3" name="Text Placeholder 2"/>
          <p:cNvSpPr>
            <a:spLocks noGrp="1"/>
          </p:cNvSpPr>
          <p:nvPr>
            <p:ph type="body" sz="quarter" idx="12"/>
          </p:nvPr>
        </p:nvSpPr>
        <p:spPr/>
        <p:txBody>
          <a:bodyPr/>
          <a:lstStyle/>
          <a:p>
            <a:pPr marL="342900" indent="-342900">
              <a:buFont typeface="Arial" charset="0"/>
              <a:buChar char="•"/>
            </a:pPr>
            <a:r>
              <a:rPr lang="en-US" dirty="0" err="1" smtClean="0"/>
              <a:t>DXLDump</a:t>
            </a:r>
            <a:endParaRPr lang="en-US" dirty="0" smtClean="0"/>
          </a:p>
          <a:p>
            <a:pPr marL="342900" indent="-342900">
              <a:buFont typeface="Arial" charset="0"/>
              <a:buChar char="•"/>
            </a:pPr>
            <a:r>
              <a:rPr lang="en-US" dirty="0" err="1" smtClean="0"/>
              <a:t>DXLLoad</a:t>
            </a:r>
            <a:endParaRPr lang="en-US" dirty="0" smtClean="0"/>
          </a:p>
          <a:p>
            <a:pPr marL="342900" indent="-342900">
              <a:buFont typeface="Arial" charset="0"/>
              <a:buChar char="•"/>
            </a:pPr>
            <a:r>
              <a:rPr lang="en-US" dirty="0" err="1" smtClean="0"/>
              <a:t>FormExtractor</a:t>
            </a:r>
            <a:endParaRPr lang="en-US" dirty="0" smtClean="0"/>
          </a:p>
          <a:p>
            <a:pPr marL="342900" indent="-342900">
              <a:buFont typeface="Arial" charset="0"/>
              <a:buChar char="•"/>
            </a:pPr>
            <a:r>
              <a:rPr lang="en-US" dirty="0" smtClean="0"/>
              <a:t>Mustache</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24</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spTree>
    <p:extLst>
      <p:ext uri="{BB962C8B-B14F-4D97-AF65-F5344CB8AC3E}">
        <p14:creationId xmlns:p14="http://schemas.microsoft.com/office/powerpoint/2010/main" val="60873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Agenda</a:t>
            </a:r>
            <a:endParaRPr lang="en-US" dirty="0"/>
          </a:p>
        </p:txBody>
      </p:sp>
      <p:sp>
        <p:nvSpPr>
          <p:cNvPr id="3" name="Text Placeholder 2"/>
          <p:cNvSpPr>
            <a:spLocks noGrp="1"/>
          </p:cNvSpPr>
          <p:nvPr>
            <p:ph type="body" sz="quarter" idx="12"/>
          </p:nvPr>
        </p:nvSpPr>
        <p:spPr/>
        <p:txBody>
          <a:bodyPr/>
          <a:lstStyle/>
          <a:p>
            <a:pPr marL="342900" indent="-342900">
              <a:buFont typeface="Arial" charset="0"/>
              <a:buChar char="•"/>
            </a:pPr>
            <a:r>
              <a:rPr lang="en-US" dirty="0" smtClean="0"/>
              <a:t>What</a:t>
            </a:r>
            <a:r>
              <a:rPr lang="en-US" dirty="0"/>
              <a:t>, Why, </a:t>
            </a:r>
            <a:r>
              <a:rPr lang="en-US" dirty="0" smtClean="0"/>
              <a:t>How</a:t>
            </a:r>
          </a:p>
          <a:p>
            <a:pPr marL="342900" indent="-342900">
              <a:buFont typeface="Arial" charset="0"/>
              <a:buChar char="•"/>
            </a:pPr>
            <a:r>
              <a:rPr lang="en-US" dirty="0" smtClean="0"/>
              <a:t>The tools</a:t>
            </a:r>
          </a:p>
          <a:p>
            <a:pPr marL="342900" indent="-342900">
              <a:buFont typeface="Arial" charset="0"/>
              <a:buChar char="•"/>
            </a:pPr>
            <a:r>
              <a:rPr lang="en-US" dirty="0" smtClean="0"/>
              <a:t>Developer Workflow</a:t>
            </a:r>
          </a:p>
          <a:p>
            <a:pPr marL="342900" indent="-342900">
              <a:buFont typeface="Arial" charset="0"/>
              <a:buChar char="•"/>
            </a:pPr>
            <a:r>
              <a:rPr lang="en-US" dirty="0" smtClean="0"/>
              <a:t>Demo</a:t>
            </a:r>
          </a:p>
          <a:p>
            <a:pPr marL="342900" indent="-342900">
              <a:buFont typeface="Arial" charset="0"/>
              <a:buChar char="•"/>
            </a:pPr>
            <a:r>
              <a:rPr lang="en-US" dirty="0" smtClean="0"/>
              <a:t>Q &amp; A</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3</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775" y="1377885"/>
            <a:ext cx="5659225" cy="5659225"/>
          </a:xfrm>
          <a:prstGeom prst="rect">
            <a:avLst/>
          </a:prstGeom>
        </p:spPr>
      </p:pic>
    </p:spTree>
    <p:extLst>
      <p:ext uri="{BB962C8B-B14F-4D97-AF65-F5344CB8AC3E}">
        <p14:creationId xmlns:p14="http://schemas.microsoft.com/office/powerpoint/2010/main" val="314234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What, Why, How</a:t>
            </a:r>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4</a:t>
            </a:fld>
            <a:endParaRPr lang="en-US" dirty="0"/>
          </a:p>
        </p:txBody>
      </p:sp>
      <p:sp>
        <p:nvSpPr>
          <p:cNvPr id="6" name="Date Placeholder 5"/>
          <p:cNvSpPr>
            <a:spLocks noGrp="1"/>
          </p:cNvSpPr>
          <p:nvPr>
            <p:ph type="dt" sz="half" idx="2"/>
          </p:nvPr>
        </p:nvSpPr>
        <p:spPr/>
        <p:txBody>
          <a:bodyPr/>
          <a:lstStyle/>
          <a:p>
            <a:fld id="{040ADE93-B1B8-E949-92D3-7BB3C3F48A1A}" type="datetime1">
              <a:rPr lang="en-US" smtClean="0"/>
              <a:t>1/19/17</a:t>
            </a:fld>
            <a:endParaRPr lang="en-US" dirty="0"/>
          </a:p>
        </p:txBody>
      </p:sp>
    </p:spTree>
    <p:extLst>
      <p:ext uri="{BB962C8B-B14F-4D97-AF65-F5344CB8AC3E}">
        <p14:creationId xmlns:p14="http://schemas.microsoft.com/office/powerpoint/2010/main" val="1697890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a:t>
            </a:r>
            <a:endParaRPr lang="en-US" dirty="0"/>
          </a:p>
        </p:txBody>
      </p:sp>
      <p:sp>
        <p:nvSpPr>
          <p:cNvPr id="3" name="Text Placeholder 2"/>
          <p:cNvSpPr>
            <a:spLocks noGrp="1"/>
          </p:cNvSpPr>
          <p:nvPr>
            <p:ph type="body" sz="quarter" idx="12"/>
          </p:nvPr>
        </p:nvSpPr>
        <p:spPr/>
        <p:txBody>
          <a:bodyPr/>
          <a:lstStyle/>
          <a:p>
            <a:r>
              <a:rPr lang="en-US" dirty="0" smtClean="0"/>
              <a:t>Deliver modern looking web &amp; mobile applications, that are:</a:t>
            </a:r>
          </a:p>
          <a:p>
            <a:pPr marL="342900" indent="-342900">
              <a:buFont typeface="Arial" charset="0"/>
              <a:buChar char="•"/>
            </a:pPr>
            <a:r>
              <a:rPr lang="en-US" dirty="0" smtClean="0"/>
              <a:t>Well tested</a:t>
            </a:r>
          </a:p>
          <a:p>
            <a:pPr marL="342900" indent="-342900">
              <a:buFont typeface="Arial" charset="0"/>
              <a:buChar char="•"/>
            </a:pPr>
            <a:r>
              <a:rPr lang="en-US" dirty="0" smtClean="0"/>
              <a:t>Familiar to use</a:t>
            </a:r>
          </a:p>
          <a:p>
            <a:pPr marL="342900" indent="-342900">
              <a:buFont typeface="Arial" charset="0"/>
              <a:buChar char="•"/>
            </a:pPr>
            <a:r>
              <a:rPr lang="en-US" dirty="0" smtClean="0"/>
              <a:t>Frequently updated</a:t>
            </a:r>
          </a:p>
          <a:p>
            <a:pPr marL="342900" indent="-342900">
              <a:buFont typeface="Arial" charset="0"/>
              <a:buChar char="•"/>
            </a:pPr>
            <a:r>
              <a:rPr lang="en-US" dirty="0" smtClean="0"/>
              <a:t>Maintainable by “typical web developers”</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5</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spTree>
    <p:extLst>
      <p:ext uri="{BB962C8B-B14F-4D97-AF65-F5344CB8AC3E}">
        <p14:creationId xmlns:p14="http://schemas.microsoft.com/office/powerpoint/2010/main" val="1010770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430" b="4430"/>
          <a:stretch>
            <a:fillRect/>
          </a:stretch>
        </p:blipFill>
        <p:spPr/>
      </p:pic>
      <p:sp>
        <p:nvSpPr>
          <p:cNvPr id="4" name="Slide Number Placeholder 3"/>
          <p:cNvSpPr>
            <a:spLocks noGrp="1"/>
          </p:cNvSpPr>
          <p:nvPr>
            <p:ph type="sldNum" sz="quarter" idx="4"/>
          </p:nvPr>
        </p:nvSpPr>
        <p:spPr/>
        <p:txBody>
          <a:bodyPr/>
          <a:lstStyle/>
          <a:p>
            <a:fld id="{64A8A213-8E92-D94A-82D7-8578C89CAF17}" type="slidenum">
              <a:rPr lang="en-US" smtClean="0"/>
              <a:pPr/>
              <a:t>6</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sp>
        <p:nvSpPr>
          <p:cNvPr id="2" name="Text Placeholder 1"/>
          <p:cNvSpPr>
            <a:spLocks noGrp="1"/>
          </p:cNvSpPr>
          <p:nvPr>
            <p:ph type="body" sz="quarter" idx="4294967295"/>
          </p:nvPr>
        </p:nvSpPr>
        <p:spPr>
          <a:xfrm rot="16200000">
            <a:off x="10593757" y="5352617"/>
            <a:ext cx="2111768" cy="625948"/>
          </a:xfrm>
        </p:spPr>
        <p:txBody>
          <a:bodyPr>
            <a:noAutofit/>
          </a:bodyPr>
          <a:lstStyle/>
          <a:p>
            <a:r>
              <a:rPr lang="en-US" sz="6000" b="1" dirty="0" smtClean="0">
                <a:solidFill>
                  <a:schemeClr val="bg1"/>
                </a:solidFill>
              </a:rPr>
              <a:t>Why</a:t>
            </a:r>
            <a:endParaRPr lang="en-US" sz="6000" b="1" dirty="0">
              <a:solidFill>
                <a:schemeClr val="bg1"/>
              </a:solidFill>
            </a:endParaRPr>
          </a:p>
        </p:txBody>
      </p:sp>
      <p:sp>
        <p:nvSpPr>
          <p:cNvPr id="7" name="TextBox 6"/>
          <p:cNvSpPr txBox="1"/>
          <p:nvPr/>
        </p:nvSpPr>
        <p:spPr>
          <a:xfrm>
            <a:off x="3846136" y="2658359"/>
            <a:ext cx="914400" cy="914400"/>
          </a:xfrm>
          <a:prstGeom prst="rect">
            <a:avLst/>
          </a:prstGeom>
        </p:spPr>
        <p:txBody>
          <a:bodyPr vert="horz" wrap="none" lIns="91440" tIns="45720" rIns="91440" bIns="45720" rtlCol="0" anchor="t" anchorCtr="0">
            <a:normAutofit/>
          </a:bodyPr>
          <a:lstStyle/>
          <a:p>
            <a:pPr>
              <a:lnSpc>
                <a:spcPct val="95000"/>
              </a:lnSpc>
            </a:pPr>
            <a:endParaRPr lang="en-US" dirty="0" err="1" smtClean="0">
              <a:solidFill>
                <a:srgbClr val="323232"/>
              </a:solidFill>
            </a:endParaRPr>
          </a:p>
        </p:txBody>
      </p:sp>
    </p:spTree>
    <p:extLst>
      <p:ext uri="{BB962C8B-B14F-4D97-AF65-F5344CB8AC3E}">
        <p14:creationId xmlns:p14="http://schemas.microsoft.com/office/powerpoint/2010/main" val="793799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 y="0"/>
            <a:ext cx="11336667" cy="6858000"/>
          </a:xfrm>
        </p:spPr>
      </p:pic>
      <p:sp>
        <p:nvSpPr>
          <p:cNvPr id="4" name="Slide Number Placeholder 3"/>
          <p:cNvSpPr>
            <a:spLocks noGrp="1"/>
          </p:cNvSpPr>
          <p:nvPr>
            <p:ph type="sldNum" sz="quarter" idx="4"/>
          </p:nvPr>
        </p:nvSpPr>
        <p:spPr/>
        <p:txBody>
          <a:bodyPr/>
          <a:lstStyle/>
          <a:p>
            <a:fld id="{64A8A213-8E92-D94A-82D7-8578C89CAF17}" type="slidenum">
              <a:rPr lang="en-US" smtClean="0"/>
              <a:pPr/>
              <a:t>7</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sp>
        <p:nvSpPr>
          <p:cNvPr id="2" name="Text Placeholder 1"/>
          <p:cNvSpPr>
            <a:spLocks noGrp="1"/>
          </p:cNvSpPr>
          <p:nvPr>
            <p:ph type="body" sz="quarter" idx="4294967295"/>
          </p:nvPr>
        </p:nvSpPr>
        <p:spPr>
          <a:xfrm rot="16200000">
            <a:off x="10593757" y="5352617"/>
            <a:ext cx="2111768" cy="625948"/>
          </a:xfrm>
        </p:spPr>
        <p:txBody>
          <a:bodyPr>
            <a:noAutofit/>
          </a:bodyPr>
          <a:lstStyle/>
          <a:p>
            <a:r>
              <a:rPr lang="en-US" sz="6000" b="1" dirty="0" smtClean="0">
                <a:solidFill>
                  <a:schemeClr val="bg1"/>
                </a:solidFill>
              </a:rPr>
              <a:t>Why</a:t>
            </a:r>
            <a:endParaRPr lang="en-US" sz="6000" b="1" dirty="0">
              <a:solidFill>
                <a:schemeClr val="bg1"/>
              </a:solidFill>
            </a:endParaRPr>
          </a:p>
        </p:txBody>
      </p:sp>
      <p:sp>
        <p:nvSpPr>
          <p:cNvPr id="7" name="TextBox 6"/>
          <p:cNvSpPr txBox="1"/>
          <p:nvPr/>
        </p:nvSpPr>
        <p:spPr>
          <a:xfrm>
            <a:off x="3846136" y="2658359"/>
            <a:ext cx="914400" cy="914400"/>
          </a:xfrm>
          <a:prstGeom prst="rect">
            <a:avLst/>
          </a:prstGeom>
        </p:spPr>
        <p:txBody>
          <a:bodyPr vert="horz" wrap="none" lIns="91440" tIns="45720" rIns="91440" bIns="45720" rtlCol="0" anchor="t" anchorCtr="0">
            <a:normAutofit/>
          </a:bodyPr>
          <a:lstStyle/>
          <a:p>
            <a:pPr>
              <a:lnSpc>
                <a:spcPct val="95000"/>
              </a:lnSpc>
            </a:pPr>
            <a:endParaRPr lang="en-US" dirty="0" err="1" smtClean="0">
              <a:solidFill>
                <a:srgbClr val="323232"/>
              </a:solidFill>
            </a:endParaRPr>
          </a:p>
        </p:txBody>
      </p:sp>
      <p:sp>
        <p:nvSpPr>
          <p:cNvPr id="3" name="TextBox 2"/>
          <p:cNvSpPr txBox="1"/>
          <p:nvPr/>
        </p:nvSpPr>
        <p:spPr>
          <a:xfrm>
            <a:off x="739525" y="5418138"/>
            <a:ext cx="9808073" cy="914400"/>
          </a:xfrm>
          <a:prstGeom prst="rect">
            <a:avLst/>
          </a:prstGeom>
        </p:spPr>
        <p:txBody>
          <a:bodyPr vert="horz" wrap="none" lIns="91440" tIns="45720" rIns="91440" bIns="45720" rtlCol="0" anchor="t" anchorCtr="0">
            <a:noAutofit/>
          </a:bodyPr>
          <a:lstStyle/>
          <a:p>
            <a:pPr>
              <a:lnSpc>
                <a:spcPct val="95000"/>
              </a:lnSpc>
            </a:pPr>
            <a:r>
              <a:rPr lang="en-US" sz="6000" b="1" dirty="0" smtClean="0">
                <a:solidFill>
                  <a:schemeClr val="bg1"/>
                </a:solidFill>
              </a:rPr>
              <a:t>If you are a Hobbit - maybe</a:t>
            </a:r>
            <a:endParaRPr lang="en-US" sz="6000" b="1" dirty="0" smtClean="0">
              <a:solidFill>
                <a:schemeClr val="bg1"/>
              </a:solidFill>
            </a:endParaRPr>
          </a:p>
        </p:txBody>
      </p:sp>
      <p:sp>
        <p:nvSpPr>
          <p:cNvPr id="6" name="TextBox 5"/>
          <p:cNvSpPr txBox="1"/>
          <p:nvPr/>
        </p:nvSpPr>
        <p:spPr>
          <a:xfrm>
            <a:off x="5105548" y="6528225"/>
            <a:ext cx="6231118" cy="386499"/>
          </a:xfrm>
          <a:prstGeom prst="rect">
            <a:avLst/>
          </a:prstGeom>
        </p:spPr>
        <p:txBody>
          <a:bodyPr vert="horz" wrap="none" lIns="91440" tIns="45720" rIns="91440" bIns="45720" rtlCol="0" anchor="t" anchorCtr="0">
            <a:normAutofit/>
          </a:bodyPr>
          <a:lstStyle/>
          <a:p>
            <a:pPr>
              <a:lnSpc>
                <a:spcPct val="95000"/>
              </a:lnSpc>
            </a:pPr>
            <a:r>
              <a:rPr lang="en-US" dirty="0">
                <a:solidFill>
                  <a:schemeClr val="bg1"/>
                </a:solidFill>
              </a:rPr>
              <a:t>Source: http://</a:t>
            </a:r>
            <a:r>
              <a:rPr lang="en-US" dirty="0" err="1">
                <a:solidFill>
                  <a:schemeClr val="bg1"/>
                </a:solidFill>
              </a:rPr>
              <a:t>kingofwallpapers.com</a:t>
            </a:r>
            <a:r>
              <a:rPr lang="en-US" dirty="0">
                <a:solidFill>
                  <a:schemeClr val="bg1"/>
                </a:solidFill>
              </a:rPr>
              <a:t>/</a:t>
            </a:r>
            <a:r>
              <a:rPr lang="en-US" dirty="0" err="1">
                <a:solidFill>
                  <a:schemeClr val="bg1"/>
                </a:solidFill>
              </a:rPr>
              <a:t>gandalf</a:t>
            </a:r>
            <a:r>
              <a:rPr lang="en-US" dirty="0">
                <a:solidFill>
                  <a:schemeClr val="bg1"/>
                </a:solidFill>
              </a:rPr>
              <a:t>/gandalf-004.jpg</a:t>
            </a:r>
            <a:endParaRPr lang="en-US" dirty="0" smtClean="0">
              <a:solidFill>
                <a:schemeClr val="bg1"/>
              </a:solidFill>
            </a:endParaRPr>
          </a:p>
        </p:txBody>
      </p:sp>
    </p:spTree>
    <p:extLst>
      <p:ext uri="{BB962C8B-B14F-4D97-AF65-F5344CB8AC3E}">
        <p14:creationId xmlns:p14="http://schemas.microsoft.com/office/powerpoint/2010/main" val="28161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4A8A213-8E92-D94A-82D7-8578C89CAF17}" type="slidenum">
              <a:rPr lang="en-US" smtClean="0"/>
              <a:pPr/>
              <a:t>8</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sp>
        <p:nvSpPr>
          <p:cNvPr id="2" name="Text Placeholder 1"/>
          <p:cNvSpPr>
            <a:spLocks noGrp="1"/>
          </p:cNvSpPr>
          <p:nvPr>
            <p:ph type="body" sz="quarter" idx="4294967295"/>
          </p:nvPr>
        </p:nvSpPr>
        <p:spPr>
          <a:xfrm rot="16200000">
            <a:off x="10593757" y="5352617"/>
            <a:ext cx="2111768" cy="625948"/>
          </a:xfrm>
        </p:spPr>
        <p:txBody>
          <a:bodyPr>
            <a:noAutofit/>
          </a:bodyPr>
          <a:lstStyle/>
          <a:p>
            <a:r>
              <a:rPr lang="en-US" sz="6000" b="1" dirty="0" smtClean="0">
                <a:solidFill>
                  <a:schemeClr val="bg1"/>
                </a:solidFill>
              </a:rPr>
              <a:t>Why</a:t>
            </a:r>
            <a:endParaRPr lang="en-US" sz="6000" b="1" dirty="0">
              <a:solidFill>
                <a:schemeClr val="bg1"/>
              </a:solidFill>
            </a:endParaRPr>
          </a:p>
        </p:txBody>
      </p:sp>
      <p:sp>
        <p:nvSpPr>
          <p:cNvPr id="7" name="TextBox 6"/>
          <p:cNvSpPr txBox="1"/>
          <p:nvPr/>
        </p:nvSpPr>
        <p:spPr>
          <a:xfrm>
            <a:off x="3846136" y="2658359"/>
            <a:ext cx="914400" cy="914400"/>
          </a:xfrm>
          <a:prstGeom prst="rect">
            <a:avLst/>
          </a:prstGeom>
        </p:spPr>
        <p:txBody>
          <a:bodyPr vert="horz" wrap="none" lIns="91440" tIns="45720" rIns="91440" bIns="45720" rtlCol="0" anchor="t" anchorCtr="0">
            <a:normAutofit/>
          </a:bodyPr>
          <a:lstStyle/>
          <a:p>
            <a:pPr>
              <a:lnSpc>
                <a:spcPct val="95000"/>
              </a:lnSpc>
            </a:pPr>
            <a:endParaRPr lang="en-US" dirty="0" err="1" smtClean="0">
              <a:solidFill>
                <a:srgbClr val="323232"/>
              </a:solidFill>
            </a:endParaRPr>
          </a:p>
        </p:txBody>
      </p:sp>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26" r="526"/>
          <a:stretch>
            <a:fillRect/>
          </a:stretch>
        </p:blipFill>
        <p:spPr/>
      </p:pic>
      <p:sp>
        <p:nvSpPr>
          <p:cNvPr id="8" name="TextBox 7"/>
          <p:cNvSpPr txBox="1"/>
          <p:nvPr/>
        </p:nvSpPr>
        <p:spPr>
          <a:xfrm>
            <a:off x="8248454" y="5703217"/>
            <a:ext cx="2234152" cy="935938"/>
          </a:xfrm>
          <a:prstGeom prst="rect">
            <a:avLst/>
          </a:prstGeom>
        </p:spPr>
        <p:txBody>
          <a:bodyPr vert="horz" wrap="square" lIns="91440" tIns="45720" rIns="91440" bIns="45720" rtlCol="0" anchor="t" anchorCtr="0">
            <a:normAutofit fontScale="77500" lnSpcReduction="20000"/>
          </a:bodyPr>
          <a:lstStyle/>
          <a:p>
            <a:pPr>
              <a:lnSpc>
                <a:spcPct val="95000"/>
              </a:lnSpc>
            </a:pPr>
            <a:r>
              <a:rPr lang="en-US" sz="7700" dirty="0" smtClean="0">
                <a:solidFill>
                  <a:srgbClr val="323232"/>
                </a:solidFill>
              </a:rPr>
              <a:t>http/2</a:t>
            </a:r>
            <a:endParaRPr lang="en-US" sz="7700" dirty="0" smtClean="0">
              <a:solidFill>
                <a:srgbClr val="323232"/>
              </a:solidFill>
            </a:endParaRPr>
          </a:p>
        </p:txBody>
      </p:sp>
    </p:spTree>
    <p:extLst>
      <p:ext uri="{BB962C8B-B14F-4D97-AF65-F5344CB8AC3E}">
        <p14:creationId xmlns:p14="http://schemas.microsoft.com/office/powerpoint/2010/main" val="1457611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How</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9</a:t>
            </a:fld>
            <a:endParaRPr lang="en-US" dirty="0"/>
          </a:p>
        </p:txBody>
      </p:sp>
      <p:sp>
        <p:nvSpPr>
          <p:cNvPr id="5" name="Date Placeholder 4"/>
          <p:cNvSpPr>
            <a:spLocks noGrp="1"/>
          </p:cNvSpPr>
          <p:nvPr>
            <p:ph type="dt" sz="half" idx="2"/>
          </p:nvPr>
        </p:nvSpPr>
        <p:spPr/>
        <p:txBody>
          <a:bodyPr/>
          <a:lstStyle/>
          <a:p>
            <a:fld id="{876284B0-2AC8-A04F-AE4D-B3D7339E9CC3}" type="datetime1">
              <a:rPr lang="en-US" smtClean="0"/>
              <a:t>1/19/17</a:t>
            </a:fld>
            <a:endParaRPr lang="en-US" dirty="0"/>
          </a:p>
        </p:txBody>
      </p:sp>
      <p:pic>
        <p:nvPicPr>
          <p:cNvPr id="7" name="Picture Placeholder 6"/>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4637" b="4637"/>
          <a:stretch>
            <a:fillRect/>
          </a:stretch>
        </p:blipFill>
        <p:spPr>
          <a:xfrm>
            <a:off x="461913" y="984036"/>
            <a:ext cx="8647113" cy="5254625"/>
          </a:xfrm>
        </p:spPr>
      </p:pic>
      <p:sp>
        <p:nvSpPr>
          <p:cNvPr id="9" name="TextBox 8"/>
          <p:cNvSpPr txBox="1"/>
          <p:nvPr/>
        </p:nvSpPr>
        <p:spPr>
          <a:xfrm rot="16200000">
            <a:off x="8912414" y="2959075"/>
            <a:ext cx="5644772" cy="914400"/>
          </a:xfrm>
          <a:prstGeom prst="rect">
            <a:avLst/>
          </a:prstGeom>
        </p:spPr>
        <p:txBody>
          <a:bodyPr vert="horz" wrap="none" lIns="91440" tIns="45720" rIns="91440" bIns="45720" rtlCol="0" anchor="t" anchorCtr="0">
            <a:normAutofit/>
          </a:bodyPr>
          <a:lstStyle/>
          <a:p>
            <a:pPr>
              <a:lnSpc>
                <a:spcPct val="95000"/>
              </a:lnSpc>
            </a:pPr>
            <a:r>
              <a:rPr lang="en-US" sz="4800" dirty="0" smtClean="0">
                <a:solidFill>
                  <a:srgbClr val="323232"/>
                </a:solidFill>
              </a:rPr>
              <a:t>Command line irony</a:t>
            </a:r>
            <a:endParaRPr lang="en-US" sz="4800" dirty="0" smtClean="0">
              <a:solidFill>
                <a:srgbClr val="323232"/>
              </a:solidFill>
            </a:endParaRPr>
          </a:p>
        </p:txBody>
      </p:sp>
    </p:spTree>
    <p:extLst>
      <p:ext uri="{BB962C8B-B14F-4D97-AF65-F5344CB8AC3E}">
        <p14:creationId xmlns:p14="http://schemas.microsoft.com/office/powerpoint/2010/main" val="34067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InterConnect 2017">
  <a:themeElements>
    <a:clrScheme name="Connect 2017">
      <a:dk1>
        <a:srgbClr val="1D3649"/>
      </a:dk1>
      <a:lt1>
        <a:srgbClr val="FFFFFF"/>
      </a:lt1>
      <a:dk2>
        <a:srgbClr val="264A60"/>
      </a:dk2>
      <a:lt2>
        <a:srgbClr val="E7E6E6"/>
      </a:lt2>
      <a:accent1>
        <a:srgbClr val="008571"/>
      </a:accent1>
      <a:accent2>
        <a:srgbClr val="00B4A0"/>
      </a:accent2>
      <a:accent3>
        <a:srgbClr val="41D6C3"/>
      </a:accent3>
      <a:accent4>
        <a:srgbClr val="325C80"/>
      </a:accent4>
      <a:accent5>
        <a:srgbClr val="5596E6"/>
      </a:accent5>
      <a:accent6>
        <a:srgbClr val="7CC7FF"/>
      </a:accent6>
      <a:hlink>
        <a:srgbClr val="959595"/>
      </a:hlink>
      <a:folHlink>
        <a:srgbClr val="C7C7C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chor="t" anchorCtr="0">
        <a:normAutofit/>
      </a:bodyPr>
      <a:lstStyle>
        <a:defPPr>
          <a:lnSpc>
            <a:spcPct val="95000"/>
          </a:lnSpc>
          <a:defRPr dirty="0" err="1" smtClean="0">
            <a:solidFill>
              <a:srgbClr val="32323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1525</TotalTime>
  <Words>1285</Words>
  <Application>Microsoft Macintosh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Courier New</vt:lpstr>
      <vt:lpstr>Helvetica</vt:lpstr>
      <vt:lpstr>Mangal</vt:lpstr>
      <vt:lpstr>ＭＳ Ｐゴシック</vt:lpstr>
      <vt:lpstr>Arial</vt:lpstr>
      <vt:lpstr>IBM InterConnect 2017</vt:lpstr>
      <vt:lpstr>PowerPoint Presentation</vt:lpstr>
      <vt:lpstr>Please 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Notices and disclaimers </vt:lpstr>
      <vt:lpstr>Notices and disclaimers continued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Cormier</dc:creator>
  <cp:lastModifiedBy>STEPHAN HELMUT Wissel</cp:lastModifiedBy>
  <cp:revision>178</cp:revision>
  <dcterms:created xsi:type="dcterms:W3CDTF">2016-12-19T13:55:54Z</dcterms:created>
  <dcterms:modified xsi:type="dcterms:W3CDTF">2017-01-19T08:41:07Z</dcterms:modified>
</cp:coreProperties>
</file>