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varScale="1">
        <p:scale>
          <a:sx n="103" d="100"/>
          <a:sy n="103" d="100"/>
        </p:scale>
        <p:origin x="-2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30" name="Date Placeholder 29"/>
          <p:cNvSpPr>
            <a:spLocks noGrp="1"/>
          </p:cNvSpPr>
          <p:nvPr>
            <p:ph type="dt" sz="half" idx="10"/>
          </p:nvPr>
        </p:nvSpPr>
        <p:spPr/>
        <p:txBody>
          <a:bodyPr/>
          <a:lstStyle/>
          <a:p>
            <a:fld id="{FD17FA3B-C404-4317-B0BC-953931111309}" type="datetimeFigureOut">
              <a:rPr lang="pl-PL" smtClean="0"/>
              <a:t>12.06.2017</a:t>
            </a:fld>
            <a:endParaRPr lang="pl-PL"/>
          </a:p>
        </p:txBody>
      </p:sp>
      <p:sp>
        <p:nvSpPr>
          <p:cNvPr id="19" name="Footer Placeholder 18"/>
          <p:cNvSpPr>
            <a:spLocks noGrp="1"/>
          </p:cNvSpPr>
          <p:nvPr>
            <p:ph type="ftr" sz="quarter" idx="11"/>
          </p:nvPr>
        </p:nvSpPr>
        <p:spPr/>
        <p:txBody>
          <a:bodyPr/>
          <a:lstStyle/>
          <a:p>
            <a:endParaRPr lang="pl-PL"/>
          </a:p>
        </p:txBody>
      </p:sp>
      <p:sp>
        <p:nvSpPr>
          <p:cNvPr id="27" name="Slide Number Placeholder 26"/>
          <p:cNvSpPr>
            <a:spLocks noGrp="1"/>
          </p:cNvSpPr>
          <p:nvPr>
            <p:ph type="sldNum" sz="quarter" idx="12"/>
          </p:nvPr>
        </p:nvSpPr>
        <p:spPr/>
        <p:txBody>
          <a:bodyPr/>
          <a:lstStyle/>
          <a:p>
            <a:fld id="{0931897F-8F23-433E-A660-EFF8D3EDA506}"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l-PL" smtClean="0"/>
              <a:t>Kliknij, aby edytować styl</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Date Placeholder 3"/>
          <p:cNvSpPr>
            <a:spLocks noGrp="1"/>
          </p:cNvSpPr>
          <p:nvPr>
            <p:ph type="dt" sz="half" idx="10"/>
          </p:nvPr>
        </p:nvSpPr>
        <p:spPr/>
        <p:txBody>
          <a:bodyPr/>
          <a:lstStyle/>
          <a:p>
            <a:fld id="{FD17FA3B-C404-4317-B0BC-953931111309}" type="datetimeFigureOut">
              <a:rPr lang="pl-PL" smtClean="0"/>
              <a:t>12.06.2017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pl-PL" smtClean="0"/>
              <a:t>Kliknij, aby edytować styl</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Date Placeholder 3"/>
          <p:cNvSpPr>
            <a:spLocks noGrp="1"/>
          </p:cNvSpPr>
          <p:nvPr>
            <p:ph type="dt" sz="half" idx="10"/>
          </p:nvPr>
        </p:nvSpPr>
        <p:spPr/>
        <p:txBody>
          <a:bodyPr/>
          <a:lstStyle/>
          <a:p>
            <a:fld id="{FD17FA3B-C404-4317-B0BC-953931111309}" type="datetimeFigureOut">
              <a:rPr lang="pl-PL" smtClean="0"/>
              <a:t>12.06.2017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l-PL" smtClean="0"/>
              <a:t>Kliknij, aby edytować styl</a:t>
            </a:r>
            <a:endParaRPr kumimoji="0" lang="en-US"/>
          </a:p>
        </p:txBody>
      </p:sp>
      <p:sp>
        <p:nvSpPr>
          <p:cNvPr id="3" name="Content Placeholder 2"/>
          <p:cNvSpPr>
            <a:spLocks noGrp="1"/>
          </p:cNvSpPr>
          <p:nvPr>
            <p:ph idx="1"/>
          </p:nvPr>
        </p:nvSpPr>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Date Placeholder 3"/>
          <p:cNvSpPr>
            <a:spLocks noGrp="1"/>
          </p:cNvSpPr>
          <p:nvPr>
            <p:ph type="dt" sz="half" idx="10"/>
          </p:nvPr>
        </p:nvSpPr>
        <p:spPr/>
        <p:txBody>
          <a:bodyPr/>
          <a:lstStyle/>
          <a:p>
            <a:fld id="{FD17FA3B-C404-4317-B0BC-953931111309}" type="datetimeFigureOut">
              <a:rPr lang="pl-PL" smtClean="0"/>
              <a:t>12.06.2017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Date Placeholder 3"/>
          <p:cNvSpPr>
            <a:spLocks noGrp="1"/>
          </p:cNvSpPr>
          <p:nvPr>
            <p:ph type="dt" sz="half" idx="10"/>
          </p:nvPr>
        </p:nvSpPr>
        <p:spPr/>
        <p:txBody>
          <a:bodyPr/>
          <a:lstStyle/>
          <a:p>
            <a:fld id="{FD17FA3B-C404-4317-B0BC-953931111309}" type="datetimeFigureOut">
              <a:rPr lang="pl-PL" smtClean="0"/>
              <a:t>12.06.2017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pl-PL" smtClean="0"/>
              <a:t>Kliknij, aby edytować styl</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Date Placeholder 4"/>
          <p:cNvSpPr>
            <a:spLocks noGrp="1"/>
          </p:cNvSpPr>
          <p:nvPr>
            <p:ph type="dt" sz="half" idx="10"/>
          </p:nvPr>
        </p:nvSpPr>
        <p:spPr/>
        <p:txBody>
          <a:bodyPr/>
          <a:lstStyle/>
          <a:p>
            <a:fld id="{FD17FA3B-C404-4317-B0BC-953931111309}" type="datetimeFigureOut">
              <a:rPr lang="pl-PL" smtClean="0"/>
              <a:t>12.06.2017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pl-PL" smtClean="0"/>
              <a:t>Kliknij, aby edytować styl</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Date Placeholder 6"/>
          <p:cNvSpPr>
            <a:spLocks noGrp="1"/>
          </p:cNvSpPr>
          <p:nvPr>
            <p:ph type="dt" sz="half" idx="10"/>
          </p:nvPr>
        </p:nvSpPr>
        <p:spPr/>
        <p:txBody>
          <a:bodyPr/>
          <a:lstStyle/>
          <a:p>
            <a:fld id="{FD17FA3B-C404-4317-B0BC-953931111309}" type="datetimeFigureOut">
              <a:rPr lang="pl-PL" smtClean="0"/>
              <a:t>12.06.2017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Date Placeholder 2"/>
          <p:cNvSpPr>
            <a:spLocks noGrp="1"/>
          </p:cNvSpPr>
          <p:nvPr>
            <p:ph type="dt" sz="half" idx="10"/>
          </p:nvPr>
        </p:nvSpPr>
        <p:spPr/>
        <p:txBody>
          <a:bodyPr/>
          <a:lstStyle/>
          <a:p>
            <a:fld id="{FD17FA3B-C404-4317-B0BC-953931111309}" type="datetimeFigureOut">
              <a:rPr lang="pl-PL" smtClean="0"/>
              <a:t>12.06.2017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7FA3B-C404-4317-B0BC-953931111309}" type="datetimeFigureOut">
              <a:rPr lang="pl-PL" smtClean="0"/>
              <a:t>12.06.2017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l-PL" smtClean="0"/>
              <a:t>Kliknij, aby edytować style wzorca tekstu</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Date Placeholder 4"/>
          <p:cNvSpPr>
            <a:spLocks noGrp="1"/>
          </p:cNvSpPr>
          <p:nvPr>
            <p:ph type="dt" sz="half" idx="10"/>
          </p:nvPr>
        </p:nvSpPr>
        <p:spPr/>
        <p:txBody>
          <a:bodyPr/>
          <a:lstStyle/>
          <a:p>
            <a:fld id="{FD17FA3B-C404-4317-B0BC-953931111309}" type="datetimeFigureOut">
              <a:rPr lang="pl-PL" smtClean="0"/>
              <a:t>12.06.2017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l-PL" smtClean="0"/>
              <a:t>Kliknij, aby edytować styl</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5" name="Date Placeholder 4"/>
          <p:cNvSpPr>
            <a:spLocks noGrp="1"/>
          </p:cNvSpPr>
          <p:nvPr>
            <p:ph type="dt" sz="half" idx="10"/>
          </p:nvPr>
        </p:nvSpPr>
        <p:spPr/>
        <p:txBody>
          <a:bodyPr/>
          <a:lstStyle/>
          <a:p>
            <a:fld id="{FD17FA3B-C404-4317-B0BC-953931111309}" type="datetimeFigureOut">
              <a:rPr lang="pl-PL" smtClean="0"/>
              <a:t>12.06.2017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a:xfrm>
            <a:off x="8077200" y="6356350"/>
            <a:ext cx="609600" cy="365125"/>
          </a:xfrm>
        </p:spPr>
        <p:txBody>
          <a:bodyPr/>
          <a:lstStyle/>
          <a:p>
            <a:fld id="{0931897F-8F23-433E-A660-EFF8D3EDA506}" type="slidenum">
              <a:rPr lang="pl-PL" smtClean="0"/>
              <a:t>‹#›</a:t>
            </a:fld>
            <a:endParaRPr lang="pl-PL"/>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l-PL" smtClean="0"/>
              <a:t>Kliknij ikonę, aby dodać obraz</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l-PL" smtClean="0"/>
              <a:t>Kliknij, aby edytować styl</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D17FA3B-C404-4317-B0BC-953931111309}" type="datetimeFigureOut">
              <a:rPr lang="pl-PL" smtClean="0"/>
              <a:t>12.06.2017</a:t>
            </a:fld>
            <a:endParaRPr lang="pl-PL"/>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l-PL"/>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931897F-8F23-433E-A660-EFF8D3EDA506}" type="slidenum">
              <a:rPr lang="pl-PL" smtClean="0"/>
              <a:t>‹#›</a:t>
            </a:fld>
            <a:endParaRPr lang="pl-PL"/>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ctrTitle"/>
          </p:nvPr>
        </p:nvSpPr>
        <p:spPr/>
        <p:txBody>
          <a:bodyPr>
            <a:normAutofit fontScale="90000"/>
          </a:bodyPr>
          <a:lstStyle/>
          <a:p>
            <a:r>
              <a:rPr lang="pl-PL" dirty="0" smtClean="0"/>
              <a:t>Wizualizacja danych z radaru w środowisku MATLAB</a:t>
            </a:r>
            <a:endParaRPr lang="pl-PL" dirty="0"/>
          </a:p>
        </p:txBody>
      </p:sp>
      <p:sp>
        <p:nvSpPr>
          <p:cNvPr id="2" name="Podtytuł 1"/>
          <p:cNvSpPr>
            <a:spLocks noGrp="1"/>
          </p:cNvSpPr>
          <p:nvPr>
            <p:ph type="subTitle" idx="1"/>
          </p:nvPr>
        </p:nvSpPr>
        <p:spPr>
          <a:xfrm>
            <a:off x="539552" y="4221088"/>
            <a:ext cx="7854696" cy="1752600"/>
          </a:xfrm>
        </p:spPr>
        <p:txBody>
          <a:bodyPr/>
          <a:lstStyle/>
          <a:p>
            <a:r>
              <a:rPr lang="pl-PL" dirty="0" smtClean="0"/>
              <a:t>Daniel </a:t>
            </a:r>
            <a:r>
              <a:rPr lang="pl-PL" dirty="0" err="1" smtClean="0"/>
              <a:t>Hyjek</a:t>
            </a:r>
            <a:endParaRPr lang="pl-PL" dirty="0" smtClean="0"/>
          </a:p>
          <a:p>
            <a:r>
              <a:rPr lang="pl-PL" dirty="0" smtClean="0"/>
              <a:t>Krzysztof Marszałek</a:t>
            </a:r>
          </a:p>
          <a:p>
            <a:r>
              <a:rPr lang="pl-PL" dirty="0" smtClean="0"/>
              <a:t>Bartłomiej Styczeń</a:t>
            </a:r>
            <a:endParaRPr lang="pl-PL" dirty="0"/>
          </a:p>
        </p:txBody>
      </p:sp>
    </p:spTree>
    <p:extLst>
      <p:ext uri="{BB962C8B-B14F-4D97-AF65-F5344CB8AC3E}">
        <p14:creationId xmlns:p14="http://schemas.microsoft.com/office/powerpoint/2010/main" val="904077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Klatka lub krótki film z 3D</a:t>
            </a:r>
            <a:endParaRPr lang="pl-PL" dirty="0"/>
          </a:p>
        </p:txBody>
      </p:sp>
      <p:sp>
        <p:nvSpPr>
          <p:cNvPr id="3" name="Symbol zastępczy tekstu 2"/>
          <p:cNvSpPr>
            <a:spLocks noGrp="1"/>
          </p:cNvSpPr>
          <p:nvPr>
            <p:ph type="body" idx="1"/>
          </p:nvPr>
        </p:nvSpPr>
        <p:spPr/>
        <p:txBody>
          <a:bodyPr/>
          <a:lstStyle/>
          <a:p>
            <a:r>
              <a:rPr lang="pl-PL" dirty="0" smtClean="0"/>
              <a:t>Potem opis do tego o co </a:t>
            </a:r>
            <a:r>
              <a:rPr lang="pl-PL" dirty="0" err="1" smtClean="0"/>
              <a:t>kaman</a:t>
            </a:r>
            <a:endParaRPr lang="pl-PL" dirty="0"/>
          </a:p>
        </p:txBody>
      </p:sp>
    </p:spTree>
    <p:extLst>
      <p:ext uri="{BB962C8B-B14F-4D97-AF65-F5344CB8AC3E}">
        <p14:creationId xmlns:p14="http://schemas.microsoft.com/office/powerpoint/2010/main" val="32953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908720"/>
            <a:ext cx="7772400" cy="834368"/>
          </a:xfrm>
        </p:spPr>
        <p:txBody>
          <a:bodyPr/>
          <a:lstStyle/>
          <a:p>
            <a:r>
              <a:rPr lang="pl-PL" dirty="0" smtClean="0"/>
              <a:t>Problem do rozwiązania</a:t>
            </a:r>
            <a:endParaRPr lang="pl-PL" dirty="0"/>
          </a:p>
        </p:txBody>
      </p:sp>
      <p:sp>
        <p:nvSpPr>
          <p:cNvPr id="3" name="Symbol zastępczy tekstu 2"/>
          <p:cNvSpPr>
            <a:spLocks noGrp="1"/>
          </p:cNvSpPr>
          <p:nvPr>
            <p:ph type="body" idx="1"/>
          </p:nvPr>
        </p:nvSpPr>
        <p:spPr>
          <a:xfrm>
            <a:off x="539552" y="1988840"/>
            <a:ext cx="7772400" cy="3888432"/>
          </a:xfrm>
        </p:spPr>
        <p:txBody>
          <a:bodyPr>
            <a:normAutofit/>
          </a:bodyPr>
          <a:lstStyle/>
          <a:p>
            <a:r>
              <a:rPr lang="pl-PL" dirty="0" smtClean="0"/>
              <a:t>Problem został zaprezentowany na wykładzie jako zadanie dodatkowe, którego wykonanie zwalniało z obowiązkowego uczestnictwa. Celem tego programu była wizualizacja danych z radaru. Dane mieliśmy przyjąć jako odfiltrowane tzn. aby wizualizacja przedstawiała tylko te elementy obiektów, które są istotne dla jego rozpoznania. Aby zwizualizować obiekty należało najpierw wygenerować dane symulujące takie obiekty jak samochód, budynek czy pieszy.</a:t>
            </a:r>
            <a:endParaRPr lang="pl-PL" dirty="0"/>
          </a:p>
        </p:txBody>
      </p:sp>
    </p:spTree>
    <p:extLst>
      <p:ext uri="{BB962C8B-B14F-4D97-AF65-F5344CB8AC3E}">
        <p14:creationId xmlns:p14="http://schemas.microsoft.com/office/powerpoint/2010/main" val="22805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836712"/>
            <a:ext cx="7772400" cy="906376"/>
          </a:xfrm>
        </p:spPr>
        <p:txBody>
          <a:bodyPr/>
          <a:lstStyle/>
          <a:p>
            <a:r>
              <a:rPr lang="pl-PL" dirty="0" smtClean="0"/>
              <a:t>Etapy realizacji projektu</a:t>
            </a:r>
            <a:endParaRPr lang="pl-PL" dirty="0"/>
          </a:p>
        </p:txBody>
      </p:sp>
      <p:sp>
        <p:nvSpPr>
          <p:cNvPr id="3" name="Symbol zastępczy tekstu 2"/>
          <p:cNvSpPr>
            <a:spLocks noGrp="1"/>
          </p:cNvSpPr>
          <p:nvPr>
            <p:ph type="body" idx="1"/>
          </p:nvPr>
        </p:nvSpPr>
        <p:spPr>
          <a:xfrm>
            <a:off x="530352" y="1844824"/>
            <a:ext cx="7772400" cy="4392488"/>
          </a:xfrm>
        </p:spPr>
        <p:txBody>
          <a:bodyPr/>
          <a:lstStyle/>
          <a:p>
            <a:pPr marL="457200" indent="-457200">
              <a:buFont typeface="+mj-lt"/>
              <a:buAutoNum type="arabicPeriod"/>
            </a:pPr>
            <a:r>
              <a:rPr lang="pl-PL" dirty="0" smtClean="0"/>
              <a:t>Wstępny plan prezentacji obiektów w dwuwymiarowej przestrzeni.</a:t>
            </a:r>
          </a:p>
          <a:p>
            <a:pPr marL="457200" indent="-457200">
              <a:buFont typeface="+mj-lt"/>
              <a:buAutoNum type="arabicPeriod"/>
            </a:pPr>
            <a:r>
              <a:rPr lang="pl-PL" dirty="0" smtClean="0"/>
              <a:t>Generowanie prostych kwadratów i linii opisującej drogę.</a:t>
            </a:r>
          </a:p>
          <a:p>
            <a:pPr marL="457200" indent="-457200">
              <a:buFont typeface="+mj-lt"/>
              <a:buAutoNum type="arabicPeriod"/>
            </a:pPr>
            <a:r>
              <a:rPr lang="pl-PL" dirty="0" smtClean="0"/>
              <a:t>Testowanie działania na dwuwymiarowej przestrzeni.</a:t>
            </a:r>
          </a:p>
          <a:p>
            <a:pPr marL="457200" indent="-457200">
              <a:buFont typeface="+mj-lt"/>
              <a:buAutoNum type="arabicPeriod"/>
            </a:pPr>
            <a:r>
              <a:rPr lang="pl-PL" dirty="0" smtClean="0"/>
              <a:t>Generowanie obiektów w przestrzeni trójwymiarowej pod postacią prostopadłościanów o </a:t>
            </a:r>
            <a:r>
              <a:rPr lang="pl-PL" smtClean="0"/>
              <a:t>różnych </a:t>
            </a:r>
            <a:r>
              <a:rPr lang="pl-PL" smtClean="0"/>
              <a:t>wymiarach.</a:t>
            </a:r>
            <a:endParaRPr lang="pl-PL" dirty="0" smtClean="0"/>
          </a:p>
          <a:p>
            <a:pPr marL="457200" indent="-457200">
              <a:buFont typeface="+mj-lt"/>
              <a:buAutoNum type="arabicPeriod"/>
            </a:pPr>
            <a:r>
              <a:rPr lang="pl-PL" dirty="0" smtClean="0"/>
              <a:t>Wykorzystanie wielomianu określonego stopnia do opisania drogi.</a:t>
            </a:r>
          </a:p>
          <a:p>
            <a:pPr marL="457200" indent="-457200">
              <a:buFont typeface="+mj-lt"/>
              <a:buAutoNum type="arabicPeriod"/>
            </a:pPr>
            <a:r>
              <a:rPr lang="pl-PL" dirty="0" smtClean="0"/>
              <a:t>Generowanie kolejnych obiektów i testowanie skryptu symulacji danych.</a:t>
            </a:r>
            <a:endParaRPr lang="pl-PL" dirty="0"/>
          </a:p>
        </p:txBody>
      </p:sp>
    </p:spTree>
    <p:extLst>
      <p:ext uri="{BB962C8B-B14F-4D97-AF65-F5344CB8AC3E}">
        <p14:creationId xmlns:p14="http://schemas.microsoft.com/office/powerpoint/2010/main" val="139637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908720"/>
            <a:ext cx="7772400" cy="906376"/>
          </a:xfrm>
        </p:spPr>
        <p:txBody>
          <a:bodyPr/>
          <a:lstStyle/>
          <a:p>
            <a:r>
              <a:rPr lang="pl-PL" dirty="0" smtClean="0"/>
              <a:t>Podział zadań</a:t>
            </a:r>
            <a:endParaRPr lang="pl-PL" dirty="0"/>
          </a:p>
        </p:txBody>
      </p:sp>
      <p:sp>
        <p:nvSpPr>
          <p:cNvPr id="3" name="Symbol zastępczy tekstu 2"/>
          <p:cNvSpPr>
            <a:spLocks noGrp="1"/>
          </p:cNvSpPr>
          <p:nvPr>
            <p:ph type="body" idx="1"/>
          </p:nvPr>
        </p:nvSpPr>
        <p:spPr>
          <a:xfrm>
            <a:off x="530352" y="1988840"/>
            <a:ext cx="7772400" cy="2225536"/>
          </a:xfrm>
        </p:spPr>
        <p:txBody>
          <a:bodyPr/>
          <a:lstStyle/>
          <a:p>
            <a:pPr marL="342900" indent="-342900">
              <a:buFont typeface="Arial" pitchFamily="34" charset="0"/>
              <a:buChar char="•"/>
            </a:pPr>
            <a:r>
              <a:rPr lang="pl-PL" dirty="0" smtClean="0"/>
              <a:t>Bartłomiej Styczeń – projekt i implementacja wizualizacja obiektów w przestrzeni 2D, generowanie obiektów</a:t>
            </a:r>
          </a:p>
          <a:p>
            <a:pPr marL="342900" indent="-342900">
              <a:buFont typeface="Arial" pitchFamily="34" charset="0"/>
              <a:buChar char="•"/>
            </a:pPr>
            <a:r>
              <a:rPr lang="pl-PL" dirty="0" smtClean="0"/>
              <a:t>Daniel </a:t>
            </a:r>
            <a:r>
              <a:rPr lang="pl-PL" dirty="0" err="1" smtClean="0"/>
              <a:t>Hyjek</a:t>
            </a:r>
            <a:r>
              <a:rPr lang="pl-PL" dirty="0" smtClean="0"/>
              <a:t> – projekt i implementacja wizualizacji </a:t>
            </a:r>
            <a:br>
              <a:rPr lang="pl-PL" dirty="0" smtClean="0"/>
            </a:br>
            <a:r>
              <a:rPr lang="pl-PL" dirty="0" smtClean="0"/>
              <a:t>w przestrzeni 3D</a:t>
            </a:r>
          </a:p>
          <a:p>
            <a:pPr marL="342900" indent="-342900">
              <a:buFont typeface="Arial" pitchFamily="34" charset="0"/>
              <a:buChar char="•"/>
            </a:pPr>
            <a:r>
              <a:rPr lang="pl-PL" dirty="0" smtClean="0"/>
              <a:t>Krzysztof Marszałek – generowanie obiektów, testowanie</a:t>
            </a:r>
            <a:endParaRPr lang="pl-PL" dirty="0"/>
          </a:p>
        </p:txBody>
      </p:sp>
    </p:spTree>
    <p:extLst>
      <p:ext uri="{BB962C8B-B14F-4D97-AF65-F5344CB8AC3E}">
        <p14:creationId xmlns:p14="http://schemas.microsoft.com/office/powerpoint/2010/main" val="179193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980728"/>
            <a:ext cx="7772400" cy="906376"/>
          </a:xfrm>
        </p:spPr>
        <p:txBody>
          <a:bodyPr/>
          <a:lstStyle/>
          <a:p>
            <a:r>
              <a:rPr lang="pl-PL" dirty="0" smtClean="0"/>
              <a:t>Wizualizacja 2D</a:t>
            </a:r>
            <a:endParaRPr lang="pl-PL" dirty="0"/>
          </a:p>
        </p:txBody>
      </p:sp>
      <p:sp>
        <p:nvSpPr>
          <p:cNvPr id="3" name="Symbol zastępczy tekstu 2"/>
          <p:cNvSpPr>
            <a:spLocks noGrp="1"/>
          </p:cNvSpPr>
          <p:nvPr>
            <p:ph type="body" idx="1"/>
          </p:nvPr>
        </p:nvSpPr>
        <p:spPr>
          <a:xfrm>
            <a:off x="530352" y="1988840"/>
            <a:ext cx="7772400" cy="3960440"/>
          </a:xfrm>
        </p:spPr>
        <p:txBody>
          <a:bodyPr>
            <a:normAutofit/>
          </a:bodyPr>
          <a:lstStyle/>
          <a:p>
            <a:r>
              <a:rPr lang="pl-PL" dirty="0" smtClean="0"/>
              <a:t>Najpierw zajęliśmy się generowaniem i wizualizacją obiektów w przestrzeni 2D w celu zapoznania z problem i trudnościami jakie napotkamy. Najważniejszym problemem nie było zrealizowanie algorytmu wizualizacji, ale wygenerowanie takich danych, aby przedstawiały one rzeczywistość tzn. aby samochód nagle nie wpadł na budynek bez żadnego powodu. Droga w tej fazie projektu była symulowana przez dwie proste. Stworzyliśmy dwa skrypty napisane w </a:t>
            </a:r>
            <a:r>
              <a:rPr lang="pl-PL" dirty="0" err="1" smtClean="0"/>
              <a:t>MATLABie</a:t>
            </a:r>
            <a:r>
              <a:rPr lang="pl-PL" dirty="0" smtClean="0"/>
              <a:t>: pierwszy do wygenerowania danych i zapisu ich do pliku o nazwie </a:t>
            </a:r>
            <a:r>
              <a:rPr lang="pl-PL" dirty="0" err="1" smtClean="0"/>
              <a:t>dane.mat</a:t>
            </a:r>
            <a:r>
              <a:rPr lang="pl-PL" dirty="0" smtClean="0"/>
              <a:t>, a drugi do wczytania tego pliku i wizualizacji danych.</a:t>
            </a:r>
            <a:endParaRPr lang="pl-PL" dirty="0"/>
          </a:p>
        </p:txBody>
      </p:sp>
    </p:spTree>
    <p:extLst>
      <p:ext uri="{BB962C8B-B14F-4D97-AF65-F5344CB8AC3E}">
        <p14:creationId xmlns:p14="http://schemas.microsoft.com/office/powerpoint/2010/main" val="349092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908720"/>
            <a:ext cx="7772400" cy="762360"/>
          </a:xfrm>
        </p:spPr>
        <p:txBody>
          <a:bodyPr/>
          <a:lstStyle/>
          <a:p>
            <a:r>
              <a:rPr lang="pl-PL" sz="4800" dirty="0" smtClean="0"/>
              <a:t>Przykładowa klatka symulacji</a:t>
            </a:r>
            <a:endParaRPr lang="pl-PL" sz="4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844824"/>
            <a:ext cx="5052789" cy="455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57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p:cNvSpPr>
            <a:spLocks noGrp="1"/>
          </p:cNvSpPr>
          <p:nvPr>
            <p:ph type="body" idx="1"/>
          </p:nvPr>
        </p:nvSpPr>
        <p:spPr/>
        <p:txBody>
          <a:bodyPr/>
          <a:lstStyle/>
          <a:p>
            <a:r>
              <a:rPr lang="pl-PL" dirty="0" smtClean="0"/>
              <a:t>Dwa prostokąty, pomiędzy niebieskimi prostymi symulującymi drogę, reprezentują dwa samochody. Z lewej strony widać pieszego, a u góry wyłania się większy obiekt, który jest budynkiem. TRZEBA COS JESZCZE DOPISAC</a:t>
            </a:r>
            <a:endParaRPr lang="pl-PL" dirty="0"/>
          </a:p>
        </p:txBody>
      </p:sp>
    </p:spTree>
    <p:extLst>
      <p:ext uri="{BB962C8B-B14F-4D97-AF65-F5344CB8AC3E}">
        <p14:creationId xmlns:p14="http://schemas.microsoft.com/office/powerpoint/2010/main" val="98802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Tu będzie opis struktury</a:t>
            </a:r>
            <a:endParaRPr lang="pl-PL" dirty="0"/>
          </a:p>
        </p:txBody>
      </p:sp>
      <p:sp>
        <p:nvSpPr>
          <p:cNvPr id="3" name="Symbol zastępczy tekstu 2"/>
          <p:cNvSpPr>
            <a:spLocks noGrp="1"/>
          </p:cNvSpPr>
          <p:nvPr>
            <p:ph type="body" idx="1"/>
          </p:nvPr>
        </p:nvSpPr>
        <p:spPr/>
        <p:txBody>
          <a:bodyPr/>
          <a:lstStyle/>
          <a:p>
            <a:r>
              <a:rPr lang="pl-PL" dirty="0" smtClean="0"/>
              <a:t>I jakiś </a:t>
            </a:r>
            <a:r>
              <a:rPr lang="pl-PL" dirty="0" err="1" smtClean="0"/>
              <a:t>screen</a:t>
            </a:r>
            <a:r>
              <a:rPr lang="pl-PL" dirty="0" smtClean="0"/>
              <a:t> związany z nią</a:t>
            </a:r>
            <a:endParaRPr lang="pl-PL" dirty="0"/>
          </a:p>
        </p:txBody>
      </p:sp>
    </p:spTree>
    <p:extLst>
      <p:ext uri="{BB962C8B-B14F-4D97-AF65-F5344CB8AC3E}">
        <p14:creationId xmlns:p14="http://schemas.microsoft.com/office/powerpoint/2010/main" val="148234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1052736"/>
            <a:ext cx="7772400" cy="834368"/>
          </a:xfrm>
        </p:spPr>
        <p:txBody>
          <a:bodyPr/>
          <a:lstStyle/>
          <a:p>
            <a:r>
              <a:rPr lang="pl-PL" dirty="0" smtClean="0"/>
              <a:t>Wizualizacja 3D</a:t>
            </a:r>
            <a:endParaRPr lang="pl-PL" dirty="0"/>
          </a:p>
        </p:txBody>
      </p:sp>
      <p:sp>
        <p:nvSpPr>
          <p:cNvPr id="3" name="Symbol zastępczy tekstu 2"/>
          <p:cNvSpPr>
            <a:spLocks noGrp="1"/>
          </p:cNvSpPr>
          <p:nvPr>
            <p:ph type="body" idx="1"/>
          </p:nvPr>
        </p:nvSpPr>
        <p:spPr/>
        <p:txBody>
          <a:bodyPr/>
          <a:lstStyle/>
          <a:p>
            <a:r>
              <a:rPr lang="pl-PL" dirty="0" err="1" smtClean="0"/>
              <a:t>Ble</a:t>
            </a:r>
            <a:r>
              <a:rPr lang="pl-PL" dirty="0" smtClean="0"/>
              <a:t> </a:t>
            </a:r>
            <a:r>
              <a:rPr lang="pl-PL" dirty="0" err="1" smtClean="0"/>
              <a:t>ble</a:t>
            </a:r>
            <a:r>
              <a:rPr lang="pl-PL" dirty="0" smtClean="0"/>
              <a:t> </a:t>
            </a:r>
            <a:r>
              <a:rPr lang="pl-PL" dirty="0" err="1" smtClean="0"/>
              <a:t>ble</a:t>
            </a:r>
            <a:r>
              <a:rPr lang="pl-PL" dirty="0" smtClean="0"/>
              <a:t> </a:t>
            </a:r>
            <a:r>
              <a:rPr lang="pl-PL" dirty="0" err="1" smtClean="0"/>
              <a:t>ble</a:t>
            </a:r>
            <a:r>
              <a:rPr lang="pl-PL" dirty="0" smtClean="0"/>
              <a:t>…..</a:t>
            </a:r>
            <a:endParaRPr lang="pl-PL" dirty="0"/>
          </a:p>
        </p:txBody>
      </p:sp>
    </p:spTree>
    <p:extLst>
      <p:ext uri="{BB962C8B-B14F-4D97-AF65-F5344CB8AC3E}">
        <p14:creationId xmlns:p14="http://schemas.microsoft.com/office/powerpoint/2010/main" val="124670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zepływ">
  <a:themeElements>
    <a:clrScheme name="Przepły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rzepły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rzepły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TotalTime>
  <Words>318</Words>
  <Application>Microsoft Office PowerPoint</Application>
  <PresentationFormat>Pokaz na ekranie (4:3)</PresentationFormat>
  <Paragraphs>27</Paragraphs>
  <Slides>10</Slides>
  <Notes>0</Notes>
  <HiddenSlides>0</HiddenSlides>
  <MMClips>0</MMClips>
  <ScaleCrop>false</ScaleCrop>
  <HeadingPairs>
    <vt:vector size="4" baseType="variant">
      <vt:variant>
        <vt:lpstr>Motyw</vt:lpstr>
      </vt:variant>
      <vt:variant>
        <vt:i4>1</vt:i4>
      </vt:variant>
      <vt:variant>
        <vt:lpstr>Tytuły slajdów</vt:lpstr>
      </vt:variant>
      <vt:variant>
        <vt:i4>10</vt:i4>
      </vt:variant>
    </vt:vector>
  </HeadingPairs>
  <TitlesOfParts>
    <vt:vector size="11" baseType="lpstr">
      <vt:lpstr>Przepływ</vt:lpstr>
      <vt:lpstr>Wizualizacja danych z radaru w środowisku MATLAB</vt:lpstr>
      <vt:lpstr>Problem do rozwiązania</vt:lpstr>
      <vt:lpstr>Etapy realizacji projektu</vt:lpstr>
      <vt:lpstr>Podział zadań</vt:lpstr>
      <vt:lpstr>Wizualizacja 2D</vt:lpstr>
      <vt:lpstr>Przykładowa klatka symulacji</vt:lpstr>
      <vt:lpstr>Prezentacja programu PowerPoint</vt:lpstr>
      <vt:lpstr>Tu będzie opis struktury</vt:lpstr>
      <vt:lpstr>Wizualizacja 3D</vt:lpstr>
      <vt:lpstr>Klatka lub krótki film z 3D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Wizualizacja danych z radaru w środowisku MATLAB</dc:title>
  <dc:creator>Bartek</dc:creator>
  <cp:lastModifiedBy>Bartek</cp:lastModifiedBy>
  <cp:revision>11</cp:revision>
  <dcterms:created xsi:type="dcterms:W3CDTF">2017-06-11T20:58:45Z</dcterms:created>
  <dcterms:modified xsi:type="dcterms:W3CDTF">2017-06-12T08:03:59Z</dcterms:modified>
</cp:coreProperties>
</file>