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69" autoAdjust="0"/>
  </p:normalViewPr>
  <p:slideViewPr>
    <p:cSldViewPr>
      <p:cViewPr varScale="1">
        <p:scale>
          <a:sx n="87" d="100"/>
          <a:sy n="87" d="100"/>
        </p:scale>
        <p:origin x="-14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pl-PL" smtClean="0"/>
              <a:t>Kliknij, aby edytować styl</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l-PL" smtClean="0"/>
              <a:t>Kliknij, aby edytować styl wzorca podtytułu</a:t>
            </a:r>
            <a:endParaRPr kumimoji="0" lang="en-US"/>
          </a:p>
        </p:txBody>
      </p:sp>
      <p:sp>
        <p:nvSpPr>
          <p:cNvPr id="30" name="Date Placeholder 29"/>
          <p:cNvSpPr>
            <a:spLocks noGrp="1"/>
          </p:cNvSpPr>
          <p:nvPr>
            <p:ph type="dt" sz="half" idx="10"/>
          </p:nvPr>
        </p:nvSpPr>
        <p:spPr/>
        <p:txBody>
          <a:bodyPr/>
          <a:lstStyle/>
          <a:p>
            <a:fld id="{FD17FA3B-C404-4317-B0BC-953931111309}" type="datetimeFigureOut">
              <a:rPr lang="pl-PL" smtClean="0"/>
              <a:t>12.06.2017</a:t>
            </a:fld>
            <a:endParaRPr lang="pl-PL"/>
          </a:p>
        </p:txBody>
      </p:sp>
      <p:sp>
        <p:nvSpPr>
          <p:cNvPr id="19" name="Footer Placeholder 18"/>
          <p:cNvSpPr>
            <a:spLocks noGrp="1"/>
          </p:cNvSpPr>
          <p:nvPr>
            <p:ph type="ftr" sz="quarter" idx="11"/>
          </p:nvPr>
        </p:nvSpPr>
        <p:spPr/>
        <p:txBody>
          <a:bodyPr/>
          <a:lstStyle/>
          <a:p>
            <a:endParaRPr lang="pl-PL"/>
          </a:p>
        </p:txBody>
      </p:sp>
      <p:sp>
        <p:nvSpPr>
          <p:cNvPr id="27" name="Slide Number Placeholder 26"/>
          <p:cNvSpPr>
            <a:spLocks noGrp="1"/>
          </p:cNvSpPr>
          <p:nvPr>
            <p:ph type="sldNum" sz="quarter" idx="12"/>
          </p:nvPr>
        </p:nvSpPr>
        <p:spPr/>
        <p:txBody>
          <a:bodyPr/>
          <a:lstStyle/>
          <a:p>
            <a:fld id="{0931897F-8F23-433E-A660-EFF8D3EDA506}" type="slidenum">
              <a:rPr lang="pl-PL" smtClean="0"/>
              <a:t>‹#›</a:t>
            </a:fld>
            <a:endParaRPr lang="pl-PL"/>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pl-PL" smtClean="0"/>
              <a:t>Kliknij, aby edytować styl</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Date Placeholder 3"/>
          <p:cNvSpPr>
            <a:spLocks noGrp="1"/>
          </p:cNvSpPr>
          <p:nvPr>
            <p:ph type="dt" sz="half" idx="10"/>
          </p:nvPr>
        </p:nvSpPr>
        <p:spPr/>
        <p:txBody>
          <a:bodyPr/>
          <a:lstStyle/>
          <a:p>
            <a:fld id="{FD17FA3B-C404-4317-B0BC-953931111309}" type="datetimeFigureOut">
              <a:rPr lang="pl-PL" smtClean="0"/>
              <a:t>12.06.2017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pl-PL" smtClean="0"/>
              <a:t>Kliknij, aby edytować styl</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Date Placeholder 3"/>
          <p:cNvSpPr>
            <a:spLocks noGrp="1"/>
          </p:cNvSpPr>
          <p:nvPr>
            <p:ph type="dt" sz="half" idx="10"/>
          </p:nvPr>
        </p:nvSpPr>
        <p:spPr/>
        <p:txBody>
          <a:bodyPr/>
          <a:lstStyle/>
          <a:p>
            <a:fld id="{FD17FA3B-C404-4317-B0BC-953931111309}" type="datetimeFigureOut">
              <a:rPr lang="pl-PL" smtClean="0"/>
              <a:t>12.06.2017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pl-PL" smtClean="0"/>
              <a:t>Kliknij, aby edytować styl</a:t>
            </a:r>
            <a:endParaRPr kumimoji="0" lang="en-US"/>
          </a:p>
        </p:txBody>
      </p:sp>
      <p:sp>
        <p:nvSpPr>
          <p:cNvPr id="3" name="Content Placeholder 2"/>
          <p:cNvSpPr>
            <a:spLocks noGrp="1"/>
          </p:cNvSpPr>
          <p:nvPr>
            <p:ph idx="1"/>
          </p:nvPr>
        </p:nvSpPr>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Date Placeholder 3"/>
          <p:cNvSpPr>
            <a:spLocks noGrp="1"/>
          </p:cNvSpPr>
          <p:nvPr>
            <p:ph type="dt" sz="half" idx="10"/>
          </p:nvPr>
        </p:nvSpPr>
        <p:spPr/>
        <p:txBody>
          <a:bodyPr/>
          <a:lstStyle/>
          <a:p>
            <a:fld id="{FD17FA3B-C404-4317-B0BC-953931111309}" type="datetimeFigureOut">
              <a:rPr lang="pl-PL" smtClean="0"/>
              <a:t>12.06.2017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pl-PL" smtClean="0"/>
              <a:t>Kliknij, aby edytować styl</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l-PL" smtClean="0"/>
              <a:t>Kliknij, aby edytować style wzorca tekstu</a:t>
            </a:r>
          </a:p>
        </p:txBody>
      </p:sp>
      <p:sp>
        <p:nvSpPr>
          <p:cNvPr id="4" name="Date Placeholder 3"/>
          <p:cNvSpPr>
            <a:spLocks noGrp="1"/>
          </p:cNvSpPr>
          <p:nvPr>
            <p:ph type="dt" sz="half" idx="10"/>
          </p:nvPr>
        </p:nvSpPr>
        <p:spPr/>
        <p:txBody>
          <a:bodyPr/>
          <a:lstStyle/>
          <a:p>
            <a:fld id="{FD17FA3B-C404-4317-B0BC-953931111309}" type="datetimeFigureOut">
              <a:rPr lang="pl-PL" smtClean="0"/>
              <a:t>12.06.2017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0931897F-8F23-433E-A660-EFF8D3EDA506}" type="slidenum">
              <a:rPr lang="pl-PL" smtClean="0"/>
              <a:t>‹#›</a:t>
            </a:fld>
            <a:endParaRPr lang="pl-P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pl-PL" smtClean="0"/>
              <a:t>Kliknij, aby edytować styl</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Date Placeholder 4"/>
          <p:cNvSpPr>
            <a:spLocks noGrp="1"/>
          </p:cNvSpPr>
          <p:nvPr>
            <p:ph type="dt" sz="half" idx="10"/>
          </p:nvPr>
        </p:nvSpPr>
        <p:spPr/>
        <p:txBody>
          <a:bodyPr/>
          <a:lstStyle/>
          <a:p>
            <a:fld id="{FD17FA3B-C404-4317-B0BC-953931111309}" type="datetimeFigureOut">
              <a:rPr lang="pl-PL" smtClean="0"/>
              <a:t>12.06.2017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pl-PL" smtClean="0"/>
              <a:t>Kliknij, aby edytować styl</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7" name="Date Placeholder 6"/>
          <p:cNvSpPr>
            <a:spLocks noGrp="1"/>
          </p:cNvSpPr>
          <p:nvPr>
            <p:ph type="dt" sz="half" idx="10"/>
          </p:nvPr>
        </p:nvSpPr>
        <p:spPr/>
        <p:txBody>
          <a:bodyPr/>
          <a:lstStyle/>
          <a:p>
            <a:fld id="{FD17FA3B-C404-4317-B0BC-953931111309}" type="datetimeFigureOut">
              <a:rPr lang="pl-PL" smtClean="0"/>
              <a:t>12.06.2017</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pl-PL" smtClean="0"/>
              <a:t>Kliknij, aby edytować styl</a:t>
            </a:r>
            <a:endParaRPr kumimoji="0" lang="en-US"/>
          </a:p>
        </p:txBody>
      </p:sp>
      <p:sp>
        <p:nvSpPr>
          <p:cNvPr id="3" name="Date Placeholder 2"/>
          <p:cNvSpPr>
            <a:spLocks noGrp="1"/>
          </p:cNvSpPr>
          <p:nvPr>
            <p:ph type="dt" sz="half" idx="10"/>
          </p:nvPr>
        </p:nvSpPr>
        <p:spPr/>
        <p:txBody>
          <a:bodyPr/>
          <a:lstStyle/>
          <a:p>
            <a:fld id="{FD17FA3B-C404-4317-B0BC-953931111309}" type="datetimeFigureOut">
              <a:rPr lang="pl-PL" smtClean="0"/>
              <a:t>12.06.2017</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7FA3B-C404-4317-B0BC-953931111309}" type="datetimeFigureOut">
              <a:rPr lang="pl-PL" smtClean="0"/>
              <a:t>12.06.2017</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pl-PL" smtClean="0"/>
              <a:t>Kliknij, aby edytować styl</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pl-PL" smtClean="0"/>
              <a:t>Kliknij, aby edytować style wzorca tekstu</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Date Placeholder 4"/>
          <p:cNvSpPr>
            <a:spLocks noGrp="1"/>
          </p:cNvSpPr>
          <p:nvPr>
            <p:ph type="dt" sz="half" idx="10"/>
          </p:nvPr>
        </p:nvSpPr>
        <p:spPr/>
        <p:txBody>
          <a:bodyPr/>
          <a:lstStyle/>
          <a:p>
            <a:fld id="{FD17FA3B-C404-4317-B0BC-953931111309}" type="datetimeFigureOut">
              <a:rPr lang="pl-PL" smtClean="0"/>
              <a:t>12.06.2017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pl-PL" smtClean="0"/>
              <a:t>Kliknij, aby edytować styl</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pl-PL" smtClean="0"/>
              <a:t>Kliknij, aby edytować style wzorca tekstu</a:t>
            </a:r>
          </a:p>
        </p:txBody>
      </p:sp>
      <p:sp>
        <p:nvSpPr>
          <p:cNvPr id="5" name="Date Placeholder 4"/>
          <p:cNvSpPr>
            <a:spLocks noGrp="1"/>
          </p:cNvSpPr>
          <p:nvPr>
            <p:ph type="dt" sz="half" idx="10"/>
          </p:nvPr>
        </p:nvSpPr>
        <p:spPr/>
        <p:txBody>
          <a:bodyPr/>
          <a:lstStyle/>
          <a:p>
            <a:fld id="{FD17FA3B-C404-4317-B0BC-953931111309}" type="datetimeFigureOut">
              <a:rPr lang="pl-PL" smtClean="0"/>
              <a:t>12.06.2017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a:xfrm>
            <a:off x="8077200" y="6356350"/>
            <a:ext cx="609600" cy="365125"/>
          </a:xfrm>
        </p:spPr>
        <p:txBody>
          <a:bodyPr/>
          <a:lstStyle/>
          <a:p>
            <a:fld id="{0931897F-8F23-433E-A660-EFF8D3EDA506}" type="slidenum">
              <a:rPr lang="pl-PL" smtClean="0"/>
              <a:t>‹#›</a:t>
            </a:fld>
            <a:endParaRPr lang="pl-PL"/>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pl-PL" smtClean="0"/>
              <a:t>Kliknij ikonę, aby dodać obraz</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pl-PL" smtClean="0"/>
              <a:t>Kliknij, aby edytować styl</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pl-PL" smtClean="0"/>
              <a:t>Kliknij, aby edytować style wzorca tekstu</a:t>
            </a:r>
          </a:p>
          <a:p>
            <a:pPr lvl="1" eaLnBrk="1" latinLnBrk="0" hangingPunct="1"/>
            <a:r>
              <a:rPr kumimoji="0" lang="pl-PL" smtClean="0"/>
              <a:t>Drugi poziom</a:t>
            </a:r>
          </a:p>
          <a:p>
            <a:pPr lvl="2" eaLnBrk="1" latinLnBrk="0" hangingPunct="1"/>
            <a:r>
              <a:rPr kumimoji="0" lang="pl-PL" smtClean="0"/>
              <a:t>Trzeci poziom</a:t>
            </a:r>
          </a:p>
          <a:p>
            <a:pPr lvl="3" eaLnBrk="1" latinLnBrk="0" hangingPunct="1"/>
            <a:r>
              <a:rPr kumimoji="0" lang="pl-PL" smtClean="0"/>
              <a:t>Czwarty poziom</a:t>
            </a:r>
          </a:p>
          <a:p>
            <a:pPr lvl="4" eaLnBrk="1" latinLnBrk="0" hangingPunct="1"/>
            <a:r>
              <a:rPr kumimoji="0" lang="pl-PL" smtClean="0"/>
              <a:t>Piąty poziom</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D17FA3B-C404-4317-B0BC-953931111309}" type="datetimeFigureOut">
              <a:rPr lang="pl-PL" smtClean="0"/>
              <a:t>12.06.2017</a:t>
            </a:fld>
            <a:endParaRPr lang="pl-PL"/>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pl-PL"/>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931897F-8F23-433E-A660-EFF8D3EDA506}" type="slidenum">
              <a:rPr lang="pl-PL" smtClean="0"/>
              <a:t>‹#›</a:t>
            </a:fld>
            <a:endParaRPr lang="pl-PL"/>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ctrTitle"/>
          </p:nvPr>
        </p:nvSpPr>
        <p:spPr/>
        <p:txBody>
          <a:bodyPr>
            <a:normAutofit fontScale="90000"/>
          </a:bodyPr>
          <a:lstStyle/>
          <a:p>
            <a:r>
              <a:rPr lang="pl-PL" dirty="0" smtClean="0"/>
              <a:t>Wizualizacja danych z radaru w środowisku MATLAB</a:t>
            </a:r>
            <a:endParaRPr lang="pl-PL" dirty="0"/>
          </a:p>
        </p:txBody>
      </p:sp>
      <p:sp>
        <p:nvSpPr>
          <p:cNvPr id="2" name="Podtytuł 1"/>
          <p:cNvSpPr>
            <a:spLocks noGrp="1"/>
          </p:cNvSpPr>
          <p:nvPr>
            <p:ph type="subTitle" idx="1"/>
          </p:nvPr>
        </p:nvSpPr>
        <p:spPr>
          <a:xfrm>
            <a:off x="539552" y="4221088"/>
            <a:ext cx="7854696" cy="1752600"/>
          </a:xfrm>
        </p:spPr>
        <p:txBody>
          <a:bodyPr/>
          <a:lstStyle/>
          <a:p>
            <a:r>
              <a:rPr lang="pl-PL" dirty="0" smtClean="0"/>
              <a:t>Daniel </a:t>
            </a:r>
            <a:r>
              <a:rPr lang="pl-PL" dirty="0" err="1" smtClean="0"/>
              <a:t>Hyjek</a:t>
            </a:r>
            <a:endParaRPr lang="pl-PL" dirty="0" smtClean="0"/>
          </a:p>
          <a:p>
            <a:r>
              <a:rPr lang="pl-PL" dirty="0" smtClean="0"/>
              <a:t>Krzysztof Marszałek</a:t>
            </a:r>
          </a:p>
          <a:p>
            <a:r>
              <a:rPr lang="pl-PL" dirty="0" smtClean="0"/>
              <a:t>Bartłomiej Styczeń</a:t>
            </a:r>
            <a:endParaRPr lang="pl-PL" dirty="0"/>
          </a:p>
        </p:txBody>
      </p:sp>
    </p:spTree>
    <p:extLst>
      <p:ext uri="{BB962C8B-B14F-4D97-AF65-F5344CB8AC3E}">
        <p14:creationId xmlns:p14="http://schemas.microsoft.com/office/powerpoint/2010/main" val="904077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836712"/>
            <a:ext cx="7772400" cy="762360"/>
          </a:xfrm>
        </p:spPr>
        <p:txBody>
          <a:bodyPr/>
          <a:lstStyle/>
          <a:p>
            <a:r>
              <a:rPr lang="pl-PL" dirty="0" smtClean="0"/>
              <a:t>NAGRANIE 3D</a:t>
            </a:r>
            <a:endParaRPr lang="pl-PL" dirty="0"/>
          </a:p>
        </p:txBody>
      </p:sp>
    </p:spTree>
    <p:extLst>
      <p:ext uri="{BB962C8B-B14F-4D97-AF65-F5344CB8AC3E}">
        <p14:creationId xmlns:p14="http://schemas.microsoft.com/office/powerpoint/2010/main" val="1222259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908720"/>
            <a:ext cx="7772400" cy="762360"/>
          </a:xfrm>
        </p:spPr>
        <p:txBody>
          <a:bodyPr/>
          <a:lstStyle/>
          <a:p>
            <a:r>
              <a:rPr lang="pl-PL" dirty="0" smtClean="0"/>
              <a:t>Komentarz do nagrania</a:t>
            </a:r>
            <a:endParaRPr lang="pl-PL" dirty="0"/>
          </a:p>
        </p:txBody>
      </p:sp>
      <p:sp>
        <p:nvSpPr>
          <p:cNvPr id="3" name="Symbol zastępczy tekstu 2"/>
          <p:cNvSpPr>
            <a:spLocks noGrp="1"/>
          </p:cNvSpPr>
          <p:nvPr>
            <p:ph type="body" idx="1"/>
          </p:nvPr>
        </p:nvSpPr>
        <p:spPr>
          <a:xfrm>
            <a:off x="530352" y="1772816"/>
            <a:ext cx="7772400" cy="4608512"/>
          </a:xfrm>
        </p:spPr>
        <p:txBody>
          <a:bodyPr>
            <a:normAutofit/>
          </a:bodyPr>
          <a:lstStyle/>
          <a:p>
            <a:r>
              <a:rPr lang="pl-PL" dirty="0" smtClean="0"/>
              <a:t>Obiekty widoczne na nagraniu wizualizacji mają różne kolory w celu odróżnienia budynków (kolor żółty), pojazdów (niebieski) oraz pieszych (czerwony). Rozważyliśmy także inne obiekty np. znaki lub inne obiekty oraz można wyświetlić je w innym kolorze. Opisanie drogi jako wielomian określonego rzędu </a:t>
            </a:r>
            <a:br>
              <a:rPr lang="pl-PL" dirty="0" smtClean="0"/>
            </a:br>
            <a:r>
              <a:rPr lang="pl-PL" dirty="0" smtClean="0"/>
              <a:t>(w naszej wizualizacji wielomian 4 rzędu) pozwala na bardziej ogólne podejście do problemu, ponieważ zmiana współczynników wielomianu generuję nowy kształt drogi, dzięki czemu możemy generować różne konfiguracje.</a:t>
            </a:r>
            <a:endParaRPr lang="pl-PL" dirty="0"/>
          </a:p>
        </p:txBody>
      </p:sp>
    </p:spTree>
    <p:extLst>
      <p:ext uri="{BB962C8B-B14F-4D97-AF65-F5344CB8AC3E}">
        <p14:creationId xmlns:p14="http://schemas.microsoft.com/office/powerpoint/2010/main" val="329536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39552" y="908720"/>
            <a:ext cx="7772400" cy="834368"/>
          </a:xfrm>
        </p:spPr>
        <p:txBody>
          <a:bodyPr/>
          <a:lstStyle/>
          <a:p>
            <a:r>
              <a:rPr lang="pl-PL" dirty="0" smtClean="0"/>
              <a:t>Problem do rozwiązania</a:t>
            </a:r>
            <a:endParaRPr lang="pl-PL" dirty="0"/>
          </a:p>
        </p:txBody>
      </p:sp>
      <p:sp>
        <p:nvSpPr>
          <p:cNvPr id="3" name="Symbol zastępczy tekstu 2"/>
          <p:cNvSpPr>
            <a:spLocks noGrp="1"/>
          </p:cNvSpPr>
          <p:nvPr>
            <p:ph type="body" idx="1"/>
          </p:nvPr>
        </p:nvSpPr>
        <p:spPr>
          <a:xfrm>
            <a:off x="539552" y="1988840"/>
            <a:ext cx="7772400" cy="3888432"/>
          </a:xfrm>
        </p:spPr>
        <p:txBody>
          <a:bodyPr>
            <a:normAutofit/>
          </a:bodyPr>
          <a:lstStyle/>
          <a:p>
            <a:r>
              <a:rPr lang="pl-PL" dirty="0" smtClean="0"/>
              <a:t>Problem został zaprezentowany na wykładzie jako zadanie dodatkowe, którego wykonanie zwalniało z obowiązkowego uczestnictwa. Celem tego programu była wizualizacja danych z radaru. Dane mieliśmy przyjąć jako odfiltrowane tzn. aby wizualizacja przedstawiała tylko te elementy obiektów, które są istotne dla jego rozpoznania. Aby zwizualizować obiekty należało najpierw wygenerować dane symulujące takie obiekty jak samochód, budynek czy pieszy.</a:t>
            </a:r>
            <a:endParaRPr lang="pl-PL" dirty="0"/>
          </a:p>
        </p:txBody>
      </p:sp>
    </p:spTree>
    <p:extLst>
      <p:ext uri="{BB962C8B-B14F-4D97-AF65-F5344CB8AC3E}">
        <p14:creationId xmlns:p14="http://schemas.microsoft.com/office/powerpoint/2010/main" val="228054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39552" y="836712"/>
            <a:ext cx="7772400" cy="906376"/>
          </a:xfrm>
        </p:spPr>
        <p:txBody>
          <a:bodyPr/>
          <a:lstStyle/>
          <a:p>
            <a:r>
              <a:rPr lang="pl-PL" dirty="0" smtClean="0"/>
              <a:t>Etapy realizacji projektu</a:t>
            </a:r>
            <a:endParaRPr lang="pl-PL" dirty="0"/>
          </a:p>
        </p:txBody>
      </p:sp>
      <p:sp>
        <p:nvSpPr>
          <p:cNvPr id="3" name="Symbol zastępczy tekstu 2"/>
          <p:cNvSpPr>
            <a:spLocks noGrp="1"/>
          </p:cNvSpPr>
          <p:nvPr>
            <p:ph type="body" idx="1"/>
          </p:nvPr>
        </p:nvSpPr>
        <p:spPr>
          <a:xfrm>
            <a:off x="530352" y="1844824"/>
            <a:ext cx="7772400" cy="4392488"/>
          </a:xfrm>
        </p:spPr>
        <p:txBody>
          <a:bodyPr/>
          <a:lstStyle/>
          <a:p>
            <a:pPr marL="457200" indent="-457200">
              <a:buFont typeface="+mj-lt"/>
              <a:buAutoNum type="arabicPeriod"/>
            </a:pPr>
            <a:r>
              <a:rPr lang="pl-PL" dirty="0" smtClean="0"/>
              <a:t>Wstępny plan prezentacji obiektów w dwuwymiarowej przestrzeni.</a:t>
            </a:r>
          </a:p>
          <a:p>
            <a:pPr marL="457200" indent="-457200">
              <a:buFont typeface="+mj-lt"/>
              <a:buAutoNum type="arabicPeriod"/>
            </a:pPr>
            <a:r>
              <a:rPr lang="pl-PL" dirty="0" smtClean="0"/>
              <a:t>Generowanie prostych kwadratów i linii opisującej drogę.</a:t>
            </a:r>
          </a:p>
          <a:p>
            <a:pPr marL="457200" indent="-457200">
              <a:buFont typeface="+mj-lt"/>
              <a:buAutoNum type="arabicPeriod"/>
            </a:pPr>
            <a:r>
              <a:rPr lang="pl-PL" dirty="0" smtClean="0"/>
              <a:t>Testowanie działania na dwuwymiarowej przestrzeni.</a:t>
            </a:r>
          </a:p>
          <a:p>
            <a:pPr marL="457200" indent="-457200">
              <a:buFont typeface="+mj-lt"/>
              <a:buAutoNum type="arabicPeriod"/>
            </a:pPr>
            <a:r>
              <a:rPr lang="pl-PL" dirty="0" smtClean="0"/>
              <a:t>Generowanie obiektów w przestrzeni trójwymiarowej pod postacią prostopadłościanów o </a:t>
            </a:r>
            <a:r>
              <a:rPr lang="pl-PL" smtClean="0"/>
              <a:t>różnych wymiarach.</a:t>
            </a:r>
            <a:endParaRPr lang="pl-PL" dirty="0" smtClean="0"/>
          </a:p>
          <a:p>
            <a:pPr marL="457200" indent="-457200">
              <a:buFont typeface="+mj-lt"/>
              <a:buAutoNum type="arabicPeriod"/>
            </a:pPr>
            <a:r>
              <a:rPr lang="pl-PL" dirty="0" smtClean="0"/>
              <a:t>Wykorzystanie wielomianu określonego stopnia do opisania drogi.</a:t>
            </a:r>
          </a:p>
          <a:p>
            <a:pPr marL="457200" indent="-457200">
              <a:buFont typeface="+mj-lt"/>
              <a:buAutoNum type="arabicPeriod"/>
            </a:pPr>
            <a:r>
              <a:rPr lang="pl-PL" dirty="0" smtClean="0"/>
              <a:t>Generowanie kolejnych obiektów i testowanie skryptu symulacji danych.</a:t>
            </a:r>
            <a:endParaRPr lang="pl-PL" dirty="0"/>
          </a:p>
        </p:txBody>
      </p:sp>
    </p:spTree>
    <p:extLst>
      <p:ext uri="{BB962C8B-B14F-4D97-AF65-F5344CB8AC3E}">
        <p14:creationId xmlns:p14="http://schemas.microsoft.com/office/powerpoint/2010/main" val="1396371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39552" y="908720"/>
            <a:ext cx="7772400" cy="906376"/>
          </a:xfrm>
        </p:spPr>
        <p:txBody>
          <a:bodyPr/>
          <a:lstStyle/>
          <a:p>
            <a:r>
              <a:rPr lang="pl-PL" dirty="0" smtClean="0"/>
              <a:t>Podział zadań</a:t>
            </a:r>
            <a:endParaRPr lang="pl-PL" dirty="0"/>
          </a:p>
        </p:txBody>
      </p:sp>
      <p:sp>
        <p:nvSpPr>
          <p:cNvPr id="3" name="Symbol zastępczy tekstu 2"/>
          <p:cNvSpPr>
            <a:spLocks noGrp="1"/>
          </p:cNvSpPr>
          <p:nvPr>
            <p:ph type="body" idx="1"/>
          </p:nvPr>
        </p:nvSpPr>
        <p:spPr>
          <a:xfrm>
            <a:off x="530352" y="1988840"/>
            <a:ext cx="7772400" cy="2225536"/>
          </a:xfrm>
        </p:spPr>
        <p:txBody>
          <a:bodyPr/>
          <a:lstStyle/>
          <a:p>
            <a:pPr marL="342900" indent="-342900">
              <a:buFont typeface="Arial" pitchFamily="34" charset="0"/>
              <a:buChar char="•"/>
            </a:pPr>
            <a:r>
              <a:rPr lang="pl-PL" dirty="0" smtClean="0"/>
              <a:t>Bartłomiej Styczeń – projekt i implementacja wizualizacja obiektów w przestrzeni 2D, generowanie obiektów</a:t>
            </a:r>
          </a:p>
          <a:p>
            <a:pPr marL="342900" indent="-342900">
              <a:buFont typeface="Arial" pitchFamily="34" charset="0"/>
              <a:buChar char="•"/>
            </a:pPr>
            <a:r>
              <a:rPr lang="pl-PL" dirty="0" smtClean="0"/>
              <a:t>Daniel </a:t>
            </a:r>
            <a:r>
              <a:rPr lang="pl-PL" dirty="0" err="1" smtClean="0"/>
              <a:t>Hyjek</a:t>
            </a:r>
            <a:r>
              <a:rPr lang="pl-PL" dirty="0" smtClean="0"/>
              <a:t> – projekt i implementacja wizualizacji </a:t>
            </a:r>
            <a:br>
              <a:rPr lang="pl-PL" dirty="0" smtClean="0"/>
            </a:br>
            <a:r>
              <a:rPr lang="pl-PL" dirty="0" smtClean="0"/>
              <a:t>w przestrzeni 3D</a:t>
            </a:r>
          </a:p>
          <a:p>
            <a:pPr marL="342900" indent="-342900">
              <a:buFont typeface="Arial" pitchFamily="34" charset="0"/>
              <a:buChar char="•"/>
            </a:pPr>
            <a:r>
              <a:rPr lang="pl-PL" dirty="0" smtClean="0"/>
              <a:t>Krzysztof Marszałek – generowanie obiektów, testowanie</a:t>
            </a:r>
            <a:endParaRPr lang="pl-PL" dirty="0"/>
          </a:p>
        </p:txBody>
      </p:sp>
    </p:spTree>
    <p:extLst>
      <p:ext uri="{BB962C8B-B14F-4D97-AF65-F5344CB8AC3E}">
        <p14:creationId xmlns:p14="http://schemas.microsoft.com/office/powerpoint/2010/main" val="1791934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39552" y="980728"/>
            <a:ext cx="7772400" cy="906376"/>
          </a:xfrm>
        </p:spPr>
        <p:txBody>
          <a:bodyPr/>
          <a:lstStyle/>
          <a:p>
            <a:r>
              <a:rPr lang="pl-PL" dirty="0" smtClean="0"/>
              <a:t>Wizualizacja 2D</a:t>
            </a:r>
            <a:endParaRPr lang="pl-PL" dirty="0"/>
          </a:p>
        </p:txBody>
      </p:sp>
      <p:sp>
        <p:nvSpPr>
          <p:cNvPr id="3" name="Symbol zastępczy tekstu 2"/>
          <p:cNvSpPr>
            <a:spLocks noGrp="1"/>
          </p:cNvSpPr>
          <p:nvPr>
            <p:ph type="body" idx="1"/>
          </p:nvPr>
        </p:nvSpPr>
        <p:spPr>
          <a:xfrm>
            <a:off x="530352" y="1988840"/>
            <a:ext cx="7772400" cy="4536504"/>
          </a:xfrm>
        </p:spPr>
        <p:txBody>
          <a:bodyPr>
            <a:normAutofit/>
          </a:bodyPr>
          <a:lstStyle/>
          <a:p>
            <a:r>
              <a:rPr lang="pl-PL" dirty="0" smtClean="0"/>
              <a:t>Najpierw zajęliśmy się generowaniem i wizualizacją obiektów w przestrzeni 2D w celu zapoznania z problem i trudnościami jakie napotkamy. Najważniejszym problemem nie było zrealizowanie algorytmu wizualizacji, ale wygenerowanie takich danych, aby przedstawiały one rzeczywistość tzn. aby samochód nagle nie wpadł na budynek bez żadnego powodu. Droga w tej fazie projektu była symulowana przez dwie proste. Stworzyliśmy dwa skrypty napisane w </a:t>
            </a:r>
            <a:r>
              <a:rPr lang="pl-PL" dirty="0" err="1" smtClean="0"/>
              <a:t>MATLABie</a:t>
            </a:r>
            <a:r>
              <a:rPr lang="pl-PL" dirty="0" smtClean="0"/>
              <a:t>: pierwszy do wygenerowania danych i zapisu ich do pliku o nazwie </a:t>
            </a:r>
            <a:r>
              <a:rPr lang="pl-PL" dirty="0" err="1" smtClean="0"/>
              <a:t>dane.mat</a:t>
            </a:r>
            <a:r>
              <a:rPr lang="pl-PL" dirty="0" smtClean="0"/>
              <a:t>, a drugi do wczytania tego pliku i wizualizacji danych. Korzystaliśmy z funkcji plot() do wyświetlania obiektów w figurze.</a:t>
            </a:r>
            <a:endParaRPr lang="pl-PL" dirty="0"/>
          </a:p>
        </p:txBody>
      </p:sp>
    </p:spTree>
    <p:extLst>
      <p:ext uri="{BB962C8B-B14F-4D97-AF65-F5344CB8AC3E}">
        <p14:creationId xmlns:p14="http://schemas.microsoft.com/office/powerpoint/2010/main" val="3490927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908720"/>
            <a:ext cx="7772400" cy="762360"/>
          </a:xfrm>
        </p:spPr>
        <p:txBody>
          <a:bodyPr/>
          <a:lstStyle/>
          <a:p>
            <a:r>
              <a:rPr lang="pl-PL" sz="4800" dirty="0" smtClean="0"/>
              <a:t>Przykładowa klatka symulacji</a:t>
            </a:r>
            <a:endParaRPr lang="pl-PL" sz="4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844824"/>
            <a:ext cx="5052789" cy="4558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8575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tekstu 2"/>
          <p:cNvSpPr>
            <a:spLocks noGrp="1"/>
          </p:cNvSpPr>
          <p:nvPr>
            <p:ph type="body" idx="1"/>
          </p:nvPr>
        </p:nvSpPr>
        <p:spPr>
          <a:xfrm>
            <a:off x="530352" y="980728"/>
            <a:ext cx="7772400" cy="5184576"/>
          </a:xfrm>
        </p:spPr>
        <p:txBody>
          <a:bodyPr>
            <a:normAutofit/>
          </a:bodyPr>
          <a:lstStyle/>
          <a:p>
            <a:r>
              <a:rPr lang="pl-PL" dirty="0" smtClean="0"/>
              <a:t>Dwa prostokąty, pomiędzy niebieskimi prostymi symulującymi drogę, reprezentują dwa samochody. Z lewej strony widać pieszego, a u góry wyłania się większy obiekt, który jest budynkiem. Takie przedstawienie obiektów było </a:t>
            </a:r>
            <a:br>
              <a:rPr lang="pl-PL" dirty="0" smtClean="0"/>
            </a:br>
            <a:r>
              <a:rPr lang="pl-PL" dirty="0" smtClean="0"/>
              <a:t>w wymaganiach. Dzięki takiej reprezentacji można osiągnąć dużą czytelność obrazu i zobrazować tylko to, co jest istotne dla przekazu wizualizacji czyli pojazdy, znaki, budynki i piesi. </a:t>
            </a:r>
            <a:br>
              <a:rPr lang="pl-PL" dirty="0" smtClean="0"/>
            </a:br>
            <a:r>
              <a:rPr lang="pl-PL" dirty="0" smtClean="0"/>
              <a:t>W przestrzeni dwuwymiarowej korzystamy z linii prostych obrazujących drogę, aby pokazać istotę problemu do zrealizowania. Przy generowaniu obiektów należało zwrócić uwagę na pozycję startową tak aby samochód znajdował się na drodze, a nie na budynku lub pieszym.</a:t>
            </a:r>
            <a:endParaRPr lang="pl-PL" dirty="0"/>
          </a:p>
        </p:txBody>
      </p:sp>
    </p:spTree>
    <p:extLst>
      <p:ext uri="{BB962C8B-B14F-4D97-AF65-F5344CB8AC3E}">
        <p14:creationId xmlns:p14="http://schemas.microsoft.com/office/powerpoint/2010/main" val="988025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39552" y="836712"/>
            <a:ext cx="7772400" cy="762360"/>
          </a:xfrm>
        </p:spPr>
        <p:txBody>
          <a:bodyPr/>
          <a:lstStyle/>
          <a:p>
            <a:r>
              <a:rPr lang="pl-PL" sz="5400" dirty="0" smtClean="0"/>
              <a:t>Zawartość pliku .mat</a:t>
            </a:r>
            <a:endParaRPr lang="pl-PL" sz="5400" dirty="0"/>
          </a:p>
        </p:txBody>
      </p:sp>
      <p:sp>
        <p:nvSpPr>
          <p:cNvPr id="3" name="Symbol zastępczy tekstu 2"/>
          <p:cNvSpPr>
            <a:spLocks noGrp="1"/>
          </p:cNvSpPr>
          <p:nvPr>
            <p:ph type="body" idx="1"/>
          </p:nvPr>
        </p:nvSpPr>
        <p:spPr>
          <a:xfrm>
            <a:off x="539552" y="1628800"/>
            <a:ext cx="7772400" cy="4464496"/>
          </a:xfrm>
        </p:spPr>
        <p:txBody>
          <a:bodyPr>
            <a:normAutofit/>
          </a:bodyPr>
          <a:lstStyle/>
          <a:p>
            <a:pPr>
              <a:lnSpc>
                <a:spcPct val="110000"/>
              </a:lnSpc>
            </a:pPr>
            <a:r>
              <a:rPr lang="pl-PL" dirty="0" smtClean="0"/>
              <a:t>Do pliku zapisujemy strukturę, wektor czasu oraz wartości </a:t>
            </a:r>
            <a:br>
              <a:rPr lang="pl-PL" dirty="0" smtClean="0"/>
            </a:br>
            <a:r>
              <a:rPr lang="pl-PL" dirty="0" smtClean="0"/>
              <a:t>x i y funkcji opisującej drogę przy wizualizacji 3D. Zastosowaliśmy strukturę, ponieważ należało używać notacji kropki znanej z programowania w językach wysokiego poziomu tj. C++. Elementami tej struktury są współrzędne x, y, z obiektów dla każdej chwili czasu. Prędkość względem radaru (czyli pojazdu, na którym znajduje się radar) oraz widoczność, aby nie wyświetlać wszystkich obiektów cały czas oraz aby obiekty znajdujące się za radarem nie były w wizualizacji, ponieważ w rzeczywistości radar nie zbiera danych za nim.</a:t>
            </a:r>
            <a:endParaRPr lang="pl-PL" dirty="0"/>
          </a:p>
        </p:txBody>
      </p:sp>
    </p:spTree>
    <p:extLst>
      <p:ext uri="{BB962C8B-B14F-4D97-AF65-F5344CB8AC3E}">
        <p14:creationId xmlns:p14="http://schemas.microsoft.com/office/powerpoint/2010/main" val="1482343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39552" y="764704"/>
            <a:ext cx="7772400" cy="834368"/>
          </a:xfrm>
        </p:spPr>
        <p:txBody>
          <a:bodyPr/>
          <a:lstStyle/>
          <a:p>
            <a:r>
              <a:rPr lang="pl-PL" dirty="0" smtClean="0"/>
              <a:t>Wizualizacja 3D</a:t>
            </a:r>
            <a:endParaRPr lang="pl-PL" dirty="0"/>
          </a:p>
        </p:txBody>
      </p:sp>
      <p:sp>
        <p:nvSpPr>
          <p:cNvPr id="3" name="Symbol zastępczy tekstu 2"/>
          <p:cNvSpPr>
            <a:spLocks noGrp="1"/>
          </p:cNvSpPr>
          <p:nvPr>
            <p:ph type="body" idx="1"/>
          </p:nvPr>
        </p:nvSpPr>
        <p:spPr>
          <a:xfrm>
            <a:off x="530352" y="1700808"/>
            <a:ext cx="7772400" cy="4464496"/>
          </a:xfrm>
        </p:spPr>
        <p:txBody>
          <a:bodyPr/>
          <a:lstStyle/>
          <a:p>
            <a:r>
              <a:rPr lang="pl-PL" dirty="0" smtClean="0"/>
              <a:t>Po wizualizacji w przestrzeni 2D zajęliśmy się przygotowaniem danych do przestrzeni trójwymiarowej. Dodaliśmy współrzędną z aby nadać wypukłości oraz została przygotowana funkcja </a:t>
            </a:r>
            <a:r>
              <a:rPr lang="pl-PL" dirty="0" err="1" smtClean="0"/>
              <a:t>plotObj.m</a:t>
            </a:r>
            <a:r>
              <a:rPr lang="pl-PL" dirty="0" smtClean="0"/>
              <a:t>, która korzystając z wbudowanej funkcji </a:t>
            </a:r>
            <a:r>
              <a:rPr lang="pl-PL" dirty="0" err="1" smtClean="0"/>
              <a:t>patch</a:t>
            </a:r>
            <a:r>
              <a:rPr lang="pl-PL" dirty="0" smtClean="0"/>
              <a:t>() tworzyła prostopadłościan i wyświetlała go w figurze. Wykorzystując funkcje </a:t>
            </a:r>
            <a:r>
              <a:rPr lang="pl-PL" dirty="0" err="1" smtClean="0"/>
              <a:t>view</a:t>
            </a:r>
            <a:r>
              <a:rPr lang="pl-PL" dirty="0" smtClean="0"/>
              <a:t>(), </a:t>
            </a:r>
            <a:r>
              <a:rPr lang="pl-PL" dirty="0" err="1" smtClean="0"/>
              <a:t>camproj</a:t>
            </a:r>
            <a:r>
              <a:rPr lang="pl-PL" dirty="0" smtClean="0"/>
              <a:t>() oraz kąt patrzenia wyświetlaliśmy wszystkie widoczne obiekty</a:t>
            </a:r>
            <a:endParaRPr lang="pl-PL" dirty="0"/>
          </a:p>
        </p:txBody>
      </p:sp>
    </p:spTree>
    <p:extLst>
      <p:ext uri="{BB962C8B-B14F-4D97-AF65-F5344CB8AC3E}">
        <p14:creationId xmlns:p14="http://schemas.microsoft.com/office/powerpoint/2010/main" val="1246706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zepływ">
  <a:themeElements>
    <a:clrScheme name="Przepły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Przepły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rzepły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216</TotalTime>
  <Words>421</Words>
  <Application>Microsoft Office PowerPoint</Application>
  <PresentationFormat>Pokaz na ekranie (4:3)</PresentationFormat>
  <Paragraphs>28</Paragraphs>
  <Slides>11</Slides>
  <Notes>0</Notes>
  <HiddenSlides>0</HiddenSlides>
  <MMClips>0</MMClips>
  <ScaleCrop>false</ScaleCrop>
  <HeadingPairs>
    <vt:vector size="4" baseType="variant">
      <vt:variant>
        <vt:lpstr>Motyw</vt:lpstr>
      </vt:variant>
      <vt:variant>
        <vt:i4>1</vt:i4>
      </vt:variant>
      <vt:variant>
        <vt:lpstr>Tytuły slajdów</vt:lpstr>
      </vt:variant>
      <vt:variant>
        <vt:i4>11</vt:i4>
      </vt:variant>
    </vt:vector>
  </HeadingPairs>
  <TitlesOfParts>
    <vt:vector size="12" baseType="lpstr">
      <vt:lpstr>Przepływ</vt:lpstr>
      <vt:lpstr>Wizualizacja danych z radaru w środowisku MATLAB</vt:lpstr>
      <vt:lpstr>Problem do rozwiązania</vt:lpstr>
      <vt:lpstr>Etapy realizacji projektu</vt:lpstr>
      <vt:lpstr>Podział zadań</vt:lpstr>
      <vt:lpstr>Wizualizacja 2D</vt:lpstr>
      <vt:lpstr>Przykładowa klatka symulacji</vt:lpstr>
      <vt:lpstr>Prezentacja programu PowerPoint</vt:lpstr>
      <vt:lpstr>Zawartość pliku .mat</vt:lpstr>
      <vt:lpstr>Wizualizacja 3D</vt:lpstr>
      <vt:lpstr>NAGRANIE 3D</vt:lpstr>
      <vt:lpstr>Komentarz do nagrania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Wizualizacja danych z radaru w środowisku MATLAB</dc:title>
  <dc:creator>Bartek</dc:creator>
  <cp:lastModifiedBy>Bartek</cp:lastModifiedBy>
  <cp:revision>25</cp:revision>
  <dcterms:created xsi:type="dcterms:W3CDTF">2017-06-11T20:58:45Z</dcterms:created>
  <dcterms:modified xsi:type="dcterms:W3CDTF">2017-06-12T11:05:10Z</dcterms:modified>
</cp:coreProperties>
</file>