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Публичный карман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Сделал </a:t>
            </a:r>
            <a:r>
              <a:rPr lang="ru-RU" dirty="0" err="1" smtClean="0"/>
              <a:t>цыбанков</a:t>
            </a:r>
            <a:r>
              <a:rPr lang="ru-RU" dirty="0" smtClean="0"/>
              <a:t> </a:t>
            </a:r>
            <a:r>
              <a:rPr lang="ru-RU" dirty="0" err="1" smtClean="0"/>
              <a:t>степан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5189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Упростить слежение за семейным бюджетом</a:t>
            </a:r>
            <a:endParaRPr lang="ru-RU" dirty="0"/>
          </a:p>
        </p:txBody>
      </p:sp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30" y="2638069"/>
            <a:ext cx="82867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909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Технические сложности и решения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Сохранение и загрузка бюджетных данных</a:t>
            </a:r>
          </a:p>
          <a:p>
            <a:r>
              <a:rPr lang="ru-RU" dirty="0" smtClean="0"/>
              <a:t>Окрашивание цифр соответственным цветом </a:t>
            </a:r>
            <a:endParaRPr lang="ru-RU" dirty="0"/>
          </a:p>
        </p:txBody>
      </p:sp>
      <p:pic>
        <p:nvPicPr>
          <p:cNvPr id="2050" name="Picture 2" descr="https://avatars.mds.yandex.net/i?id=c998dba1148c789dd504ceafa8c3f2185e50ba09-4034366-images-thumbs&amp;n=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2" y="3538393"/>
            <a:ext cx="4185089" cy="238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icture backgrou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836" y="1657235"/>
            <a:ext cx="4023763" cy="402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640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06678" y="993045"/>
            <a:ext cx="9404723" cy="140053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Использование сторонней </a:t>
            </a:r>
            <a:r>
              <a:rPr lang="en-US" dirty="0" smtClean="0"/>
              <a:t>JSON </a:t>
            </a:r>
            <a:r>
              <a:rPr lang="ru-RU" dirty="0" smtClean="0"/>
              <a:t>библиотеки</a:t>
            </a:r>
            <a:endParaRPr lang="ru-RU" dirty="0"/>
          </a:p>
        </p:txBody>
      </p:sp>
      <p:pic>
        <p:nvPicPr>
          <p:cNvPr id="3074" name="Picture 2" descr="https://avatars.mds.yandex.net/i?id=2605c20622b0f15f083f047d4b9fcead9d437fef-12146588-images-thumbs&amp;n=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3579581"/>
            <a:ext cx="4572000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082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5130" y="552553"/>
            <a:ext cx="9404723" cy="1400530"/>
          </a:xfrm>
        </p:spPr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Обработка события</a:t>
            </a:r>
            <a:endParaRPr lang="ru-RU" dirty="0"/>
          </a:p>
        </p:txBody>
      </p:sp>
      <p:pic>
        <p:nvPicPr>
          <p:cNvPr id="4098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36" y="2536596"/>
            <a:ext cx="3564946" cy="356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4247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 descr="Picture backgroun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914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6591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</TotalTime>
  <Words>32</Words>
  <Application>Microsoft Office PowerPoint</Application>
  <PresentationFormat>Широкоэкранный</PresentationFormat>
  <Paragraphs>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Ион</vt:lpstr>
      <vt:lpstr>Публичный карман</vt:lpstr>
      <vt:lpstr>Цели и задачи</vt:lpstr>
      <vt:lpstr>Технические сложности и решения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Публичный карман</dc:title>
  <dc:creator>Пользователь Windows</dc:creator>
  <cp:lastModifiedBy>Пользователь Windows</cp:lastModifiedBy>
  <cp:revision>3</cp:revision>
  <dcterms:created xsi:type="dcterms:W3CDTF">2025-05-27T16:23:40Z</dcterms:created>
  <dcterms:modified xsi:type="dcterms:W3CDTF">2025-05-27T16:34:09Z</dcterms:modified>
</cp:coreProperties>
</file>