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10" r:id="rId3"/>
    <p:sldId id="312" r:id="rId4"/>
    <p:sldId id="309" r:id="rId5"/>
  </p:sldIdLst>
  <p:sldSz cx="43200638" cy="18000663"/>
  <p:notesSz cx="9144000" cy="6858000"/>
  <p:defaultTextStyle>
    <a:defPPr>
      <a:defRPr lang="en-US"/>
    </a:defPPr>
    <a:lvl1pPr marL="0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801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601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402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203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4004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804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605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406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4" d="100"/>
          <a:sy n="24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945943"/>
            <a:ext cx="324004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9454516"/>
            <a:ext cx="32400479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2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958369"/>
            <a:ext cx="9315138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958369"/>
            <a:ext cx="27405405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4487668"/>
            <a:ext cx="37260550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2046280"/>
            <a:ext cx="37260550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4791843"/>
            <a:ext cx="18360271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4791843"/>
            <a:ext cx="18360271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5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958370"/>
            <a:ext cx="3726055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4412664"/>
            <a:ext cx="18275893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6575242"/>
            <a:ext cx="1827589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4412664"/>
            <a:ext cx="1836589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6575242"/>
            <a:ext cx="18365898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7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200044"/>
            <a:ext cx="13933329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591763"/>
            <a:ext cx="21870323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5400199"/>
            <a:ext cx="13933329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2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200044"/>
            <a:ext cx="13933329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591763"/>
            <a:ext cx="21870323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5400199"/>
            <a:ext cx="13933329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958370"/>
            <a:ext cx="3726055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4791843"/>
            <a:ext cx="3726055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6683949"/>
            <a:ext cx="97201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20E-DA52-45D7-B057-C772CD509514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6683949"/>
            <a:ext cx="1458021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6683949"/>
            <a:ext cx="97201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Config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 Git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Fixer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0000" y="3096000"/>
            <a:ext cx="27000000" cy="6410897"/>
          </a:xfrm>
        </p:spPr>
        <p:txBody>
          <a:bodyPr lIns="1800000" tIns="1800000" rIns="1800000">
            <a:normAutofit/>
          </a:bodyPr>
          <a:lstStyle/>
          <a:p>
            <a:r>
              <a:rPr lang="en-GB" sz="325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endParaRPr lang="en-GB" sz="325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999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5000" b="1" dirty="0" smtClean="0">
                <a:solidFill>
                  <a:schemeClr val="bg1"/>
                </a:solidFill>
              </a:rPr>
              <a:t>By Graham Campbell</a:t>
            </a:r>
            <a:endParaRPr lang="en-GB" sz="15000" b="1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9159998" y="14112000"/>
            <a:ext cx="10845507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400117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None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0059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5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00117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176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00234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00293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351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00410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00468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400" dirty="0" smtClean="0">
                <a:solidFill>
                  <a:schemeClr val="bg1"/>
                </a:solidFill>
              </a:rPr>
              <a:t>Powered By Laravel 5</a:t>
            </a:r>
            <a:endParaRPr lang="en-GB" sz="8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998" y="3096000"/>
            <a:ext cx="10845505" cy="10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23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Showcard Gothic</vt:lpstr>
      <vt:lpstr>Office Theme</vt:lpstr>
      <vt:lpstr>StyleCI Config</vt:lpstr>
      <vt:lpstr>StyleCI Git</vt:lpstr>
      <vt:lpstr>StyleCI Fixer</vt:lpstr>
      <vt:lpstr>StyleCI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Core</dc:title>
  <dc:creator>Graham Campbell</dc:creator>
  <cp:lastModifiedBy>Graham Campbell</cp:lastModifiedBy>
  <cp:revision>21</cp:revision>
  <dcterms:created xsi:type="dcterms:W3CDTF">2014-09-27T16:29:56Z</dcterms:created>
  <dcterms:modified xsi:type="dcterms:W3CDTF">2015-02-20T22:50:23Z</dcterms:modified>
</cp:coreProperties>
</file>