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40000238" cy="40000238"/>
  <p:notesSz cx="6858000" cy="9144000"/>
  <p:defaultTextStyle>
    <a:defPPr>
      <a:defRPr lang="en-US"/>
    </a:defPPr>
    <a:lvl1pPr marL="0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1pPr>
    <a:lvl2pPr marL="1631985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2pPr>
    <a:lvl3pPr marL="3263968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3pPr>
    <a:lvl4pPr marL="4895953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4pPr>
    <a:lvl5pPr marL="6527938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5pPr>
    <a:lvl6pPr marL="8159923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6pPr>
    <a:lvl7pPr marL="9791907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7pPr>
    <a:lvl8pPr marL="11423891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8pPr>
    <a:lvl9pPr marL="13055876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" d="100"/>
          <a:sy n="12" d="100"/>
        </p:scale>
        <p:origin x="18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018" y="6546338"/>
            <a:ext cx="34000202" cy="13926009"/>
          </a:xfrm>
        </p:spPr>
        <p:txBody>
          <a:bodyPr anchor="b"/>
          <a:lstStyle>
            <a:lvl1pPr algn="ctr">
              <a:defRPr sz="262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030" y="21009387"/>
            <a:ext cx="30000179" cy="9657462"/>
          </a:xfrm>
        </p:spPr>
        <p:txBody>
          <a:bodyPr/>
          <a:lstStyle>
            <a:lvl1pPr marL="0" indent="0" algn="ctr">
              <a:buNone/>
              <a:defRPr sz="10499"/>
            </a:lvl1pPr>
            <a:lvl2pPr marL="2000021" indent="0" algn="ctr">
              <a:buNone/>
              <a:defRPr sz="8749"/>
            </a:lvl2pPr>
            <a:lvl3pPr marL="4000043" indent="0" algn="ctr">
              <a:buNone/>
              <a:defRPr sz="7874"/>
            </a:lvl3pPr>
            <a:lvl4pPr marL="6000064" indent="0" algn="ctr">
              <a:buNone/>
              <a:defRPr sz="6999"/>
            </a:lvl4pPr>
            <a:lvl5pPr marL="8000086" indent="0" algn="ctr">
              <a:buNone/>
              <a:defRPr sz="6999"/>
            </a:lvl5pPr>
            <a:lvl6pPr marL="10000107" indent="0" algn="ctr">
              <a:buNone/>
              <a:defRPr sz="6999"/>
            </a:lvl6pPr>
            <a:lvl7pPr marL="12000128" indent="0" algn="ctr">
              <a:buNone/>
              <a:defRPr sz="6999"/>
            </a:lvl7pPr>
            <a:lvl8pPr marL="14000150" indent="0" algn="ctr">
              <a:buNone/>
              <a:defRPr sz="6999"/>
            </a:lvl8pPr>
            <a:lvl9pPr marL="16000171" indent="0" algn="ctr">
              <a:buNone/>
              <a:defRPr sz="6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0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625173" y="2129642"/>
            <a:ext cx="8625051" cy="338983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0019" y="2129642"/>
            <a:ext cx="25375151" cy="338983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9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1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185" y="9972293"/>
            <a:ext cx="34500205" cy="16638985"/>
          </a:xfrm>
        </p:spPr>
        <p:txBody>
          <a:bodyPr anchor="b"/>
          <a:lstStyle>
            <a:lvl1pPr>
              <a:defRPr sz="262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9185" y="26768690"/>
            <a:ext cx="34500205" cy="8750049"/>
          </a:xfrm>
        </p:spPr>
        <p:txBody>
          <a:bodyPr/>
          <a:lstStyle>
            <a:lvl1pPr marL="0" indent="0">
              <a:buNone/>
              <a:defRPr sz="10499">
                <a:solidFill>
                  <a:schemeClr val="tx1"/>
                </a:solidFill>
              </a:defRPr>
            </a:lvl1pPr>
            <a:lvl2pPr marL="2000021" indent="0">
              <a:buNone/>
              <a:defRPr sz="8749">
                <a:solidFill>
                  <a:schemeClr val="tx1">
                    <a:tint val="75000"/>
                  </a:schemeClr>
                </a:solidFill>
              </a:defRPr>
            </a:lvl2pPr>
            <a:lvl3pPr marL="4000043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3pPr>
            <a:lvl4pPr marL="6000064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4pPr>
            <a:lvl5pPr marL="8000086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5pPr>
            <a:lvl6pPr marL="10000107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6pPr>
            <a:lvl7pPr marL="12000128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7pPr>
            <a:lvl8pPr marL="14000150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8pPr>
            <a:lvl9pPr marL="16000171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0016" y="10648211"/>
            <a:ext cx="17000101" cy="25379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50121" y="10648211"/>
            <a:ext cx="17000101" cy="25379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9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227" y="2129651"/>
            <a:ext cx="34500205" cy="7731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5231" y="9805617"/>
            <a:ext cx="16921973" cy="4805581"/>
          </a:xfrm>
        </p:spPr>
        <p:txBody>
          <a:bodyPr anchor="b"/>
          <a:lstStyle>
            <a:lvl1pPr marL="0" indent="0">
              <a:buNone/>
              <a:defRPr sz="10499" b="1"/>
            </a:lvl1pPr>
            <a:lvl2pPr marL="2000021" indent="0">
              <a:buNone/>
              <a:defRPr sz="8749" b="1"/>
            </a:lvl2pPr>
            <a:lvl3pPr marL="4000043" indent="0">
              <a:buNone/>
              <a:defRPr sz="7874" b="1"/>
            </a:lvl3pPr>
            <a:lvl4pPr marL="6000064" indent="0">
              <a:buNone/>
              <a:defRPr sz="6999" b="1"/>
            </a:lvl4pPr>
            <a:lvl5pPr marL="8000086" indent="0">
              <a:buNone/>
              <a:defRPr sz="6999" b="1"/>
            </a:lvl5pPr>
            <a:lvl6pPr marL="10000107" indent="0">
              <a:buNone/>
              <a:defRPr sz="6999" b="1"/>
            </a:lvl6pPr>
            <a:lvl7pPr marL="12000128" indent="0">
              <a:buNone/>
              <a:defRPr sz="6999" b="1"/>
            </a:lvl7pPr>
            <a:lvl8pPr marL="14000150" indent="0">
              <a:buNone/>
              <a:defRPr sz="6999" b="1"/>
            </a:lvl8pPr>
            <a:lvl9pPr marL="16000171" indent="0">
              <a:buNone/>
              <a:defRPr sz="69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5231" y="14611198"/>
            <a:ext cx="16921973" cy="21490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50123" y="9805617"/>
            <a:ext cx="17005311" cy="4805581"/>
          </a:xfrm>
        </p:spPr>
        <p:txBody>
          <a:bodyPr anchor="b"/>
          <a:lstStyle>
            <a:lvl1pPr marL="0" indent="0">
              <a:buNone/>
              <a:defRPr sz="10499" b="1"/>
            </a:lvl1pPr>
            <a:lvl2pPr marL="2000021" indent="0">
              <a:buNone/>
              <a:defRPr sz="8749" b="1"/>
            </a:lvl2pPr>
            <a:lvl3pPr marL="4000043" indent="0">
              <a:buNone/>
              <a:defRPr sz="7874" b="1"/>
            </a:lvl3pPr>
            <a:lvl4pPr marL="6000064" indent="0">
              <a:buNone/>
              <a:defRPr sz="6999" b="1"/>
            </a:lvl4pPr>
            <a:lvl5pPr marL="8000086" indent="0">
              <a:buNone/>
              <a:defRPr sz="6999" b="1"/>
            </a:lvl5pPr>
            <a:lvl6pPr marL="10000107" indent="0">
              <a:buNone/>
              <a:defRPr sz="6999" b="1"/>
            </a:lvl6pPr>
            <a:lvl7pPr marL="12000128" indent="0">
              <a:buNone/>
              <a:defRPr sz="6999" b="1"/>
            </a:lvl7pPr>
            <a:lvl8pPr marL="14000150" indent="0">
              <a:buNone/>
              <a:defRPr sz="6999" b="1"/>
            </a:lvl8pPr>
            <a:lvl9pPr marL="16000171" indent="0">
              <a:buNone/>
              <a:defRPr sz="69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50123" y="14611198"/>
            <a:ext cx="17005311" cy="21490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9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0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226" y="2666682"/>
            <a:ext cx="12901118" cy="9333389"/>
          </a:xfrm>
        </p:spPr>
        <p:txBody>
          <a:bodyPr anchor="b"/>
          <a:lstStyle>
            <a:lvl1pPr>
              <a:defRPr sz="13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5311" y="5759302"/>
            <a:ext cx="20250120" cy="28426095"/>
          </a:xfrm>
        </p:spPr>
        <p:txBody>
          <a:bodyPr/>
          <a:lstStyle>
            <a:lvl1pPr>
              <a:defRPr sz="13998"/>
            </a:lvl1pPr>
            <a:lvl2pPr>
              <a:defRPr sz="12249"/>
            </a:lvl2pPr>
            <a:lvl3pPr>
              <a:defRPr sz="10499"/>
            </a:lvl3pPr>
            <a:lvl4pPr>
              <a:defRPr sz="8749"/>
            </a:lvl4pPr>
            <a:lvl5pPr>
              <a:defRPr sz="8749"/>
            </a:lvl5pPr>
            <a:lvl6pPr>
              <a:defRPr sz="8749"/>
            </a:lvl6pPr>
            <a:lvl7pPr>
              <a:defRPr sz="8749"/>
            </a:lvl7pPr>
            <a:lvl8pPr>
              <a:defRPr sz="8749"/>
            </a:lvl8pPr>
            <a:lvl9pPr>
              <a:defRPr sz="87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5226" y="12000071"/>
            <a:ext cx="12901118" cy="22231617"/>
          </a:xfrm>
        </p:spPr>
        <p:txBody>
          <a:bodyPr/>
          <a:lstStyle>
            <a:lvl1pPr marL="0" indent="0">
              <a:buNone/>
              <a:defRPr sz="6999"/>
            </a:lvl1pPr>
            <a:lvl2pPr marL="2000021" indent="0">
              <a:buNone/>
              <a:defRPr sz="6124"/>
            </a:lvl2pPr>
            <a:lvl3pPr marL="4000043" indent="0">
              <a:buNone/>
              <a:defRPr sz="5249"/>
            </a:lvl3pPr>
            <a:lvl4pPr marL="6000064" indent="0">
              <a:buNone/>
              <a:defRPr sz="4375"/>
            </a:lvl4pPr>
            <a:lvl5pPr marL="8000086" indent="0">
              <a:buNone/>
              <a:defRPr sz="4375"/>
            </a:lvl5pPr>
            <a:lvl6pPr marL="10000107" indent="0">
              <a:buNone/>
              <a:defRPr sz="4375"/>
            </a:lvl6pPr>
            <a:lvl7pPr marL="12000128" indent="0">
              <a:buNone/>
              <a:defRPr sz="4375"/>
            </a:lvl7pPr>
            <a:lvl8pPr marL="14000150" indent="0">
              <a:buNone/>
              <a:defRPr sz="4375"/>
            </a:lvl8pPr>
            <a:lvl9pPr marL="16000171" indent="0">
              <a:buNone/>
              <a:defRPr sz="43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226" y="2666682"/>
            <a:ext cx="12901118" cy="9333389"/>
          </a:xfrm>
        </p:spPr>
        <p:txBody>
          <a:bodyPr anchor="b"/>
          <a:lstStyle>
            <a:lvl1pPr>
              <a:defRPr sz="13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005311" y="5759302"/>
            <a:ext cx="20250120" cy="28426095"/>
          </a:xfrm>
        </p:spPr>
        <p:txBody>
          <a:bodyPr anchor="t"/>
          <a:lstStyle>
            <a:lvl1pPr marL="0" indent="0">
              <a:buNone/>
              <a:defRPr sz="13998"/>
            </a:lvl1pPr>
            <a:lvl2pPr marL="2000021" indent="0">
              <a:buNone/>
              <a:defRPr sz="12249"/>
            </a:lvl2pPr>
            <a:lvl3pPr marL="4000043" indent="0">
              <a:buNone/>
              <a:defRPr sz="10499"/>
            </a:lvl3pPr>
            <a:lvl4pPr marL="6000064" indent="0">
              <a:buNone/>
              <a:defRPr sz="8749"/>
            </a:lvl4pPr>
            <a:lvl5pPr marL="8000086" indent="0">
              <a:buNone/>
              <a:defRPr sz="8749"/>
            </a:lvl5pPr>
            <a:lvl6pPr marL="10000107" indent="0">
              <a:buNone/>
              <a:defRPr sz="8749"/>
            </a:lvl6pPr>
            <a:lvl7pPr marL="12000128" indent="0">
              <a:buNone/>
              <a:defRPr sz="8749"/>
            </a:lvl7pPr>
            <a:lvl8pPr marL="14000150" indent="0">
              <a:buNone/>
              <a:defRPr sz="8749"/>
            </a:lvl8pPr>
            <a:lvl9pPr marL="16000171" indent="0">
              <a:buNone/>
              <a:defRPr sz="87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5226" y="12000071"/>
            <a:ext cx="12901118" cy="22231617"/>
          </a:xfrm>
        </p:spPr>
        <p:txBody>
          <a:bodyPr/>
          <a:lstStyle>
            <a:lvl1pPr marL="0" indent="0">
              <a:buNone/>
              <a:defRPr sz="6999"/>
            </a:lvl1pPr>
            <a:lvl2pPr marL="2000021" indent="0">
              <a:buNone/>
              <a:defRPr sz="6124"/>
            </a:lvl2pPr>
            <a:lvl3pPr marL="4000043" indent="0">
              <a:buNone/>
              <a:defRPr sz="5249"/>
            </a:lvl3pPr>
            <a:lvl4pPr marL="6000064" indent="0">
              <a:buNone/>
              <a:defRPr sz="4375"/>
            </a:lvl4pPr>
            <a:lvl5pPr marL="8000086" indent="0">
              <a:buNone/>
              <a:defRPr sz="4375"/>
            </a:lvl5pPr>
            <a:lvl6pPr marL="10000107" indent="0">
              <a:buNone/>
              <a:defRPr sz="4375"/>
            </a:lvl6pPr>
            <a:lvl7pPr marL="12000128" indent="0">
              <a:buNone/>
              <a:defRPr sz="4375"/>
            </a:lvl7pPr>
            <a:lvl8pPr marL="14000150" indent="0">
              <a:buNone/>
              <a:defRPr sz="4375"/>
            </a:lvl8pPr>
            <a:lvl9pPr marL="16000171" indent="0">
              <a:buNone/>
              <a:defRPr sz="43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50017" y="2129651"/>
            <a:ext cx="34500205" cy="7731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0017" y="10648211"/>
            <a:ext cx="34500205" cy="2537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50016" y="37074304"/>
            <a:ext cx="9000054" cy="2129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20E-DA52-45D7-B057-C772CD509514}" type="datetimeFigureOut">
              <a:rPr lang="en-GB" smtClean="0"/>
              <a:t>31/01/2015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50079" y="37074304"/>
            <a:ext cx="13500080" cy="2129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50168" y="37074304"/>
            <a:ext cx="9000054" cy="2129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00043" rtl="0" eaLnBrk="1" latinLnBrk="0" hangingPunct="1">
        <a:lnSpc>
          <a:spcPct val="90000"/>
        </a:lnSpc>
        <a:spcBef>
          <a:spcPct val="0"/>
        </a:spcBef>
        <a:buNone/>
        <a:defRPr sz="19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0011" indent="-1000011" algn="l" defTabSz="4000043" rtl="0" eaLnBrk="1" latinLnBrk="0" hangingPunct="1">
        <a:lnSpc>
          <a:spcPct val="90000"/>
        </a:lnSpc>
        <a:spcBef>
          <a:spcPts val="4375"/>
        </a:spcBef>
        <a:buFont typeface="Arial" panose="020B0604020202020204" pitchFamily="34" charset="0"/>
        <a:buChar char="•"/>
        <a:defRPr sz="12249" kern="1200">
          <a:solidFill>
            <a:schemeClr val="tx1"/>
          </a:solidFill>
          <a:latin typeface="+mn-lt"/>
          <a:ea typeface="+mn-ea"/>
          <a:cs typeface="+mn-cs"/>
        </a:defRPr>
      </a:lvl1pPr>
      <a:lvl2pPr marL="3000032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2pPr>
      <a:lvl3pPr marL="5000054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8749" kern="1200">
          <a:solidFill>
            <a:schemeClr val="tx1"/>
          </a:solidFill>
          <a:latin typeface="+mn-lt"/>
          <a:ea typeface="+mn-ea"/>
          <a:cs typeface="+mn-cs"/>
        </a:defRPr>
      </a:lvl3pPr>
      <a:lvl4pPr marL="7000075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4pPr>
      <a:lvl5pPr marL="9000096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5pPr>
      <a:lvl6pPr marL="11000118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6pPr>
      <a:lvl7pPr marL="13000139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7pPr>
      <a:lvl8pPr marL="15000161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8pPr>
      <a:lvl9pPr marL="17000182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1pPr>
      <a:lvl2pPr marL="2000021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2pPr>
      <a:lvl3pPr marL="4000043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000064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4pPr>
      <a:lvl5pPr marL="8000086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5pPr>
      <a:lvl6pPr marL="10000107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6pPr>
      <a:lvl7pPr marL="12000128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7pPr>
      <a:lvl8pPr marL="14000150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8pPr>
      <a:lvl9pPr marL="16000171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40000238" cy="40000238"/>
          </a:xfrm>
        </p:spPr>
        <p:txBody>
          <a:bodyPr vert="horz" lIns="1666652" tIns="1666652" rIns="1666652" bIns="59764" rtlCol="0" anchor="ctr" anchorCtr="1">
            <a:noAutofit/>
          </a:bodyPr>
          <a:lstStyle/>
          <a:p>
            <a:r>
              <a:rPr lang="en-GB" sz="666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666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/>
            </a:r>
            <a:br>
              <a:rPr lang="en-GB" sz="666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</a:br>
            <a:r>
              <a:rPr lang="en-GB" sz="666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Dev</a:t>
            </a:r>
            <a:endParaRPr lang="en-GB" sz="666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Showcard Gothic</vt:lpstr>
      <vt:lpstr>Office Theme</vt:lpstr>
      <vt:lpstr>StyleCI Dev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Core</dc:title>
  <dc:creator>Graham Campbell</dc:creator>
  <cp:lastModifiedBy>Graham Campbell</cp:lastModifiedBy>
  <cp:revision>15</cp:revision>
  <dcterms:created xsi:type="dcterms:W3CDTF">2014-09-27T16:29:56Z</dcterms:created>
  <dcterms:modified xsi:type="dcterms:W3CDTF">2015-01-31T17:24:22Z</dcterms:modified>
</cp:coreProperties>
</file>