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70" r:id="rId3"/>
    <p:sldId id="287" r:id="rId4"/>
    <p:sldId id="259" r:id="rId5"/>
    <p:sldId id="261" r:id="rId6"/>
    <p:sldId id="266" r:id="rId7"/>
    <p:sldId id="269" r:id="rId8"/>
    <p:sldId id="262" r:id="rId9"/>
    <p:sldId id="263" r:id="rId10"/>
    <p:sldId id="271" r:id="rId11"/>
    <p:sldId id="293" r:id="rId12"/>
    <p:sldId id="272" r:id="rId13"/>
    <p:sldId id="277" r:id="rId14"/>
    <p:sldId id="278" r:id="rId15"/>
    <p:sldId id="290" r:id="rId16"/>
    <p:sldId id="276" r:id="rId17"/>
    <p:sldId id="292" r:id="rId18"/>
    <p:sldId id="291" r:id="rId19"/>
    <p:sldId id="288" r:id="rId20"/>
    <p:sldId id="284" r:id="rId21"/>
    <p:sldId id="283" r:id="rId22"/>
    <p:sldId id="29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8466-D0C2-4E2F-8C7B-30577891A7E1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CF5B7-4D0A-45F8-A362-BA5DF3289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44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CF5B7-4D0A-45F8-A362-BA5DF328940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1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CF5B7-4D0A-45F8-A362-BA5DF328940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02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9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6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4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BCD7-373B-42B1-B9C9-FCEE595BE284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3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2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12.png"/><Relationship Id="rId7" Type="http://schemas.openxmlformats.org/officeDocument/2006/relationships/image" Target="../media/image38.jpeg"/><Relationship Id="rId12" Type="http://schemas.openxmlformats.org/officeDocument/2006/relationships/image" Target="../media/image4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0" Type="http://schemas.openxmlformats.org/officeDocument/2006/relationships/image" Target="../media/image41.jpeg"/><Relationship Id="rId4" Type="http://schemas.openxmlformats.org/officeDocument/2006/relationships/image" Target="../media/image18.png"/><Relationship Id="rId9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8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92" y="1395492"/>
            <a:ext cx="3076575" cy="3419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82" y="76281"/>
            <a:ext cx="1914524" cy="20810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45" y="4143051"/>
            <a:ext cx="2086415" cy="23683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01" y="2157290"/>
            <a:ext cx="1864098" cy="211534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9086" y="2183584"/>
            <a:ext cx="609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 smtClean="0">
                <a:solidFill>
                  <a:srgbClr val="00B0F0"/>
                </a:solidFill>
                <a:latin typeface="Ubuntu" panose="020B0504030602030204" pitchFamily="34" charset="0"/>
              </a:rPr>
              <a:t>UDev</a:t>
            </a:r>
            <a:r>
              <a:rPr lang="fr-FR" sz="4800" dirty="0" smtClean="0">
                <a:solidFill>
                  <a:srgbClr val="00B0F0"/>
                </a:solidFill>
                <a:latin typeface="Ubuntu" panose="020B0504030602030204" pitchFamily="34" charset="0"/>
              </a:rPr>
              <a:t> reboot !</a:t>
            </a:r>
            <a:endParaRPr lang="fr-FR" sz="4800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53297" y="5077753"/>
            <a:ext cx="5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C000"/>
                </a:solidFill>
                <a:latin typeface="Ubuntu" panose="020B0504030602030204" pitchFamily="34" charset="0"/>
              </a:rPr>
              <a:t>Amine BENDAHMANE</a:t>
            </a:r>
            <a:endParaRPr lang="fr-FR" sz="3600" dirty="0">
              <a:solidFill>
                <a:srgbClr val="FFC000"/>
              </a:solidFill>
              <a:latin typeface="Ubuntu" panose="020B0504030602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53297" y="5770131"/>
            <a:ext cx="591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Doctorant en Intelligence Artificielle et Robotique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19105" y="540079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Ubuntu" panose="020B0504030602030204" pitchFamily="34" charset="0"/>
              </a:rPr>
              <a:t>photo</a:t>
            </a:r>
            <a:endParaRPr lang="fr-FR" dirty="0">
              <a:latin typeface="Ubuntu" panose="020B050403060203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" y="4447833"/>
            <a:ext cx="6400800" cy="21812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5" y="4545497"/>
            <a:ext cx="1987579" cy="1965575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1</a:t>
            </a:fld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79012" y="3030297"/>
            <a:ext cx="591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Décembre 2015 – Février 2016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4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Projets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738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Site pour l’Unité de Calcul Intensif de l’USTO-MB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78439" y="3364485"/>
            <a:ext cx="769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Equipe constituée uniquement de nouveaux membres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911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But :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les pousser à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réaliser un projet tous seuls de A à Z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Développement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Projets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40" y="3429000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586015" y="3502985"/>
            <a:ext cx="915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D’autres projets sont en cours d’étude et seront dévoilé bientôt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Développement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Partenariats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Autres clubs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3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5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Partenariats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3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63" y="4527765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39" y="2507620"/>
            <a:ext cx="8441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Formation :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Photographie (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Rayhane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BELAROUSSI)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- Vidéographie (Oussama RAHOU)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 - Outils collaboratifs (Amine BENDAHMANE)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697218" y="4558485"/>
            <a:ext cx="769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Destinée au membres de INSEN et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UDev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Formations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4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97" y="3798919"/>
            <a:ext cx="2781993" cy="27380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916" y="3798919"/>
            <a:ext cx="2719949" cy="2719949"/>
          </a:xfrm>
          <a:prstGeom prst="rect">
            <a:avLst/>
          </a:prstGeom>
        </p:spPr>
      </p:pic>
      <p:pic>
        <p:nvPicPr>
          <p:cNvPr id="16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84" y="1189930"/>
            <a:ext cx="3378452" cy="3052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13" y="1189929"/>
            <a:ext cx="3246784" cy="3081929"/>
          </a:xfrm>
          <a:prstGeom prst="rect">
            <a:avLst/>
          </a:prstGeom>
        </p:spPr>
      </p:pic>
      <p:pic>
        <p:nvPicPr>
          <p:cNvPr id="19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89" y="5941004"/>
            <a:ext cx="1228800" cy="1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Partenariats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3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AL MAGNET vol. 3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3" y="1532965"/>
            <a:ext cx="3175428" cy="44916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27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786" y="6364876"/>
            <a:ext cx="1470880" cy="558925"/>
          </a:xfrm>
          <a:prstGeom prst="rect">
            <a:avLst/>
          </a:prstGeom>
        </p:spPr>
      </p:pic>
      <p:pic>
        <p:nvPicPr>
          <p:cNvPr id="29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89" y="5941004"/>
            <a:ext cx="1228800" cy="1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613326" y="288590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Tout cela organisé : </a:t>
            </a:r>
            <a:endParaRPr lang="fr-FR" sz="4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480561" y="3209032"/>
            <a:ext cx="5418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 </a:t>
            </a:r>
            <a:r>
              <a:rPr lang="fr-F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DISTANCE</a:t>
            </a:r>
            <a:endParaRPr lang="fr-FR" sz="6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1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83312" y="2842686"/>
            <a:ext cx="6710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Comment ça marche ?</a:t>
            </a:r>
            <a:endParaRPr lang="fr-FR" sz="4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4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93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94401" y="348401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Ubuntu" panose="020B0504030602030204" pitchFamily="34" charset="0"/>
              </a:rPr>
              <a:t>Comment ça marche ?</a:t>
            </a:r>
            <a:endParaRPr lang="fr-FR" sz="4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4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638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Outils collaboratifs (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Trello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, Drive,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Slack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et Git)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96" y="3990378"/>
            <a:ext cx="1704263" cy="746738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71" y="3949331"/>
            <a:ext cx="1816884" cy="79317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22" y="3943940"/>
            <a:ext cx="915909" cy="793177"/>
          </a:xfrm>
          <a:prstGeom prst="rect">
            <a:avLst/>
          </a:prstGeom>
        </p:spPr>
      </p:pic>
      <p:pic>
        <p:nvPicPr>
          <p:cNvPr id="2052" name="Picture 4" descr="https://upload.wikimedia.org/wikipedia/commons/thumb/e/e0/Git-logo.svg/2000px-Git-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25" y="4065627"/>
            <a:ext cx="1426409" cy="5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3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94401" y="348401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Ubuntu" panose="020B0504030602030204" pitchFamily="34" charset="0"/>
              </a:rPr>
              <a:t>Comment ça marche ?</a:t>
            </a:r>
            <a:endParaRPr lang="fr-FR" sz="4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4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777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Système cyclique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5" y="3373263"/>
            <a:ext cx="8973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9 rôles : développeur, designer, rédacteur,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community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manager, photographe, chef de projet, speaker et organisateur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594401" y="4347918"/>
            <a:ext cx="65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Mentoring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68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========&gt; Membre polyvalent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Activités internes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Explore,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Learn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Develop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&amp;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Share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5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61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55229" y="2518629"/>
            <a:ext cx="671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Octobre 2014</a:t>
            </a:r>
          </a:p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Juin 2015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88795" y="293884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Activités internes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52" y="1630660"/>
            <a:ext cx="3954951" cy="296621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5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37" y="1248741"/>
            <a:ext cx="3385052" cy="25387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5" y="2262054"/>
            <a:ext cx="2922661" cy="21919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67" y="4152289"/>
            <a:ext cx="3639785" cy="241980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02" y="4305776"/>
            <a:ext cx="3525803" cy="234402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39" y="3321127"/>
            <a:ext cx="4139059" cy="275172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4" y="3997320"/>
            <a:ext cx="2757247" cy="18330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36" y="955558"/>
            <a:ext cx="2260069" cy="34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Partenariats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3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Formations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" y="0"/>
            <a:ext cx="12234668" cy="78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538401" y="324070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UDev</a:t>
            </a:r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4000" dirty="0" err="1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Community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9412616" y="6466037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http://udevcommunity.org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9" y="1857035"/>
            <a:ext cx="10497521" cy="38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637191" y="185799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AL MAGNET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637190" y="823315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Magazine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15" y="1546885"/>
            <a:ext cx="3106447" cy="43941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2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58" y="1546885"/>
            <a:ext cx="3121535" cy="43941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26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4" y="-212533"/>
            <a:ext cx="1881515" cy="1579197"/>
          </a:xfrm>
          <a:prstGeom prst="rect">
            <a:avLst/>
          </a:prstGeom>
        </p:spPr>
      </p:pic>
      <p:pic>
        <p:nvPicPr>
          <p:cNvPr id="27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786" y="6364876"/>
            <a:ext cx="1470880" cy="558925"/>
          </a:xfrm>
          <a:prstGeom prst="rect">
            <a:avLst/>
          </a:prstGeom>
        </p:spPr>
      </p:pic>
      <p:pic>
        <p:nvPicPr>
          <p:cNvPr id="29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89" y="5941004"/>
            <a:ext cx="1228800" cy="1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Formations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1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Winter Break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School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(Dec-2015)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Winter Break </a:t>
            </a:r>
            <a:r>
              <a:rPr lang="fr-FR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School</a:t>
            </a:r>
            <a:endParaRPr lang="fr-FR" sz="4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Formation « Ruby on Rails »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Omar Farouk MELIANI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Durée : 3 jours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43 inscrits : 17 présents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Formations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30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29" y="2917905"/>
            <a:ext cx="3221874" cy="32647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61" y="2884427"/>
            <a:ext cx="324678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Ubuntu" panose="020B0504030602030204" pitchFamily="34" charset="0"/>
              </a:rPr>
              <a:t>Winter Break </a:t>
            </a:r>
            <a:r>
              <a:rPr lang="fr-FR" sz="4000" dirty="0" err="1">
                <a:solidFill>
                  <a:schemeClr val="bg1"/>
                </a:solidFill>
                <a:latin typeface="Ubuntu" panose="020B0504030602030204" pitchFamily="34" charset="0"/>
              </a:rPr>
              <a:t>School</a:t>
            </a:r>
            <a:endParaRPr lang="fr-FR" sz="4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4980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Formation « Performance 	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Tuning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		in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Matlab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 »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Okba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BEKHELIFI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Durée : 2 jours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32 inscrits : 7 présents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Formations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87" y="3418115"/>
            <a:ext cx="3265137" cy="31752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21" y="3429000"/>
            <a:ext cx="3246784" cy="31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Ubuntu" panose="020B0504030602030204" pitchFamily="34" charset="0"/>
              </a:rPr>
              <a:t>Winter Break </a:t>
            </a:r>
            <a:r>
              <a:rPr lang="fr-FR" sz="4000" dirty="0" err="1">
                <a:solidFill>
                  <a:schemeClr val="bg1"/>
                </a:solidFill>
                <a:latin typeface="Ubuntu" panose="020B0504030602030204" pitchFamily="34" charset="0"/>
              </a:rPr>
              <a:t>School</a:t>
            </a:r>
            <a:endParaRPr lang="fr-FR" sz="4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1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39" y="2507620"/>
            <a:ext cx="536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Formation «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 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Community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Management 	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	+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Google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Apps »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593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Salim MAHBOUBI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&amp; Amine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BENDAHMNE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560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Pour le club INSEN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Pour le club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Adjuvare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Formations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30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487" y="3155295"/>
            <a:ext cx="3266432" cy="31752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83" y="3166180"/>
            <a:ext cx="3246784" cy="31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905"/>
            <a:ext cx="5277089" cy="27717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00527" y="2561255"/>
            <a:ext cx="671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Projets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88785" y="3576918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Développement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28712" y="2334855"/>
            <a:ext cx="747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2</a:t>
            </a:r>
            <a:endParaRPr lang="fr-FR" sz="1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3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63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Projets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6446" y="440939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10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UTasbih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: application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Android</a:t>
            </a:r>
            <a:r>
              <a:rPr lang="ar-D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مسبحة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569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But : former les nouveaux membres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Version Beta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93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Sera publié bientôt Open Source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86015" y="853569"/>
            <a:ext cx="306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Développement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170" y="2287678"/>
            <a:ext cx="3524742" cy="3277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96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280</Words>
  <Application>Microsoft Office PowerPoint</Application>
  <PresentationFormat>Grand écran</PresentationFormat>
  <Paragraphs>93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Adobe Heiti Std R</vt:lpstr>
      <vt:lpstr>Arial</vt:lpstr>
      <vt:lpstr>Calibri</vt:lpstr>
      <vt:lpstr>Calibri Light</vt:lpstr>
      <vt:lpstr>Ubuntu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Rayhane</dc:creator>
  <cp:lastModifiedBy>amine</cp:lastModifiedBy>
  <cp:revision>51</cp:revision>
  <dcterms:created xsi:type="dcterms:W3CDTF">2016-02-05T23:42:52Z</dcterms:created>
  <dcterms:modified xsi:type="dcterms:W3CDTF">2016-02-22T02:58:27Z</dcterms:modified>
</cp:coreProperties>
</file>