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59" r:id="rId4"/>
    <p:sldId id="272" r:id="rId5"/>
    <p:sldId id="262" r:id="rId6"/>
    <p:sldId id="263" r:id="rId7"/>
    <p:sldId id="273" r:id="rId8"/>
    <p:sldId id="274" r:id="rId9"/>
    <p:sldId id="275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6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28" autoAdjust="0"/>
    <p:restoredTop sz="94660"/>
  </p:normalViewPr>
  <p:slideViewPr>
    <p:cSldViewPr snapToGrid="0">
      <p:cViewPr varScale="1">
        <p:scale>
          <a:sx n="68" d="100"/>
          <a:sy n="68" d="100"/>
        </p:scale>
        <p:origin x="-132" y="-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BCD7-373B-42B1-B9C9-FCEE595BE284}" type="datetimeFigureOut">
              <a:rPr lang="fr-FR" smtClean="0"/>
              <a:pPr/>
              <a:t>21/02/2016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4AC5-26DE-49EA-9DD7-FBCF69D52CF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71293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BCD7-373B-42B1-B9C9-FCEE595BE284}" type="datetimeFigureOut">
              <a:rPr lang="fr-FR" smtClean="0"/>
              <a:pPr/>
              <a:t>21/02/2016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4AC5-26DE-49EA-9DD7-FBCF69D52CF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632508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BCD7-373B-42B1-B9C9-FCEE595BE284}" type="datetimeFigureOut">
              <a:rPr lang="fr-FR" smtClean="0"/>
              <a:pPr/>
              <a:t>21/02/2016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4AC5-26DE-49EA-9DD7-FBCF69D52CF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12820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BCD7-373B-42B1-B9C9-FCEE595BE284}" type="datetimeFigureOut">
              <a:rPr lang="fr-FR" smtClean="0"/>
              <a:pPr/>
              <a:t>21/02/2016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4AC5-26DE-49EA-9DD7-FBCF69D52CF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950882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BCD7-373B-42B1-B9C9-FCEE595BE284}" type="datetimeFigureOut">
              <a:rPr lang="fr-FR" smtClean="0"/>
              <a:pPr/>
              <a:t>21/02/2016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4AC5-26DE-49EA-9DD7-FBCF69D52CF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018679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BCD7-373B-42B1-B9C9-FCEE595BE284}" type="datetimeFigureOut">
              <a:rPr lang="fr-FR" smtClean="0"/>
              <a:pPr/>
              <a:t>21/02/2016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4AC5-26DE-49EA-9DD7-FBCF69D52CF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858747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BCD7-373B-42B1-B9C9-FCEE595BE284}" type="datetimeFigureOut">
              <a:rPr lang="fr-FR" smtClean="0"/>
              <a:pPr/>
              <a:t>21/02/2016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4AC5-26DE-49EA-9DD7-FBCF69D52CF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869136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BCD7-373B-42B1-B9C9-FCEE595BE284}" type="datetimeFigureOut">
              <a:rPr lang="fr-FR" smtClean="0"/>
              <a:pPr/>
              <a:t>21/02/2016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4AC5-26DE-49EA-9DD7-FBCF69D52CF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714428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BCD7-373B-42B1-B9C9-FCEE595BE284}" type="datetimeFigureOut">
              <a:rPr lang="fr-FR" smtClean="0"/>
              <a:pPr/>
              <a:t>21/02/2016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4AC5-26DE-49EA-9DD7-FBCF69D52CF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38314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BCD7-373B-42B1-B9C9-FCEE595BE284}" type="datetimeFigureOut">
              <a:rPr lang="fr-FR" smtClean="0"/>
              <a:pPr/>
              <a:t>21/02/2016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4AC5-26DE-49EA-9DD7-FBCF69D52CF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20444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BCD7-373B-42B1-B9C9-FCEE595BE284}" type="datetimeFigureOut">
              <a:rPr lang="fr-FR" smtClean="0"/>
              <a:pPr/>
              <a:t>21/02/2016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4AC5-26DE-49EA-9DD7-FBCF69D52CF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52976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9BCD7-373B-42B1-B9C9-FCEE595BE284}" type="datetimeFigureOut">
              <a:rPr lang="fr-FR" smtClean="0"/>
              <a:pPr/>
              <a:t>21/02/2016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84AC5-26DE-49EA-9DD7-FBCF69D52CF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523342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0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31.png"/><Relationship Id="rId5" Type="http://schemas.openxmlformats.org/officeDocument/2006/relationships/image" Target="../media/image14.png"/><Relationship Id="rId10" Type="http://schemas.openxmlformats.org/officeDocument/2006/relationships/image" Target="../media/image30.png"/><Relationship Id="rId4" Type="http://schemas.openxmlformats.org/officeDocument/2006/relationships/image" Target="../media/image11.png"/><Relationship Id="rId9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2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21.png"/><Relationship Id="rId5" Type="http://schemas.openxmlformats.org/officeDocument/2006/relationships/image" Target="../media/image12.png"/><Relationship Id="rId10" Type="http://schemas.openxmlformats.org/officeDocument/2006/relationships/image" Target="../media/image20.png"/><Relationship Id="rId4" Type="http://schemas.openxmlformats.org/officeDocument/2006/relationships/image" Target="../media/image11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888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14392" y="1395492"/>
            <a:ext cx="3076575" cy="341947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42582" y="76281"/>
            <a:ext cx="1914524" cy="208100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80845" y="4143051"/>
            <a:ext cx="2086415" cy="236836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327901" y="2157290"/>
            <a:ext cx="1864098" cy="2115347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149928" y="3160159"/>
            <a:ext cx="522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Are you ready to use some JS in your server</a:t>
            </a:r>
            <a:endParaRPr lang="fr-FR" sz="2000" dirty="0">
              <a:solidFill>
                <a:schemeClr val="bg2">
                  <a:lumMod val="50000"/>
                </a:schemeClr>
              </a:solidFill>
              <a:latin typeface="Ubuntu" panose="020B050403060203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9012" y="4447833"/>
            <a:ext cx="6400800" cy="2181225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2853296" y="5077753"/>
            <a:ext cx="5265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C000"/>
                </a:solidFill>
                <a:latin typeface="Ubuntu" panose="020B0504030602030204" pitchFamily="34" charset="0"/>
              </a:rPr>
              <a:t>Daddou Mohamed El Amine</a:t>
            </a:r>
            <a:endParaRPr lang="fr-FR" sz="2400" dirty="0">
              <a:solidFill>
                <a:srgbClr val="FFC000"/>
              </a:solidFill>
              <a:latin typeface="Ubuntu" panose="020B0504030602030204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853297" y="5770131"/>
            <a:ext cx="3448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Développeur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Web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122" name="Picture 2" descr="C:\Users\acer\Desktop\NodeJS TALK\logo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00546" y="2028488"/>
            <a:ext cx="2788372" cy="754255"/>
          </a:xfrm>
          <a:prstGeom prst="rect">
            <a:avLst/>
          </a:prstGeom>
          <a:noFill/>
        </p:spPr>
      </p:pic>
      <p:pic>
        <p:nvPicPr>
          <p:cNvPr id="1026" name="Picture 2" descr="C:\Users\acer\Desktop\Untitled-1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03498" y="4627419"/>
            <a:ext cx="1811992" cy="18274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80153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290" y="0"/>
            <a:ext cx="12172709" cy="68688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86753" y="0"/>
            <a:ext cx="3040716" cy="107019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2009905"/>
            <a:ext cx="5277089" cy="2771775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5500527" y="2561255"/>
            <a:ext cx="6710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 smtClean="0">
                <a:solidFill>
                  <a:schemeClr val="bg1"/>
                </a:solidFill>
                <a:latin typeface="Ubuntu" panose="020B0504030602030204" pitchFamily="34" charset="0"/>
              </a:rPr>
              <a:t>NPM</a:t>
            </a:r>
            <a:endParaRPr lang="fr-FR" sz="54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688785" y="3576918"/>
            <a:ext cx="490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Gestionnaire de paquets de NodeJS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628712" y="2334855"/>
            <a:ext cx="7471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" panose="020B0504030602030204" pitchFamily="34" charset="0"/>
                <a:ea typeface="Adobe Heiti Std R" panose="020B0400000000000000" pitchFamily="34" charset="-128"/>
              </a:rPr>
              <a:t>3</a:t>
            </a:r>
            <a:endParaRPr lang="fr-FR" sz="120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anose="020B0504030602030204" pitchFamily="34" charset="0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4330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290" y="0"/>
            <a:ext cx="12172709" cy="68688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289" y="0"/>
            <a:ext cx="12194045" cy="153296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8167" y="156322"/>
            <a:ext cx="1950982" cy="200025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478439" y="156322"/>
            <a:ext cx="6360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chemeClr val="bg1">
                    <a:lumMod val="95000"/>
                  </a:schemeClr>
                </a:solidFill>
                <a:latin typeface="Ubuntu" panose="020B0504030602030204" pitchFamily="34" charset="0"/>
              </a:rPr>
              <a:t>NPM</a:t>
            </a:r>
            <a:endParaRPr lang="fr-FR" sz="4000" dirty="0">
              <a:solidFill>
                <a:schemeClr val="bg1">
                  <a:lumMod val="9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156446" y="440939"/>
            <a:ext cx="9681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b="1" dirty="0" smtClean="0">
                <a:solidFill>
                  <a:srgbClr val="00B0F0"/>
                </a:solidFill>
                <a:latin typeface="Ubuntu" panose="020B0504030602030204" pitchFamily="34" charset="0"/>
              </a:rPr>
              <a:t>3</a:t>
            </a:r>
            <a:endParaRPr lang="fr-FR" sz="8000" b="1" dirty="0">
              <a:solidFill>
                <a:srgbClr val="00B0F0"/>
              </a:solidFill>
              <a:latin typeface="Ubuntu" panose="020B0504030602030204" pitchFamily="34" charset="0"/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3678" y="3863036"/>
            <a:ext cx="647700" cy="647700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36594" y="2441189"/>
            <a:ext cx="647700" cy="647700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326340" y="2507620"/>
            <a:ext cx="4549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Frameworks</a:t>
            </a: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&amp; Bibliothèques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2608625" y="3876474"/>
            <a:ext cx="4549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Des Outils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586014" y="853569"/>
            <a:ext cx="3925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Gestionnaire de paquets de NodeJS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pic>
        <p:nvPicPr>
          <p:cNvPr id="3074" name="Picture 2" descr="C:\Users\acer\Desktop\NodeJS TALK\wpGXm1cWwB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80908" y="2745792"/>
            <a:ext cx="1218359" cy="336412"/>
          </a:xfrm>
          <a:prstGeom prst="rect">
            <a:avLst/>
          </a:prstGeom>
          <a:noFill/>
        </p:spPr>
      </p:pic>
      <p:pic>
        <p:nvPicPr>
          <p:cNvPr id="1026" name="Picture 2" descr="C:\Users\acer\Desktop\NodeJS TALK\FireShot Screen Capture #143 - 'npm' - server6_kproxy_com_servlet_redirect_srv_sruj_sbtxba_slmn_p2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08010" y="5133252"/>
            <a:ext cx="8886825" cy="1038225"/>
          </a:xfrm>
          <a:prstGeom prst="rect">
            <a:avLst/>
          </a:prstGeom>
          <a:noFill/>
        </p:spPr>
      </p:pic>
      <p:pic>
        <p:nvPicPr>
          <p:cNvPr id="2050" name="Picture 2" descr="C:\Users\acer\Desktop\FireShot Screen Capture #147 - 'Socket_IO' - 4glte_djaweb_dz_servlet_redirect_srv_sto_sbnunaf_p1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386619" y="2611727"/>
            <a:ext cx="1485900" cy="409575"/>
          </a:xfrm>
          <a:prstGeom prst="rect">
            <a:avLst/>
          </a:prstGeom>
          <a:noFill/>
        </p:spPr>
      </p:pic>
      <p:pic>
        <p:nvPicPr>
          <p:cNvPr id="2052" name="Picture 4" descr="C:\Users\acer\Desktop\bDkmXyEmr5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486399" y="4051431"/>
            <a:ext cx="428769" cy="428769"/>
          </a:xfrm>
          <a:prstGeom prst="rect">
            <a:avLst/>
          </a:prstGeom>
          <a:noFill/>
        </p:spPr>
      </p:pic>
      <p:pic>
        <p:nvPicPr>
          <p:cNvPr id="2053" name="Picture 5" descr="C:\Users\acer\Desktop\PKpktytKH9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544290" y="3937801"/>
            <a:ext cx="689408" cy="529700"/>
          </a:xfrm>
          <a:prstGeom prst="rect">
            <a:avLst/>
          </a:prstGeom>
          <a:noFill/>
        </p:spPr>
      </p:pic>
      <p:pic>
        <p:nvPicPr>
          <p:cNvPr id="2" name="Picture 2" descr="C:\Users\acer\Desktop\index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872537" y="4523581"/>
            <a:ext cx="1728788" cy="6723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7967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4" grpId="0"/>
      <p:bldP spid="26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290" y="0"/>
            <a:ext cx="12172709" cy="68688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86753" y="0"/>
            <a:ext cx="3040716" cy="107019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2009905"/>
            <a:ext cx="5277089" cy="2771775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5500527" y="2561255"/>
            <a:ext cx="6710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 smtClean="0">
                <a:solidFill>
                  <a:schemeClr val="bg1"/>
                </a:solidFill>
                <a:latin typeface="Ubuntu" panose="020B0504030602030204" pitchFamily="34" charset="0"/>
              </a:rPr>
              <a:t>Avantages</a:t>
            </a:r>
            <a:endParaRPr lang="fr-FR" sz="54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688785" y="3576918"/>
            <a:ext cx="490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Pourquoi utiliser NodeJS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628712" y="2334855"/>
            <a:ext cx="7471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" panose="020B0504030602030204" pitchFamily="34" charset="0"/>
                <a:ea typeface="Adobe Heiti Std R" panose="020B0400000000000000" pitchFamily="34" charset="-128"/>
              </a:rPr>
              <a:t>4</a:t>
            </a:r>
            <a:endParaRPr lang="fr-FR" sz="120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anose="020B0504030602030204" pitchFamily="34" charset="0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4330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290" y="0"/>
            <a:ext cx="12172709" cy="68688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289" y="0"/>
            <a:ext cx="12194045" cy="153296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8167" y="156322"/>
            <a:ext cx="1950982" cy="200025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478439" y="156322"/>
            <a:ext cx="6360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chemeClr val="bg1">
                    <a:lumMod val="95000"/>
                  </a:schemeClr>
                </a:solidFill>
                <a:latin typeface="Ubuntu" panose="020B0504030602030204" pitchFamily="34" charset="0"/>
              </a:rPr>
              <a:t>Avantages</a:t>
            </a:r>
            <a:endParaRPr lang="fr-FR" sz="4000" dirty="0">
              <a:solidFill>
                <a:schemeClr val="bg1">
                  <a:lumMod val="9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156446" y="440939"/>
            <a:ext cx="9681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b="1" dirty="0" smtClean="0">
                <a:solidFill>
                  <a:srgbClr val="00B0F0"/>
                </a:solidFill>
                <a:latin typeface="Ubuntu" panose="020B0504030602030204" pitchFamily="34" charset="0"/>
              </a:rPr>
              <a:t>4</a:t>
            </a:r>
            <a:endParaRPr lang="fr-FR" sz="8000" b="1" dirty="0">
              <a:solidFill>
                <a:srgbClr val="00B0F0"/>
              </a:solidFill>
              <a:latin typeface="Ubuntu" panose="020B0504030602030204" pitchFamily="34" charset="0"/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31576" y="3332922"/>
            <a:ext cx="647700" cy="647700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29384" y="5224450"/>
            <a:ext cx="647700" cy="64770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35243" y="4278686"/>
            <a:ext cx="647700" cy="647700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36594" y="2441189"/>
            <a:ext cx="647700" cy="647700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326340" y="2507620"/>
            <a:ext cx="4549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Performance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469496" y="3373263"/>
            <a:ext cx="4776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Un seul langage (client + serveur)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2650190" y="4292124"/>
            <a:ext cx="4549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Support du Data Intensive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2922272" y="5246189"/>
            <a:ext cx="4549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Real Time Application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586015" y="853569"/>
            <a:ext cx="3061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Pourquoi NodeJS 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pic>
        <p:nvPicPr>
          <p:cNvPr id="3074" name="Picture 2" descr="C:\Users\acer\Desktop\NodeJS TALK\JavaScript-logo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6993" y="3268819"/>
            <a:ext cx="484909" cy="4849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7967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4" grpId="0"/>
      <p:bldP spid="25" grpId="0"/>
      <p:bldP spid="26" grpId="0"/>
      <p:bldP spid="27" grpId="0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290" y="0"/>
            <a:ext cx="12172709" cy="68688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86753" y="0"/>
            <a:ext cx="3040716" cy="107019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2009905"/>
            <a:ext cx="5277089" cy="2771775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5500527" y="2561255"/>
            <a:ext cx="6710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 smtClean="0">
                <a:solidFill>
                  <a:schemeClr val="bg1"/>
                </a:solidFill>
                <a:latin typeface="Ubuntu" panose="020B0504030602030204" pitchFamily="34" charset="0"/>
              </a:rPr>
              <a:t>Problèmes + Solutions</a:t>
            </a:r>
            <a:endParaRPr lang="fr-FR" sz="48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688785" y="3576918"/>
            <a:ext cx="490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Des Astuces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628712" y="2334855"/>
            <a:ext cx="7471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" panose="020B0504030602030204" pitchFamily="34" charset="0"/>
                <a:ea typeface="Adobe Heiti Std R" panose="020B0400000000000000" pitchFamily="34" charset="-128"/>
              </a:rPr>
              <a:t>5</a:t>
            </a:r>
            <a:endParaRPr lang="fr-FR" sz="120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anose="020B0504030602030204" pitchFamily="34" charset="0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4330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290" y="0"/>
            <a:ext cx="12172709" cy="68688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289" y="0"/>
            <a:ext cx="12194045" cy="153296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8167" y="156322"/>
            <a:ext cx="1950982" cy="200025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478439" y="156322"/>
            <a:ext cx="6360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chemeClr val="bg1">
                    <a:lumMod val="95000"/>
                  </a:schemeClr>
                </a:solidFill>
                <a:latin typeface="Ubuntu" panose="020B0504030602030204" pitchFamily="34" charset="0"/>
              </a:rPr>
              <a:t>Problèmes + Solution</a:t>
            </a:r>
            <a:endParaRPr lang="fr-FR" sz="4000" dirty="0">
              <a:solidFill>
                <a:schemeClr val="bg1">
                  <a:lumMod val="9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156446" y="440939"/>
            <a:ext cx="9681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b="1" dirty="0" smtClean="0">
                <a:solidFill>
                  <a:srgbClr val="00B0F0"/>
                </a:solidFill>
                <a:latin typeface="Ubuntu" panose="020B0504030602030204" pitchFamily="34" charset="0"/>
              </a:rPr>
              <a:t>5</a:t>
            </a:r>
            <a:endParaRPr lang="fr-FR" sz="8000" b="1" dirty="0">
              <a:solidFill>
                <a:srgbClr val="00B0F0"/>
              </a:solidFill>
              <a:latin typeface="Ubuntu" panose="020B0504030602030204" pitchFamily="34" charset="0"/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31576" y="3332922"/>
            <a:ext cx="647700" cy="64770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35243" y="4278686"/>
            <a:ext cx="647700" cy="647700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36594" y="2441189"/>
            <a:ext cx="647700" cy="647700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326340" y="2507620"/>
            <a:ext cx="623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Les Erreurs 		(gérer les erreurs, PM2)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469496" y="3373263"/>
            <a:ext cx="7741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Utilisation d’un seul cœur du CPU	(Clusters)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2650189" y="4292124"/>
            <a:ext cx="7990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Support mal les calcules intensive	(WebWorkers)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586015" y="853569"/>
            <a:ext cx="3061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Des Astuces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967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4" grpId="0"/>
      <p:bldP spid="25" grpId="0"/>
      <p:bldP spid="26" grpId="0"/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290" y="0"/>
            <a:ext cx="12172709" cy="68688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86753" y="0"/>
            <a:ext cx="3040716" cy="107019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2009905"/>
            <a:ext cx="5277089" cy="2771775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5500527" y="2561255"/>
            <a:ext cx="6710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 smtClean="0">
                <a:solidFill>
                  <a:schemeClr val="bg1"/>
                </a:solidFill>
                <a:latin typeface="Ubuntu" panose="020B0504030602030204" pitchFamily="34" charset="0"/>
              </a:rPr>
              <a:t>Exemples</a:t>
            </a:r>
            <a:endParaRPr lang="fr-FR" sz="54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688785" y="3576918"/>
            <a:ext cx="490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Let’s Code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628712" y="2334855"/>
            <a:ext cx="7471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" panose="020B0504030602030204" pitchFamily="34" charset="0"/>
                <a:ea typeface="Adobe Heiti Std R" panose="020B0400000000000000" pitchFamily="34" charset="-128"/>
              </a:rPr>
              <a:t>6</a:t>
            </a:r>
            <a:endParaRPr lang="fr-FR" sz="120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anose="020B0504030602030204" pitchFamily="34" charset="0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4330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290" y="0"/>
            <a:ext cx="12172709" cy="68688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86753" y="0"/>
            <a:ext cx="3040716" cy="1070196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801091" y="2782928"/>
            <a:ext cx="10008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 smtClean="0">
                <a:solidFill>
                  <a:schemeClr val="bg1"/>
                </a:solidFill>
                <a:latin typeface="Ubuntu" panose="020B0504030602030204" pitchFamily="34" charset="0"/>
              </a:rPr>
              <a:t>Merci pour votre attention </a:t>
            </a:r>
            <a:endParaRPr lang="fr-FR" sz="54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4330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290" y="0"/>
            <a:ext cx="12172709" cy="68688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289" y="0"/>
            <a:ext cx="12194045" cy="153296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8167" y="156322"/>
            <a:ext cx="1950982" cy="200025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478439" y="156322"/>
            <a:ext cx="6360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chemeClr val="bg1">
                    <a:lumMod val="95000"/>
                  </a:schemeClr>
                </a:solidFill>
                <a:latin typeface="Ubuntu" panose="020B0504030602030204" pitchFamily="34" charset="0"/>
              </a:rPr>
              <a:t>Titres</a:t>
            </a:r>
            <a:endParaRPr lang="fr-FR" sz="4000" dirty="0">
              <a:solidFill>
                <a:schemeClr val="bg1">
                  <a:lumMod val="9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156446" y="440939"/>
            <a:ext cx="9681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b="1" dirty="0" smtClean="0">
                <a:solidFill>
                  <a:srgbClr val="00B0F0"/>
                </a:solidFill>
                <a:latin typeface="Ubuntu" panose="020B0504030602030204" pitchFamily="34" charset="0"/>
              </a:rPr>
              <a:t>1</a:t>
            </a:r>
            <a:endParaRPr lang="fr-FR" sz="8000" b="1" dirty="0">
              <a:solidFill>
                <a:srgbClr val="00B0F0"/>
              </a:solidFill>
              <a:latin typeface="Ubuntu" panose="020B0504030602030204" pitchFamily="34" charset="0"/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31576" y="3332922"/>
            <a:ext cx="647700" cy="647700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29384" y="5224450"/>
            <a:ext cx="647700" cy="64770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35243" y="4278686"/>
            <a:ext cx="647700" cy="647700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36594" y="2441189"/>
            <a:ext cx="647700" cy="647700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326340" y="2507620"/>
            <a:ext cx="4549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Introduction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469496" y="3373263"/>
            <a:ext cx="4549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Architecture NodeJS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2650190" y="4292124"/>
            <a:ext cx="4549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NPM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2922272" y="5246189"/>
            <a:ext cx="4549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Avantages de NodeJS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586015" y="853569"/>
            <a:ext cx="3061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Our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journey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pic>
        <p:nvPicPr>
          <p:cNvPr id="38" name="Imag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53503" y="3402195"/>
            <a:ext cx="647700" cy="647700"/>
          </a:xfrm>
          <a:prstGeom prst="rect">
            <a:avLst/>
          </a:prstGeom>
        </p:spPr>
      </p:pic>
      <p:pic>
        <p:nvPicPr>
          <p:cNvPr id="41" name="Imag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58521" y="2510462"/>
            <a:ext cx="647700" cy="647700"/>
          </a:xfrm>
          <a:prstGeom prst="rect">
            <a:avLst/>
          </a:prstGeom>
        </p:spPr>
      </p:pic>
      <p:sp>
        <p:nvSpPr>
          <p:cNvPr id="42" name="ZoneTexte 23"/>
          <p:cNvSpPr txBox="1"/>
          <p:nvPr/>
        </p:nvSpPr>
        <p:spPr>
          <a:xfrm>
            <a:off x="8048267" y="2576893"/>
            <a:ext cx="3390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Problème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s + solutions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43" name="ZoneTexte 24"/>
          <p:cNvSpPr txBox="1"/>
          <p:nvPr/>
        </p:nvSpPr>
        <p:spPr>
          <a:xfrm>
            <a:off x="8191423" y="3442536"/>
            <a:ext cx="3390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Exemples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9577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4" grpId="0"/>
      <p:bldP spid="25" grpId="0"/>
      <p:bldP spid="26" grpId="0"/>
      <p:bldP spid="27" grpId="0"/>
      <p:bldP spid="28" grpId="0"/>
      <p:bldP spid="42" grpId="0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290" y="0"/>
            <a:ext cx="12172709" cy="68688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86753" y="0"/>
            <a:ext cx="3040716" cy="107019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2009905"/>
            <a:ext cx="5277089" cy="2771775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5500527" y="2561255"/>
            <a:ext cx="6710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 smtClean="0">
                <a:solidFill>
                  <a:schemeClr val="bg1"/>
                </a:solidFill>
                <a:latin typeface="Ubuntu" panose="020B0504030602030204" pitchFamily="34" charset="0"/>
              </a:rPr>
              <a:t>Introduction</a:t>
            </a:r>
            <a:endParaRPr lang="fr-FR" sz="54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688785" y="3576918"/>
            <a:ext cx="490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C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’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est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 Quoi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NodeJS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 ?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628712" y="2334855"/>
            <a:ext cx="7471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" panose="020B0504030602030204" pitchFamily="34" charset="0"/>
                <a:ea typeface="Adobe Heiti Std R" panose="020B0400000000000000" pitchFamily="34" charset="-128"/>
              </a:rPr>
              <a:t>1</a:t>
            </a:r>
            <a:endParaRPr lang="fr-FR" sz="120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anose="020B0504030602030204" pitchFamily="34" charset="0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02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290" y="0"/>
            <a:ext cx="12172709" cy="68688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289" y="0"/>
            <a:ext cx="12194045" cy="153296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8167" y="156322"/>
            <a:ext cx="1950982" cy="200025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478439" y="156322"/>
            <a:ext cx="6360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chemeClr val="bg1">
                    <a:lumMod val="95000"/>
                  </a:schemeClr>
                </a:solidFill>
                <a:latin typeface="Ubuntu" panose="020B0504030602030204" pitchFamily="34" charset="0"/>
              </a:rPr>
              <a:t>Introduction</a:t>
            </a:r>
            <a:endParaRPr lang="fr-FR" sz="4000" dirty="0">
              <a:solidFill>
                <a:schemeClr val="bg1">
                  <a:lumMod val="9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156446" y="440939"/>
            <a:ext cx="9681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b="1" dirty="0" smtClean="0">
                <a:solidFill>
                  <a:srgbClr val="00B0F0"/>
                </a:solidFill>
                <a:latin typeface="Ubuntu" panose="020B0504030602030204" pitchFamily="34" charset="0"/>
              </a:rPr>
              <a:t>2</a:t>
            </a:r>
            <a:endParaRPr lang="fr-FR" sz="8000" b="1" dirty="0">
              <a:solidFill>
                <a:srgbClr val="00B0F0"/>
              </a:solidFill>
              <a:latin typeface="Ubuntu" panose="020B0504030602030204" pitchFamily="34" charset="0"/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31576" y="3332922"/>
            <a:ext cx="647700" cy="647700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29384" y="5224450"/>
            <a:ext cx="647700" cy="64770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35243" y="4278686"/>
            <a:ext cx="647700" cy="647700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36594" y="2441189"/>
            <a:ext cx="647700" cy="647700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326340" y="2507620"/>
            <a:ext cx="4850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Développé par Ryan Dahl en 2009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469496" y="3373263"/>
            <a:ext cx="4549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Codé en c++ &amp; JavaScript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2650190" y="4292124"/>
            <a:ext cx="4549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Basé en moteur V8 de Chrome 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2922272" y="5246189"/>
            <a:ext cx="4549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+800 Contributeur sur Github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586015" y="853569"/>
            <a:ext cx="3061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C’est quoi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nodeJS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?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pic>
        <p:nvPicPr>
          <p:cNvPr id="4098" name="Picture 2" descr="C:\Users\acer\Desktop\NodeJS TALK\logo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13963" y="1248799"/>
            <a:ext cx="3075709" cy="831979"/>
          </a:xfrm>
          <a:prstGeom prst="rect">
            <a:avLst/>
          </a:prstGeom>
          <a:noFill/>
        </p:spPr>
      </p:pic>
      <p:pic>
        <p:nvPicPr>
          <p:cNvPr id="4099" name="Picture 3" descr="C:\Users\acer\Desktop\NodeJS TALK\V8_JavaScript_engine_logo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148944" y="4197927"/>
            <a:ext cx="680988" cy="607146"/>
          </a:xfrm>
          <a:prstGeom prst="rect">
            <a:avLst/>
          </a:prstGeom>
          <a:noFill/>
        </p:spPr>
      </p:pic>
      <p:pic>
        <p:nvPicPr>
          <p:cNvPr id="4100" name="Picture 4" descr="C:\Users\acer\Desktop\NodeJS TALK\JavaScript-logo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477970" y="5112328"/>
            <a:ext cx="555191" cy="555191"/>
          </a:xfrm>
          <a:prstGeom prst="rect">
            <a:avLst/>
          </a:prstGeom>
          <a:noFill/>
        </p:spPr>
      </p:pic>
      <p:pic>
        <p:nvPicPr>
          <p:cNvPr id="1026" name="Picture 2" descr="C:\Users\acer\Desktop\Ryan_Dahl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9490363" y="2658557"/>
            <a:ext cx="1971531" cy="29572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7967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4" grpId="0"/>
      <p:bldP spid="25" grpId="0"/>
      <p:bldP spid="26" grpId="0"/>
      <p:bldP spid="27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290" y="0"/>
            <a:ext cx="12172709" cy="68688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86753" y="0"/>
            <a:ext cx="3040716" cy="107019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2009905"/>
            <a:ext cx="5277089" cy="2771775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5500527" y="2561255"/>
            <a:ext cx="6710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Ubuntu" panose="020B0504030602030204" pitchFamily="34" charset="0"/>
              </a:rPr>
              <a:t>Architecture</a:t>
            </a:r>
            <a:endParaRPr lang="fr-FR" sz="54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688785" y="3576918"/>
            <a:ext cx="490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Les Problème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s 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résolu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 par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nodeJS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628712" y="2334855"/>
            <a:ext cx="7471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" panose="020B0504030602030204" pitchFamily="34" charset="0"/>
                <a:ea typeface="Adobe Heiti Std R" panose="020B0400000000000000" pitchFamily="34" charset="-128"/>
              </a:rPr>
              <a:t>2</a:t>
            </a:r>
            <a:endParaRPr lang="fr-FR" sz="120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anose="020B0504030602030204" pitchFamily="34" charset="0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4330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290" y="0"/>
            <a:ext cx="12172709" cy="68688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289" y="0"/>
            <a:ext cx="12194045" cy="153296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8167" y="156322"/>
            <a:ext cx="1950982" cy="200025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478439" y="156322"/>
            <a:ext cx="6360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chemeClr val="bg1">
                    <a:lumMod val="95000"/>
                  </a:schemeClr>
                </a:solidFill>
                <a:latin typeface="Ubuntu" panose="020B0504030602030204" pitchFamily="34" charset="0"/>
              </a:rPr>
              <a:t>Architecture</a:t>
            </a:r>
            <a:endParaRPr lang="fr-FR" sz="4000" dirty="0">
              <a:solidFill>
                <a:schemeClr val="bg1">
                  <a:lumMod val="9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156446" y="440939"/>
            <a:ext cx="9681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b="1" dirty="0" smtClean="0">
                <a:solidFill>
                  <a:srgbClr val="00B0F0"/>
                </a:solidFill>
                <a:latin typeface="Ubuntu" panose="020B0504030602030204" pitchFamily="34" charset="0"/>
              </a:rPr>
              <a:t>2</a:t>
            </a:r>
            <a:endParaRPr lang="fr-FR" sz="8000" b="1" dirty="0">
              <a:solidFill>
                <a:srgbClr val="00B0F0"/>
              </a:solidFill>
              <a:latin typeface="Ubuntu" panose="020B0504030602030204" pitchFamily="34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586015" y="853569"/>
            <a:ext cx="3357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Problème Du E/S Synchrone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pic>
        <p:nvPicPr>
          <p:cNvPr id="1034" name="Picture 10" descr="C:\Users\acer\Desktop\E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6400" y="2166938"/>
            <a:ext cx="11391901" cy="381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7967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290" y="0"/>
            <a:ext cx="12172709" cy="68688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289" y="0"/>
            <a:ext cx="12194045" cy="153296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8167" y="156322"/>
            <a:ext cx="1950982" cy="200025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478439" y="156322"/>
            <a:ext cx="6360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chemeClr val="bg1">
                    <a:lumMod val="95000"/>
                  </a:schemeClr>
                </a:solidFill>
                <a:latin typeface="Ubuntu" panose="020B0504030602030204" pitchFamily="34" charset="0"/>
              </a:rPr>
              <a:t>Architecture</a:t>
            </a:r>
            <a:endParaRPr lang="fr-FR" sz="4000" dirty="0">
              <a:solidFill>
                <a:schemeClr val="bg1">
                  <a:lumMod val="9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156446" y="440939"/>
            <a:ext cx="9681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b="1" dirty="0" smtClean="0">
                <a:solidFill>
                  <a:srgbClr val="00B0F0"/>
                </a:solidFill>
                <a:latin typeface="Ubuntu" panose="020B0504030602030204" pitchFamily="34" charset="0"/>
              </a:rPr>
              <a:t>2</a:t>
            </a:r>
            <a:endParaRPr lang="fr-FR" sz="8000" b="1" dirty="0">
              <a:solidFill>
                <a:srgbClr val="00B0F0"/>
              </a:solidFill>
              <a:latin typeface="Ubuntu" panose="020B0504030602030204" pitchFamily="34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586015" y="853569"/>
            <a:ext cx="3579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E/S Asynchrone est la solution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pic>
        <p:nvPicPr>
          <p:cNvPr id="2051" name="Picture 3" descr="C:\Users\acer\Desktop\ES - A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7499" y="2168526"/>
            <a:ext cx="11391901" cy="381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7967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290" y="0"/>
            <a:ext cx="12172709" cy="68688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289" y="0"/>
            <a:ext cx="12194045" cy="153296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8167" y="156322"/>
            <a:ext cx="1950982" cy="200025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478439" y="156322"/>
            <a:ext cx="6360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chemeClr val="bg1">
                    <a:lumMod val="95000"/>
                  </a:schemeClr>
                </a:solidFill>
                <a:latin typeface="Ubuntu" panose="020B0504030602030204" pitchFamily="34" charset="0"/>
              </a:rPr>
              <a:t>Architecture</a:t>
            </a:r>
            <a:endParaRPr lang="fr-FR" sz="4000" dirty="0">
              <a:solidFill>
                <a:schemeClr val="bg1">
                  <a:lumMod val="9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156446" y="440939"/>
            <a:ext cx="9681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b="1" dirty="0" smtClean="0">
                <a:solidFill>
                  <a:srgbClr val="00B0F0"/>
                </a:solidFill>
                <a:latin typeface="Ubuntu" panose="020B0504030602030204" pitchFamily="34" charset="0"/>
              </a:rPr>
              <a:t>2</a:t>
            </a:r>
            <a:endParaRPr lang="fr-FR" sz="8000" b="1" dirty="0">
              <a:solidFill>
                <a:srgbClr val="00B0F0"/>
              </a:solidFill>
              <a:latin typeface="Ubuntu" panose="020B0504030602030204" pitchFamily="34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586015" y="853569"/>
            <a:ext cx="3061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Problème du Multi-Thread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pic>
        <p:nvPicPr>
          <p:cNvPr id="1032" name="Picture 8" descr="C:\Users\acer\Desktop\NodeJS TALK\Step Multi\6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51477" y="1491240"/>
            <a:ext cx="7849032" cy="44941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7967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290" y="0"/>
            <a:ext cx="12172709" cy="68688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289" y="0"/>
            <a:ext cx="12194045" cy="153296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8167" y="156322"/>
            <a:ext cx="1950982" cy="200025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478439" y="156322"/>
            <a:ext cx="6360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chemeClr val="bg1">
                    <a:lumMod val="95000"/>
                  </a:schemeClr>
                </a:solidFill>
                <a:latin typeface="Ubuntu" panose="020B0504030602030204" pitchFamily="34" charset="0"/>
              </a:rPr>
              <a:t>Architecture</a:t>
            </a:r>
            <a:endParaRPr lang="fr-FR" sz="4000" dirty="0">
              <a:solidFill>
                <a:schemeClr val="bg1">
                  <a:lumMod val="9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156446" y="440939"/>
            <a:ext cx="9681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b="1" dirty="0" smtClean="0">
                <a:solidFill>
                  <a:srgbClr val="00B0F0"/>
                </a:solidFill>
                <a:latin typeface="Ubuntu" panose="020B0504030602030204" pitchFamily="34" charset="0"/>
              </a:rPr>
              <a:t>2</a:t>
            </a:r>
            <a:endParaRPr lang="fr-FR" sz="8000" b="1" dirty="0">
              <a:solidFill>
                <a:srgbClr val="00B0F0"/>
              </a:solidFill>
              <a:latin typeface="Ubuntu" panose="020B0504030602030204" pitchFamily="34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586015" y="853569"/>
            <a:ext cx="3357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Mono-Thread est la 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solution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pic>
        <p:nvPicPr>
          <p:cNvPr id="2050" name="Picture 2" descr="C:\Users\acer\Desktop\NodeJS TALK\Step Mono\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474" y="2215861"/>
            <a:ext cx="11126471" cy="35753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7967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8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177</Words>
  <Application>Microsoft Office PowerPoint</Application>
  <PresentationFormat>Custom</PresentationFormat>
  <Paragraphs>68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Thème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Rayhane</dc:creator>
  <cp:lastModifiedBy>acer</cp:lastModifiedBy>
  <cp:revision>39</cp:revision>
  <dcterms:created xsi:type="dcterms:W3CDTF">2016-02-05T23:42:52Z</dcterms:created>
  <dcterms:modified xsi:type="dcterms:W3CDTF">2016-02-21T18:04:11Z</dcterms:modified>
</cp:coreProperties>
</file>