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73" r:id="rId5"/>
    <p:sldId id="266" r:id="rId6"/>
    <p:sldId id="272" r:id="rId7"/>
    <p:sldId id="267" r:id="rId8"/>
    <p:sldId id="268" r:id="rId9"/>
    <p:sldId id="269" r:id="rId10"/>
    <p:sldId id="276" r:id="rId11"/>
    <p:sldId id="275" r:id="rId12"/>
    <p:sldId id="264" r:id="rId13"/>
    <p:sldId id="265" r:id="rId14"/>
    <p:sldId id="277" r:id="rId15"/>
    <p:sldId id="278" r:id="rId16"/>
    <p:sldId id="279" r:id="rId17"/>
    <p:sldId id="271" r:id="rId18"/>
    <p:sldId id="28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22A07-5D3A-4523-82C8-64C0684364D4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78B6057-F9F0-45EE-B8B8-D1781EE4A93C}">
      <dgm:prSet phldrT="[Text]"/>
      <dgm:spPr/>
      <dgm:t>
        <a:bodyPr/>
        <a:lstStyle/>
        <a:p>
          <a:r>
            <a:rPr lang="fr-FR" dirty="0" smtClean="0"/>
            <a:t>AL</a:t>
          </a:r>
          <a:endParaRPr lang="fr-FR" dirty="0"/>
        </a:p>
      </dgm:t>
    </dgm:pt>
    <dgm:pt modelId="{F583B0E5-263A-4626-BF31-68E28ABDAC9B}" type="parTrans" cxnId="{52AF8CC2-39DF-4EF1-94FC-C8E9C196F7E1}">
      <dgm:prSet/>
      <dgm:spPr/>
      <dgm:t>
        <a:bodyPr/>
        <a:lstStyle/>
        <a:p>
          <a:endParaRPr lang="fr-FR"/>
        </a:p>
      </dgm:t>
    </dgm:pt>
    <dgm:pt modelId="{E0D55963-5F3D-4F00-B684-B5764DF823D8}" type="sibTrans" cxnId="{52AF8CC2-39DF-4EF1-94FC-C8E9C196F7E1}">
      <dgm:prSet/>
      <dgm:spPr/>
      <dgm:t>
        <a:bodyPr/>
        <a:lstStyle/>
        <a:p>
          <a:endParaRPr lang="fr-FR"/>
        </a:p>
      </dgm:t>
    </dgm:pt>
    <dgm:pt modelId="{E6FADA62-9802-482C-9C5A-BDDF1AE4CD87}">
      <dgm:prSet phldrT="[Text]"/>
      <dgm:spPr/>
      <dgm:t>
        <a:bodyPr/>
        <a:lstStyle/>
        <a:p>
          <a:r>
            <a:rPr lang="fr-FR" dirty="0" smtClean="0"/>
            <a:t>Net</a:t>
          </a:r>
          <a:endParaRPr lang="fr-FR" dirty="0"/>
        </a:p>
      </dgm:t>
    </dgm:pt>
    <dgm:pt modelId="{6BBA6978-32D7-48A7-ACF6-CBA67005BCAE}" type="parTrans" cxnId="{24B19084-142C-40DF-9CAA-D95B247019FD}">
      <dgm:prSet/>
      <dgm:spPr/>
      <dgm:t>
        <a:bodyPr/>
        <a:lstStyle/>
        <a:p>
          <a:endParaRPr lang="fr-FR"/>
        </a:p>
      </dgm:t>
    </dgm:pt>
    <dgm:pt modelId="{A0198BAB-6017-463F-8ADF-DB6147C596DF}" type="sibTrans" cxnId="{24B19084-142C-40DF-9CAA-D95B247019FD}">
      <dgm:prSet/>
      <dgm:spPr/>
      <dgm:t>
        <a:bodyPr/>
        <a:lstStyle/>
        <a:p>
          <a:endParaRPr lang="fr-FR"/>
        </a:p>
      </dgm:t>
    </dgm:pt>
    <dgm:pt modelId="{F0736E9F-6C88-454F-B2A6-719B4A00317E}">
      <dgm:prSet phldrT="[Text]"/>
      <dgm:spPr/>
      <dgm:t>
        <a:bodyPr/>
        <a:lstStyle/>
        <a:p>
          <a:r>
            <a:rPr lang="fr-FR" dirty="0" smtClean="0"/>
            <a:t>AL Magnet</a:t>
          </a:r>
          <a:endParaRPr lang="fr-FR" dirty="0"/>
        </a:p>
      </dgm:t>
    </dgm:pt>
    <dgm:pt modelId="{EEBFC4B3-1087-4EA4-B837-CAAB4F7EEC6B}" type="parTrans" cxnId="{66504C19-DC28-4713-9D54-5AE40EED3194}">
      <dgm:prSet/>
      <dgm:spPr/>
      <dgm:t>
        <a:bodyPr/>
        <a:lstStyle/>
        <a:p>
          <a:endParaRPr lang="fr-FR"/>
        </a:p>
      </dgm:t>
    </dgm:pt>
    <dgm:pt modelId="{E51F195C-586E-45C5-9C63-63EF6B30D043}" type="sibTrans" cxnId="{66504C19-DC28-4713-9D54-5AE40EED3194}">
      <dgm:prSet/>
      <dgm:spPr/>
      <dgm:t>
        <a:bodyPr/>
        <a:lstStyle/>
        <a:p>
          <a:endParaRPr lang="fr-FR"/>
        </a:p>
      </dgm:t>
    </dgm:pt>
    <dgm:pt modelId="{199C71C2-61A0-4683-819E-95FB55F24326}">
      <dgm:prSet phldrT="[Text]"/>
      <dgm:spPr/>
      <dgm:t>
        <a:bodyPr/>
        <a:lstStyle/>
        <a:p>
          <a:r>
            <a:rPr lang="fr-FR" dirty="0" smtClean="0"/>
            <a:t>Mag</a:t>
          </a:r>
          <a:endParaRPr lang="fr-FR" dirty="0"/>
        </a:p>
      </dgm:t>
    </dgm:pt>
    <dgm:pt modelId="{5DAF675F-7FB5-4A45-9C8C-C14545370A54}" type="parTrans" cxnId="{4094A30B-196E-425B-B8BD-3E382900DF77}">
      <dgm:prSet/>
      <dgm:spPr/>
      <dgm:t>
        <a:bodyPr/>
        <a:lstStyle/>
        <a:p>
          <a:endParaRPr lang="fr-FR"/>
        </a:p>
      </dgm:t>
    </dgm:pt>
    <dgm:pt modelId="{BC773C8B-3066-4D64-8F10-F3F5B5ED8962}" type="sibTrans" cxnId="{4094A30B-196E-425B-B8BD-3E382900DF77}">
      <dgm:prSet/>
      <dgm:spPr/>
      <dgm:t>
        <a:bodyPr/>
        <a:lstStyle/>
        <a:p>
          <a:endParaRPr lang="fr-FR"/>
        </a:p>
      </dgm:t>
    </dgm:pt>
    <dgm:pt modelId="{BA559904-3FB0-4B5D-B289-E6B8E3501B5B}" type="pres">
      <dgm:prSet presAssocID="{7CF22A07-5D3A-4523-82C8-64C0684364D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B9B605-A090-4153-B345-281080C8DB12}" type="pres">
      <dgm:prSet presAssocID="{278B6057-F9F0-45EE-B8B8-D1781EE4A9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1D613-8266-4AC8-8BA7-8943B999F2C1}" type="pres">
      <dgm:prSet presAssocID="{E0D55963-5F3D-4F00-B684-B5764DF823D8}" presName="spacerL" presStyleCnt="0"/>
      <dgm:spPr/>
    </dgm:pt>
    <dgm:pt modelId="{B180731F-8FD0-4F73-8871-7C22A4ECC491}" type="pres">
      <dgm:prSet presAssocID="{E0D55963-5F3D-4F00-B684-B5764DF823D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52D65-BA3F-462D-8CC4-F4FEFC7AA83B}" type="pres">
      <dgm:prSet presAssocID="{E0D55963-5F3D-4F00-B684-B5764DF823D8}" presName="spacerR" presStyleCnt="0"/>
      <dgm:spPr/>
    </dgm:pt>
    <dgm:pt modelId="{CEDF7EE4-D455-4E04-98D1-E89BAA41AE5D}" type="pres">
      <dgm:prSet presAssocID="{199C71C2-61A0-4683-819E-95FB55F2432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E53B0-EEDB-4E34-B286-F715649F99C4}" type="pres">
      <dgm:prSet presAssocID="{BC773C8B-3066-4D64-8F10-F3F5B5ED8962}" presName="spacerL" presStyleCnt="0"/>
      <dgm:spPr/>
    </dgm:pt>
    <dgm:pt modelId="{0298E66D-ED96-4F1B-A138-94281E3CE815}" type="pres">
      <dgm:prSet presAssocID="{BC773C8B-3066-4D64-8F10-F3F5B5ED89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5471C1D-82E6-423A-8076-1BDAD3573E41}" type="pres">
      <dgm:prSet presAssocID="{BC773C8B-3066-4D64-8F10-F3F5B5ED8962}" presName="spacerR" presStyleCnt="0"/>
      <dgm:spPr/>
    </dgm:pt>
    <dgm:pt modelId="{01245A7B-D1BB-40D9-91A6-EE0A781CB0CD}" type="pres">
      <dgm:prSet presAssocID="{E6FADA62-9802-482C-9C5A-BDDF1AE4CD8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A8518-8BDD-416F-BB45-4DDC2B904B05}" type="pres">
      <dgm:prSet presAssocID="{A0198BAB-6017-463F-8ADF-DB6147C596DF}" presName="spacerL" presStyleCnt="0"/>
      <dgm:spPr/>
    </dgm:pt>
    <dgm:pt modelId="{C5EFE2A8-800A-4970-BC9E-0808869EA919}" type="pres">
      <dgm:prSet presAssocID="{A0198BAB-6017-463F-8ADF-DB6147C596D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B86CC97-DBDD-4B0E-965F-B3204875C131}" type="pres">
      <dgm:prSet presAssocID="{A0198BAB-6017-463F-8ADF-DB6147C596DF}" presName="spacerR" presStyleCnt="0"/>
      <dgm:spPr/>
    </dgm:pt>
    <dgm:pt modelId="{1FF2F2E6-4E97-4325-A374-D7615C2B2ED0}" type="pres">
      <dgm:prSet presAssocID="{F0736E9F-6C88-454F-B2A6-719B4A0031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3FD4C-5B40-479D-9408-42DF64C013BC}" type="presOf" srcId="{BC773C8B-3066-4D64-8F10-F3F5B5ED8962}" destId="{0298E66D-ED96-4F1B-A138-94281E3CE815}" srcOrd="0" destOrd="0" presId="urn:microsoft.com/office/officeart/2005/8/layout/equation1"/>
    <dgm:cxn modelId="{52AF8CC2-39DF-4EF1-94FC-C8E9C196F7E1}" srcId="{7CF22A07-5D3A-4523-82C8-64C0684364D4}" destId="{278B6057-F9F0-45EE-B8B8-D1781EE4A93C}" srcOrd="0" destOrd="0" parTransId="{F583B0E5-263A-4626-BF31-68E28ABDAC9B}" sibTransId="{E0D55963-5F3D-4F00-B684-B5764DF823D8}"/>
    <dgm:cxn modelId="{16CFC17B-179F-4DD8-899F-5D040AD88D09}" type="presOf" srcId="{E6FADA62-9802-482C-9C5A-BDDF1AE4CD87}" destId="{01245A7B-D1BB-40D9-91A6-EE0A781CB0CD}" srcOrd="0" destOrd="0" presId="urn:microsoft.com/office/officeart/2005/8/layout/equation1"/>
    <dgm:cxn modelId="{24B19084-142C-40DF-9CAA-D95B247019FD}" srcId="{7CF22A07-5D3A-4523-82C8-64C0684364D4}" destId="{E6FADA62-9802-482C-9C5A-BDDF1AE4CD87}" srcOrd="2" destOrd="0" parTransId="{6BBA6978-32D7-48A7-ACF6-CBA67005BCAE}" sibTransId="{A0198BAB-6017-463F-8ADF-DB6147C596DF}"/>
    <dgm:cxn modelId="{D28A4447-332C-4B4D-BD38-1470A8832BD9}" type="presOf" srcId="{278B6057-F9F0-45EE-B8B8-D1781EE4A93C}" destId="{9FB9B605-A090-4153-B345-281080C8DB12}" srcOrd="0" destOrd="0" presId="urn:microsoft.com/office/officeart/2005/8/layout/equation1"/>
    <dgm:cxn modelId="{66504C19-DC28-4713-9D54-5AE40EED3194}" srcId="{7CF22A07-5D3A-4523-82C8-64C0684364D4}" destId="{F0736E9F-6C88-454F-B2A6-719B4A00317E}" srcOrd="3" destOrd="0" parTransId="{EEBFC4B3-1087-4EA4-B837-CAAB4F7EEC6B}" sibTransId="{E51F195C-586E-45C5-9C63-63EF6B30D043}"/>
    <dgm:cxn modelId="{01DD565C-828F-4BE4-A65F-E7DB78FE6FC1}" type="presOf" srcId="{F0736E9F-6C88-454F-B2A6-719B4A00317E}" destId="{1FF2F2E6-4E97-4325-A374-D7615C2B2ED0}" srcOrd="0" destOrd="0" presId="urn:microsoft.com/office/officeart/2005/8/layout/equation1"/>
    <dgm:cxn modelId="{C53BF605-55F9-4F3B-BB64-A468E4052383}" type="presOf" srcId="{A0198BAB-6017-463F-8ADF-DB6147C596DF}" destId="{C5EFE2A8-800A-4970-BC9E-0808869EA919}" srcOrd="0" destOrd="0" presId="urn:microsoft.com/office/officeart/2005/8/layout/equation1"/>
    <dgm:cxn modelId="{4094A30B-196E-425B-B8BD-3E382900DF77}" srcId="{7CF22A07-5D3A-4523-82C8-64C0684364D4}" destId="{199C71C2-61A0-4683-819E-95FB55F24326}" srcOrd="1" destOrd="0" parTransId="{5DAF675F-7FB5-4A45-9C8C-C14545370A54}" sibTransId="{BC773C8B-3066-4D64-8F10-F3F5B5ED8962}"/>
    <dgm:cxn modelId="{2D27FDB9-4907-4BE2-9883-A69E58B613A4}" type="presOf" srcId="{E0D55963-5F3D-4F00-B684-B5764DF823D8}" destId="{B180731F-8FD0-4F73-8871-7C22A4ECC491}" srcOrd="0" destOrd="0" presId="urn:microsoft.com/office/officeart/2005/8/layout/equation1"/>
    <dgm:cxn modelId="{3C3CD9C0-7E47-4154-A92A-7579C80A74AA}" type="presOf" srcId="{7CF22A07-5D3A-4523-82C8-64C0684364D4}" destId="{BA559904-3FB0-4B5D-B289-E6B8E3501B5B}" srcOrd="0" destOrd="0" presId="urn:microsoft.com/office/officeart/2005/8/layout/equation1"/>
    <dgm:cxn modelId="{5E9C8E13-BC8D-402A-971B-0D2100D2B8E3}" type="presOf" srcId="{199C71C2-61A0-4683-819E-95FB55F24326}" destId="{CEDF7EE4-D455-4E04-98D1-E89BAA41AE5D}" srcOrd="0" destOrd="0" presId="urn:microsoft.com/office/officeart/2005/8/layout/equation1"/>
    <dgm:cxn modelId="{4990308F-8BA8-4ABF-B8B5-8C1125C34975}" type="presParOf" srcId="{BA559904-3FB0-4B5D-B289-E6B8E3501B5B}" destId="{9FB9B605-A090-4153-B345-281080C8DB12}" srcOrd="0" destOrd="0" presId="urn:microsoft.com/office/officeart/2005/8/layout/equation1"/>
    <dgm:cxn modelId="{1E29602B-90AC-4FF0-AB5F-5D80F3B2DB5E}" type="presParOf" srcId="{BA559904-3FB0-4B5D-B289-E6B8E3501B5B}" destId="{2BF1D613-8266-4AC8-8BA7-8943B999F2C1}" srcOrd="1" destOrd="0" presId="urn:microsoft.com/office/officeart/2005/8/layout/equation1"/>
    <dgm:cxn modelId="{D4AEEC72-DE0C-440D-A411-D88A2BFC3064}" type="presParOf" srcId="{BA559904-3FB0-4B5D-B289-E6B8E3501B5B}" destId="{B180731F-8FD0-4F73-8871-7C22A4ECC491}" srcOrd="2" destOrd="0" presId="urn:microsoft.com/office/officeart/2005/8/layout/equation1"/>
    <dgm:cxn modelId="{22058FA9-485E-47BD-9074-E82095D0C912}" type="presParOf" srcId="{BA559904-3FB0-4B5D-B289-E6B8E3501B5B}" destId="{63752D65-BA3F-462D-8CC4-F4FEFC7AA83B}" srcOrd="3" destOrd="0" presId="urn:microsoft.com/office/officeart/2005/8/layout/equation1"/>
    <dgm:cxn modelId="{A9F3250F-880B-4A5F-B5C3-060AC5DEE614}" type="presParOf" srcId="{BA559904-3FB0-4B5D-B289-E6B8E3501B5B}" destId="{CEDF7EE4-D455-4E04-98D1-E89BAA41AE5D}" srcOrd="4" destOrd="0" presId="urn:microsoft.com/office/officeart/2005/8/layout/equation1"/>
    <dgm:cxn modelId="{956DE8FC-29CA-4A7B-8EAC-83E4525B3A86}" type="presParOf" srcId="{BA559904-3FB0-4B5D-B289-E6B8E3501B5B}" destId="{1B0E53B0-EEDB-4E34-B286-F715649F99C4}" srcOrd="5" destOrd="0" presId="urn:microsoft.com/office/officeart/2005/8/layout/equation1"/>
    <dgm:cxn modelId="{494A2BF3-92D3-4E01-9BA1-AD13B5DC8AAB}" type="presParOf" srcId="{BA559904-3FB0-4B5D-B289-E6B8E3501B5B}" destId="{0298E66D-ED96-4F1B-A138-94281E3CE815}" srcOrd="6" destOrd="0" presId="urn:microsoft.com/office/officeart/2005/8/layout/equation1"/>
    <dgm:cxn modelId="{E3195C48-875E-4F2A-A220-F0CE6872DF3B}" type="presParOf" srcId="{BA559904-3FB0-4B5D-B289-E6B8E3501B5B}" destId="{25471C1D-82E6-423A-8076-1BDAD3573E41}" srcOrd="7" destOrd="0" presId="urn:microsoft.com/office/officeart/2005/8/layout/equation1"/>
    <dgm:cxn modelId="{4F14C47B-444A-43D1-863A-D07DC91BFED2}" type="presParOf" srcId="{BA559904-3FB0-4B5D-B289-E6B8E3501B5B}" destId="{01245A7B-D1BB-40D9-91A6-EE0A781CB0CD}" srcOrd="8" destOrd="0" presId="urn:microsoft.com/office/officeart/2005/8/layout/equation1"/>
    <dgm:cxn modelId="{68D13CBC-5D34-4371-8C07-78EE677B6733}" type="presParOf" srcId="{BA559904-3FB0-4B5D-B289-E6B8E3501B5B}" destId="{D95A8518-8BDD-416F-BB45-4DDC2B904B05}" srcOrd="9" destOrd="0" presId="urn:microsoft.com/office/officeart/2005/8/layout/equation1"/>
    <dgm:cxn modelId="{2771C6FD-E34D-4420-90A9-83C6F1784CF7}" type="presParOf" srcId="{BA559904-3FB0-4B5D-B289-E6B8E3501B5B}" destId="{C5EFE2A8-800A-4970-BC9E-0808869EA919}" srcOrd="10" destOrd="0" presId="urn:microsoft.com/office/officeart/2005/8/layout/equation1"/>
    <dgm:cxn modelId="{3E531235-AE39-46BA-B006-5A827171EF87}" type="presParOf" srcId="{BA559904-3FB0-4B5D-B289-E6B8E3501B5B}" destId="{AB86CC97-DBDD-4B0E-965F-B3204875C131}" srcOrd="11" destOrd="0" presId="urn:microsoft.com/office/officeart/2005/8/layout/equation1"/>
    <dgm:cxn modelId="{D8A45C2C-6619-4760-B452-44B4FACF1911}" type="presParOf" srcId="{BA559904-3FB0-4B5D-B289-E6B8E3501B5B}" destId="{1FF2F2E6-4E97-4325-A374-D7615C2B2ED0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6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4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BCD7-373B-42B1-B9C9-FCEE595BE284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4AC5-26DE-49EA-9DD7-FBCF69D52C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3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3" Type="http://schemas.openxmlformats.org/officeDocument/2006/relationships/image" Target="../media/image13.pn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11" Type="http://schemas.openxmlformats.org/officeDocument/2006/relationships/image" Target="../media/image44.png"/><Relationship Id="rId5" Type="http://schemas.openxmlformats.org/officeDocument/2006/relationships/image" Target="../media/image18.png"/><Relationship Id="rId15" Type="http://schemas.openxmlformats.org/officeDocument/2006/relationships/image" Target="../media/image21.png"/><Relationship Id="rId10" Type="http://schemas.openxmlformats.org/officeDocument/2006/relationships/image" Target="../media/image43.jpeg"/><Relationship Id="rId4" Type="http://schemas.openxmlformats.org/officeDocument/2006/relationships/image" Target="../media/image17.png"/><Relationship Id="rId9" Type="http://schemas.openxmlformats.org/officeDocument/2006/relationships/image" Target="../media/image42.jpeg"/><Relationship Id="rId14" Type="http://schemas.openxmlformats.org/officeDocument/2006/relationships/image" Target="../media/image4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57.png"/><Relationship Id="rId4" Type="http://schemas.openxmlformats.org/officeDocument/2006/relationships/image" Target="../media/image13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4.jp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jp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3.jpg"/><Relationship Id="rId1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12" Type="http://schemas.openxmlformats.org/officeDocument/2006/relationships/image" Target="../media/image32.jpg"/><Relationship Id="rId17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11" Type="http://schemas.openxmlformats.org/officeDocument/2006/relationships/image" Target="../media/image31.jpg"/><Relationship Id="rId5" Type="http://schemas.openxmlformats.org/officeDocument/2006/relationships/image" Target="../media/image26.jpg"/><Relationship Id="rId15" Type="http://schemas.openxmlformats.org/officeDocument/2006/relationships/image" Target="../media/image34.jpeg"/><Relationship Id="rId10" Type="http://schemas.openxmlformats.org/officeDocument/2006/relationships/image" Target="../media/image30.jp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8.png"/><Relationship Id="rId5" Type="http://schemas.openxmlformats.org/officeDocument/2006/relationships/diagramData" Target="../diagrams/data1.xm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12.png"/><Relationship Id="rId7" Type="http://schemas.openxmlformats.org/officeDocument/2006/relationships/image" Target="../media/image3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3" Type="http://schemas.openxmlformats.org/officeDocument/2006/relationships/image" Target="../media/image13.pn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11" Type="http://schemas.openxmlformats.org/officeDocument/2006/relationships/image" Target="../media/image44.png"/><Relationship Id="rId5" Type="http://schemas.openxmlformats.org/officeDocument/2006/relationships/image" Target="../media/image18.png"/><Relationship Id="rId15" Type="http://schemas.openxmlformats.org/officeDocument/2006/relationships/image" Target="../media/image21.png"/><Relationship Id="rId10" Type="http://schemas.openxmlformats.org/officeDocument/2006/relationships/image" Target="../media/image43.jpeg"/><Relationship Id="rId4" Type="http://schemas.openxmlformats.org/officeDocument/2006/relationships/image" Target="../media/image17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92" y="1395492"/>
            <a:ext cx="3076575" cy="3419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82" y="76281"/>
            <a:ext cx="1914524" cy="20810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45" y="4143051"/>
            <a:ext cx="2086415" cy="23683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1" y="2157290"/>
            <a:ext cx="1864098" cy="211534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9086" y="2183584"/>
            <a:ext cx="609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rgbClr val="00B0F0"/>
                </a:solidFill>
                <a:latin typeface="Ubuntu" panose="020B0504030602030204" pitchFamily="34" charset="0"/>
              </a:rPr>
              <a:t>ALMAGNET</a:t>
            </a:r>
            <a:endParaRPr lang="fr-FR" sz="4800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58355" y="3160159"/>
            <a:ext cx="364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#</a:t>
            </a:r>
            <a:r>
              <a:rPr lang="fr-FR" sz="2000" dirty="0" err="1" smtClean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WeDoScience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" y="4447833"/>
            <a:ext cx="6400800" cy="218122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53297" y="5077753"/>
            <a:ext cx="38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C000"/>
                </a:solidFill>
                <a:latin typeface="Ubuntu" panose="020B0504030602030204" pitchFamily="34" charset="0"/>
              </a:rPr>
              <a:t>Okba BEKHELIFI</a:t>
            </a:r>
            <a:endParaRPr lang="fr-FR" sz="3600" dirty="0">
              <a:solidFill>
                <a:srgbClr val="FFC000"/>
              </a:solidFill>
              <a:latin typeface="Ubuntu" panose="020B0504030602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53297" y="5770131"/>
            <a:ext cx="344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Doctorant @ LARESI</a:t>
            </a:r>
            <a:b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" y="4543544"/>
            <a:ext cx="1948070" cy="1967869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015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022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5" y="66256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40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Meet the gentelmen : Core team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96" y="1610437"/>
            <a:ext cx="1501152" cy="1440164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85" y="3152161"/>
            <a:ext cx="1407338" cy="131246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28" y="4747159"/>
            <a:ext cx="1367293" cy="1439304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62" y="4574834"/>
            <a:ext cx="1407844" cy="1367660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6" y="3948061"/>
            <a:ext cx="1399747" cy="1439303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07" y="1543255"/>
            <a:ext cx="1467157" cy="1465379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19" y="1988447"/>
            <a:ext cx="1484546" cy="136766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65" y="4692949"/>
            <a:ext cx="1484128" cy="1413228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31" y="2366069"/>
            <a:ext cx="1523000" cy="1447206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147330" y="2091027"/>
            <a:ext cx="3432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(1) Amine BENDAHMANE</a:t>
            </a:r>
            <a:br>
              <a:rPr lang="fr-FR" sz="1400" dirty="0" smtClean="0"/>
            </a:br>
            <a:r>
              <a:rPr lang="fr-FR" sz="1400" dirty="0" smtClean="0"/>
              <a:t>Directeur de publication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1812" y="1809798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910170" y="2382632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(3)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436316" y="3598474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(4)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58003" y="4888721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2178" y="5550556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02572" y="4981264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(7)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1739" y="4285146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(8)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81943" y="2752504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7073" y="2605170"/>
            <a:ext cx="295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(2) </a:t>
            </a:r>
            <a:r>
              <a:rPr lang="fr-FR" sz="1400" dirty="0"/>
              <a:t>Yazid HANIFI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     Rédacteur en chef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7073" y="3136706"/>
            <a:ext cx="29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(3) Oussama RAHOU</a:t>
            </a:r>
            <a:br>
              <a:rPr lang="fr-FR" sz="1400" dirty="0" smtClean="0"/>
            </a:br>
            <a:r>
              <a:rPr lang="fr-FR" sz="1400" dirty="0" smtClean="0"/>
              <a:t>     Designer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3586" y="3721378"/>
            <a:ext cx="41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(4) Riad HAIL</a:t>
            </a:r>
            <a:br>
              <a:rPr lang="fr-FR" sz="1400" dirty="0" smtClean="0"/>
            </a:br>
            <a:r>
              <a:rPr lang="fr-FR" sz="1400" dirty="0" smtClean="0"/>
              <a:t>     R² : Médecine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52485" y="4313224"/>
            <a:ext cx="280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(5) Yasser ABDESSELAM</a:t>
            </a:r>
            <a:br>
              <a:rPr lang="fr-FR" sz="1400" dirty="0" smtClean="0"/>
            </a:br>
            <a:r>
              <a:rPr lang="fr-FR" sz="1400" dirty="0" smtClean="0"/>
              <a:t>      </a:t>
            </a:r>
            <a:r>
              <a:rPr lang="fr-FR" sz="1400" dirty="0" err="1" smtClean="0"/>
              <a:t>Community</a:t>
            </a:r>
            <a:r>
              <a:rPr lang="fr-FR" sz="1400" dirty="0" smtClean="0"/>
              <a:t> Manager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3586" y="4836444"/>
            <a:ext cx="296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(6) Salim MAHBOUBI</a:t>
            </a:r>
            <a:br>
              <a:rPr lang="fr-FR" sz="1400" dirty="0" smtClean="0"/>
            </a:br>
            <a:r>
              <a:rPr lang="fr-FR" sz="1400" dirty="0" smtClean="0"/>
              <a:t>      </a:t>
            </a:r>
            <a:r>
              <a:rPr lang="fr-FR" sz="1400" dirty="0" err="1" smtClean="0"/>
              <a:t>Community</a:t>
            </a:r>
            <a:r>
              <a:rPr lang="fr-FR" sz="1400" dirty="0" smtClean="0"/>
              <a:t> Manager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32547" y="5312586"/>
            <a:ext cx="308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(7) Mehdi BENZAOUI</a:t>
            </a:r>
            <a:br>
              <a:rPr lang="fr-FR" sz="1400" dirty="0" smtClean="0"/>
            </a:br>
            <a:r>
              <a:rPr lang="fr-FR" sz="1400" dirty="0" smtClean="0"/>
              <a:t>R² : Pharmacie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2326" y="5788728"/>
            <a:ext cx="31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(8) </a:t>
            </a:r>
            <a:r>
              <a:rPr lang="fr-FR" sz="1400" dirty="0" err="1" smtClean="0"/>
              <a:t>Mokrane</a:t>
            </a:r>
            <a:r>
              <a:rPr lang="fr-FR" sz="1400" dirty="0" smtClean="0"/>
              <a:t> ISSAD</a:t>
            </a:r>
            <a:br>
              <a:rPr lang="fr-FR" sz="1400" dirty="0" smtClean="0"/>
            </a:br>
            <a:r>
              <a:rPr lang="fr-FR" sz="1400" dirty="0" smtClean="0"/>
              <a:t>     Chef correcteur/</a:t>
            </a:r>
            <a:r>
              <a:rPr lang="fr-FR" sz="1400" dirty="0"/>
              <a:t> R² : Culture &amp; société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898960" y="1703550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(1)</a:t>
            </a:r>
            <a:endParaRPr lang="en-US" dirty="0"/>
          </a:p>
        </p:txBody>
      </p:sp>
      <p:pic>
        <p:nvPicPr>
          <p:cNvPr id="51" name="Image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7" y="6392016"/>
            <a:ext cx="1640012" cy="4081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7073" y="6276933"/>
            <a:ext cx="282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(9) Mohammed HAMICI</a:t>
            </a:r>
            <a:br>
              <a:rPr lang="fr-FR" sz="1400" dirty="0" smtClean="0"/>
            </a:br>
            <a:r>
              <a:rPr lang="fr-FR" sz="1400" dirty="0" smtClean="0"/>
              <a:t>R² : IT</a:t>
            </a:r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10768709" y="1072474"/>
            <a:ext cx="232012" cy="21323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/>
          <p:cNvSpPr/>
          <p:nvPr/>
        </p:nvSpPr>
        <p:spPr>
          <a:xfrm>
            <a:off x="10768709" y="1541245"/>
            <a:ext cx="232012" cy="21323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/>
          <p:cNvSpPr/>
          <p:nvPr/>
        </p:nvSpPr>
        <p:spPr>
          <a:xfrm>
            <a:off x="10768709" y="2025374"/>
            <a:ext cx="232012" cy="21323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/>
          <p:cNvSpPr txBox="1"/>
          <p:nvPr/>
        </p:nvSpPr>
        <p:spPr>
          <a:xfrm>
            <a:off x="10997766" y="1948768"/>
            <a:ext cx="96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Insen</a:t>
            </a:r>
            <a:endParaRPr lang="fr-FR" dirty="0"/>
          </a:p>
        </p:txBody>
      </p:sp>
      <p:sp>
        <p:nvSpPr>
          <p:cNvPr id="57" name="TextBox 56"/>
          <p:cNvSpPr txBox="1"/>
          <p:nvPr/>
        </p:nvSpPr>
        <p:spPr>
          <a:xfrm>
            <a:off x="10997766" y="1447423"/>
            <a:ext cx="116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Adjuvare</a:t>
            </a:r>
            <a:endParaRPr lang="fr-FR" dirty="0"/>
          </a:p>
        </p:txBody>
      </p:sp>
      <p:sp>
        <p:nvSpPr>
          <p:cNvPr id="58" name="TextBox 57"/>
          <p:cNvSpPr txBox="1"/>
          <p:nvPr/>
        </p:nvSpPr>
        <p:spPr>
          <a:xfrm>
            <a:off x="10997766" y="982493"/>
            <a:ext cx="96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UDev</a:t>
            </a:r>
            <a:endParaRPr lang="fr-FR" dirty="0"/>
          </a:p>
        </p:txBody>
      </p:sp>
      <p:sp>
        <p:nvSpPr>
          <p:cNvPr id="59" name="TextBox 58"/>
          <p:cNvSpPr txBox="1"/>
          <p:nvPr/>
        </p:nvSpPr>
        <p:spPr>
          <a:xfrm>
            <a:off x="1980684" y="6587123"/>
            <a:ext cx="282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*R² = Responsable Rubrique</a:t>
            </a:r>
            <a:endParaRPr lang="en-US" sz="1400" dirty="0"/>
          </a:p>
        </p:txBody>
      </p:sp>
      <p:sp>
        <p:nvSpPr>
          <p:cNvPr id="76" name="Block Arc 75"/>
          <p:cNvSpPr/>
          <p:nvPr/>
        </p:nvSpPr>
        <p:spPr>
          <a:xfrm rot="11098307">
            <a:off x="8990906" y="1909681"/>
            <a:ext cx="1480773" cy="1511150"/>
          </a:xfrm>
          <a:prstGeom prst="blockArc">
            <a:avLst>
              <a:gd name="adj1" fmla="val 10404299"/>
              <a:gd name="adj2" fmla="val 21478731"/>
              <a:gd name="adj3" fmla="val 49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lock Arc 76"/>
          <p:cNvSpPr/>
          <p:nvPr/>
        </p:nvSpPr>
        <p:spPr>
          <a:xfrm rot="630754">
            <a:off x="8988062" y="1927594"/>
            <a:ext cx="1480773" cy="1469990"/>
          </a:xfrm>
          <a:prstGeom prst="blockArc">
            <a:avLst>
              <a:gd name="adj1" fmla="val 10088638"/>
              <a:gd name="adj2" fmla="val 21478731"/>
              <a:gd name="adj3" fmla="val 49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Block Arc 82"/>
          <p:cNvSpPr/>
          <p:nvPr/>
        </p:nvSpPr>
        <p:spPr>
          <a:xfrm rot="11098307">
            <a:off x="4494371" y="3907587"/>
            <a:ext cx="1480773" cy="1511150"/>
          </a:xfrm>
          <a:prstGeom prst="blockArc">
            <a:avLst>
              <a:gd name="adj1" fmla="val 10404299"/>
              <a:gd name="adj2" fmla="val 21478731"/>
              <a:gd name="adj3" fmla="val 499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Block Arc 83"/>
          <p:cNvSpPr/>
          <p:nvPr/>
        </p:nvSpPr>
        <p:spPr>
          <a:xfrm rot="630754">
            <a:off x="4491527" y="3925500"/>
            <a:ext cx="1480773" cy="1469990"/>
          </a:xfrm>
          <a:prstGeom prst="blockArc">
            <a:avLst>
              <a:gd name="adj1" fmla="val 10088638"/>
              <a:gd name="adj2" fmla="val 21478731"/>
              <a:gd name="adj3" fmla="val 49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76" grpId="0" animBg="1"/>
      <p:bldP spid="77" grpId="0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06679"/>
            <a:ext cx="492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Process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&amp;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tools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71" y="1855944"/>
            <a:ext cx="6609040" cy="3932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74" y="4303986"/>
            <a:ext cx="1816884" cy="726754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478" y="3010855"/>
            <a:ext cx="915909" cy="7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So good, so far 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publications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2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0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So good, so far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#1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09-2015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: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Pensée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12 Articles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3 Articles dans chaque rubrique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Publication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38" y="1645395"/>
            <a:ext cx="2844800" cy="40624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pic>
        <p:nvPicPr>
          <p:cNvPr id="32" name="Imag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sp>
        <p:nvSpPr>
          <p:cNvPr id="33" name="ZoneTexte 25"/>
          <p:cNvSpPr txBox="1"/>
          <p:nvPr/>
        </p:nvSpPr>
        <p:spPr>
          <a:xfrm>
            <a:off x="2795104" y="5099809"/>
            <a:ext cx="4549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Une machine qui pense »</a:t>
            </a:r>
            <a:b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</a:b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Brain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takes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control »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Le QI? C’était hier »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So good, so far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39" y="4233915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#2 11-2015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: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Immunité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15 Articles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74082" y="4080562"/>
            <a:ext cx="4690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5 Articles en médecine, 3 en culture, 4 en IT, 3 en pharmacie.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Publication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38" y="1664617"/>
            <a:ext cx="2844800" cy="40240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7" y="5974464"/>
            <a:ext cx="1228800" cy="12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pic>
        <p:nvPicPr>
          <p:cNvPr id="19" name="Imag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4" y="5474125"/>
            <a:ext cx="647700" cy="647700"/>
          </a:xfrm>
          <a:prstGeom prst="rect">
            <a:avLst/>
          </a:prstGeom>
        </p:spPr>
      </p:pic>
      <p:sp>
        <p:nvSpPr>
          <p:cNvPr id="27" name="ZoneTexte 25"/>
          <p:cNvSpPr txBox="1"/>
          <p:nvPr/>
        </p:nvSpPr>
        <p:spPr>
          <a:xfrm>
            <a:off x="2891543" y="5180324"/>
            <a:ext cx="727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Octobre rose »</a:t>
            </a:r>
            <a:b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</a:b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Nanoimmunity »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Protéger mon mail a l’aide d’une anticorps »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1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So good, so far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49" y="5079703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29" y="4164192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#3 02-2016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: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Data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17 Articles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89" y="4095389"/>
            <a:ext cx="454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5 Articles en IT, 4 en médecine, 4 en pharmacie, 3 en culture.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Publications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97" y="1416992"/>
            <a:ext cx="2844800" cy="4024015"/>
          </a:xfrm>
          <a:prstGeom prst="rect">
            <a:avLst/>
          </a:prstGeom>
        </p:spPr>
      </p:pic>
      <p:sp>
        <p:nvSpPr>
          <p:cNvPr id="17" name="ZoneTexte 25"/>
          <p:cNvSpPr txBox="1"/>
          <p:nvPr/>
        </p:nvSpPr>
        <p:spPr>
          <a:xfrm>
            <a:off x="2725129" y="5073834"/>
            <a:ext cx="822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Data science and the essential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terms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 »</a:t>
            </a:r>
            <a:b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</a:b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 Du calcul à haute performance à l’USTO»</a:t>
            </a:r>
            <a:b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</a:b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«  L’impression 3D: Une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révolution en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médecine»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So good, so far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39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#4 04-2016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: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Dynamique [in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progress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]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Publication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770" y="1735302"/>
            <a:ext cx="3733942" cy="4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Write for ALMAGNET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727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Rejoindre UDev comme rédacteur/rédactrice.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83650" y="4382921"/>
            <a:ext cx="828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Envoyer un résumé a: </a:t>
            </a:r>
            <a:r>
              <a:rPr lang="fr-FR" sz="2400" u="sng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contact@almagnet.com</a:t>
            </a:r>
            <a:r>
              <a:rPr lang="ar-D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	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884672" y="5317467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accent1"/>
                </a:solidFill>
                <a:latin typeface="Ubuntu" panose="020B0504030602030204" pitchFamily="34" charset="0"/>
              </a:rPr>
              <a:t>a</a:t>
            </a:r>
            <a:r>
              <a:rPr lang="fr-FR" sz="2400" u="sng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lmagnet.com</a:t>
            </a:r>
            <a:endParaRPr lang="fr-FR" sz="2400" u="sng" dirty="0">
              <a:solidFill>
                <a:schemeClr val="accent1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Contribute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sp>
        <p:nvSpPr>
          <p:cNvPr id="31" name="ZoneTexte 23"/>
          <p:cNvSpPr txBox="1"/>
          <p:nvPr/>
        </p:nvSpPr>
        <p:spPr>
          <a:xfrm>
            <a:off x="2459149" y="342900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Blog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3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ALMAGNET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17" y="3620090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3322627" y="2547571"/>
            <a:ext cx="727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/ALMAGNET.dz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567632" y="3620090"/>
            <a:ext cx="828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Follow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us 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sp>
        <p:nvSpPr>
          <p:cNvPr id="19" name="ZoneTexte 23"/>
          <p:cNvSpPr txBox="1"/>
          <p:nvPr/>
        </p:nvSpPr>
        <p:spPr>
          <a:xfrm>
            <a:off x="3579509" y="3620090"/>
            <a:ext cx="727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@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AlmagnetDz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17" y="2393775"/>
            <a:ext cx="775995" cy="775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45" y="3384808"/>
            <a:ext cx="1118263" cy="11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What?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#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Definition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40" y="3325083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9689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Difficulté rencontrée par l’étudiant dans la rédaction des rapports et mémoires.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726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Manque de ressources scientifiques nationales.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7807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Retard </a:t>
            </a:r>
            <a:r>
              <a:rPr lang="fr-F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dans la couverture des découvertes scientifiques.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Constat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38898" y="1734734"/>
            <a:ext cx="3246784" cy="3277057"/>
            <a:chOff x="7510415" y="1426476"/>
            <a:chExt cx="3246784" cy="3277057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302" y="1455059"/>
              <a:ext cx="3219889" cy="321988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415" y="1426476"/>
              <a:ext cx="3246784" cy="3277057"/>
            </a:xfrm>
            <a:prstGeom prst="rect">
              <a:avLst/>
            </a:prstGeom>
            <a:effectLst/>
          </p:spPr>
        </p:pic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40" y="3325083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UDev 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INSEN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ADJUVARE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Collaboration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2562" y="2994833"/>
            <a:ext cx="622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000" b="1" dirty="0" smtClean="0"/>
              <a:t>وَتَعَاوَنُوا </a:t>
            </a:r>
            <a:r>
              <a:rPr lang="ar-DZ" sz="2000" b="1" dirty="0"/>
              <a:t>عَلَى الْبِرِّ وَالتَّقْوَى وَلا تَعَاوَنُوا عَلَى الإِثْمِ وَالْعُدْوَانِ</a:t>
            </a:r>
            <a:endParaRPr lang="fr-FR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0852" y="3378450"/>
            <a:ext cx="622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000" dirty="0" smtClean="0"/>
              <a:t>[المائدة 2]</a:t>
            </a:r>
            <a:endParaRPr lang="fr-FR" sz="2000" dirty="0"/>
          </a:p>
        </p:txBody>
      </p:sp>
      <p:pic>
        <p:nvPicPr>
          <p:cNvPr id="31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98" y="2504235"/>
            <a:ext cx="1640012" cy="408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19" y="2912399"/>
            <a:ext cx="1228800" cy="12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8" y="4155026"/>
            <a:ext cx="1313384" cy="7079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  <p:bldP spid="29" grpId="0"/>
      <p:bldP spid="29" grpId="1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1" y="3745388"/>
            <a:ext cx="2671459" cy="25157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1" y="3656772"/>
            <a:ext cx="2719949" cy="271994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6" y="2003715"/>
            <a:ext cx="2965217" cy="3229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09" y="1945137"/>
            <a:ext cx="3185003" cy="32147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/>
              <a:t>Magazine scientifique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/>
              <a:t>Multidisciplinaire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/>
              <a:t>Multilingue: </a:t>
            </a:r>
            <a:r>
              <a:rPr lang="fr-FR" sz="2400" dirty="0" smtClean="0"/>
              <a:t>Fr,</a:t>
            </a:r>
            <a:r>
              <a:rPr lang="ar-DZ" sz="2400" dirty="0" smtClean="0"/>
              <a:t>عربي</a:t>
            </a:r>
            <a:r>
              <a:rPr lang="fr-FR" sz="2400" dirty="0" smtClean="0"/>
              <a:t>, </a:t>
            </a:r>
            <a:r>
              <a:rPr lang="fr-FR" sz="2400" dirty="0"/>
              <a:t>En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really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Position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39673" y="2246151"/>
            <a:ext cx="3118319" cy="3942698"/>
            <a:chOff x="639673" y="2246151"/>
            <a:chExt cx="3118319" cy="3942698"/>
          </a:xfrm>
        </p:grpSpPr>
        <p:grpSp>
          <p:nvGrpSpPr>
            <p:cNvPr id="36" name="Group 35"/>
            <p:cNvGrpSpPr/>
            <p:nvPr/>
          </p:nvGrpSpPr>
          <p:grpSpPr>
            <a:xfrm>
              <a:off x="639673" y="2246151"/>
              <a:ext cx="3118319" cy="3939410"/>
              <a:chOff x="639673" y="2246151"/>
              <a:chExt cx="3118319" cy="393941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14037" y="5785451"/>
                <a:ext cx="2343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/>
                  <a:t>NEWS</a:t>
                </a:r>
                <a:endParaRPr lang="en-US" sz="2000" b="1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673" y="3950996"/>
                <a:ext cx="1352697" cy="1720784"/>
              </a:xfrm>
              <a:prstGeom prst="rect">
                <a:avLst/>
              </a:prstGeom>
              <a:ln>
                <a:noFill/>
              </a:ln>
              <a:effectLst>
                <a:reflection blurRad="12700" stA="30000" endPos="30000" dist="5000" dir="5400000" sy="-100000" algn="bl" rotWithShape="0"/>
              </a:effectLst>
              <a:scene3d>
                <a:camera prst="perspectiveContrastingLeftFacing">
                  <a:rot lat="300000" lon="19800000" rev="0"/>
                </a:camera>
                <a:lightRig rig="threePt" dir="t">
                  <a:rot lat="0" lon="0" rev="2700000"/>
                </a:lightRig>
              </a:scene3d>
              <a:sp3d>
                <a:bevelT w="63500" h="50800"/>
              </a:sp3d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658963" y="2246151"/>
                <a:ext cx="2647524" cy="3385598"/>
                <a:chOff x="658963" y="2246151"/>
                <a:chExt cx="2647524" cy="3385598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370" y="2246151"/>
                  <a:ext cx="1314117" cy="1744876"/>
                </a:xfrm>
                <a:prstGeom prst="rect">
                  <a:avLst/>
                </a:prstGeom>
                <a:ln>
                  <a:noFill/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963" y="2246151"/>
                  <a:ext cx="1314117" cy="1710810"/>
                </a:xfrm>
                <a:prstGeom prst="rect">
                  <a:avLst/>
                </a:prstGeom>
                <a:ln>
                  <a:noFill/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4647" y="3991027"/>
                  <a:ext cx="1321839" cy="1640722"/>
                </a:xfrm>
                <a:prstGeom prst="rect">
                  <a:avLst/>
                </a:prstGeom>
                <a:ln>
                  <a:noFill/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</p:grpSp>
        </p:grpSp>
        <p:pic>
          <p:nvPicPr>
            <p:cNvPr id="31" name="Image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38" y="5785451"/>
              <a:ext cx="403398" cy="403398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8386211" y="2156572"/>
            <a:ext cx="4691143" cy="4325080"/>
            <a:chOff x="8386211" y="2156572"/>
            <a:chExt cx="4691143" cy="4325080"/>
          </a:xfrm>
        </p:grpSpPr>
        <p:grpSp>
          <p:nvGrpSpPr>
            <p:cNvPr id="38" name="Group 37"/>
            <p:cNvGrpSpPr/>
            <p:nvPr/>
          </p:nvGrpSpPr>
          <p:grpSpPr>
            <a:xfrm>
              <a:off x="8726911" y="2156572"/>
              <a:ext cx="4350443" cy="4325080"/>
              <a:chOff x="8726911" y="2156572"/>
              <a:chExt cx="4350443" cy="43250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838898" y="5773766"/>
                <a:ext cx="42384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/>
                  <a:t>SCIENTIFIC JOURNALS </a:t>
                </a:r>
                <a:br>
                  <a:rPr lang="fr-FR" sz="2000" b="1" dirty="0" smtClean="0"/>
                </a:br>
                <a:r>
                  <a:rPr lang="fr-FR" sz="2000" b="1" dirty="0" smtClean="0"/>
                  <a:t>&amp; MAGAZINES</a:t>
                </a:r>
                <a:endParaRPr lang="en-US" sz="2000" b="1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8726911" y="2156572"/>
                <a:ext cx="2541357" cy="3418257"/>
                <a:chOff x="8726911" y="2156572"/>
                <a:chExt cx="2541357" cy="3418257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42988" y="3869984"/>
                  <a:ext cx="1325368" cy="1704845"/>
                </a:xfrm>
                <a:prstGeom prst="rect">
                  <a:avLst/>
                </a:prstGeom>
                <a:ln>
                  <a:noFill/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6911" y="2156572"/>
                  <a:ext cx="1341445" cy="1704845"/>
                </a:xfrm>
                <a:prstGeom prst="rect">
                  <a:avLst/>
                </a:prstGeom>
                <a:ln>
                  <a:noFill/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6562" y="2156572"/>
                  <a:ext cx="1221706" cy="1704845"/>
                </a:xfrm>
                <a:prstGeom prst="rect">
                  <a:avLst/>
                </a:prstGeom>
                <a:ln>
                  <a:noFill/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8130" y="3865035"/>
                  <a:ext cx="1210137" cy="1709793"/>
                </a:xfrm>
                <a:prstGeom prst="rect">
                  <a:avLst/>
                </a:prstGeom>
                <a:ln>
                  <a:noFill/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</p:grpSp>
        </p:grpSp>
        <p:pic>
          <p:nvPicPr>
            <p:cNvPr id="32" name="Image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211" y="5835255"/>
              <a:ext cx="452687" cy="452687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37830" y="2156572"/>
            <a:ext cx="2811870" cy="3971137"/>
            <a:chOff x="4490678" y="2129748"/>
            <a:chExt cx="2811870" cy="405581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891" y="2129748"/>
              <a:ext cx="2462125" cy="344508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33" name="Image 2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678" y="5736936"/>
              <a:ext cx="448625" cy="44862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958593" y="5746123"/>
              <a:ext cx="23439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/>
                <a:t>ALMAGNET</a:t>
              </a:r>
              <a:endParaRPr lang="en-US" sz="2000" b="1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The Name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185555576"/>
              </p:ext>
            </p:extLst>
          </p:nvPr>
        </p:nvGraphicFramePr>
        <p:xfrm>
          <a:off x="2169015" y="719666"/>
          <a:ext cx="978872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124635" y="4473967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dirty="0" smtClean="0"/>
              <a:t>ال: التعريف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4785948" y="4378433"/>
            <a:ext cx="193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diminutif du mot “Magazine”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3990" y="4335467"/>
            <a:ext cx="111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Network</a:t>
            </a:r>
            <a:r>
              <a:rPr lang="ar-DZ" dirty="0" smtClean="0"/>
              <a:t> </a:t>
            </a:r>
            <a:r>
              <a:rPr lang="fr-FR" dirty="0" smtClean="0"/>
              <a:t>(réseau)</a:t>
            </a:r>
            <a:endParaRPr lang="fr-FR" dirty="0"/>
          </a:p>
        </p:txBody>
      </p:sp>
      <p:sp>
        <p:nvSpPr>
          <p:cNvPr id="39" name="Arc 38"/>
          <p:cNvSpPr/>
          <p:nvPr/>
        </p:nvSpPr>
        <p:spPr>
          <a:xfrm>
            <a:off x="5411397" y="2401197"/>
            <a:ext cx="3264164" cy="518615"/>
          </a:xfrm>
          <a:prstGeom prst="arc">
            <a:avLst>
              <a:gd name="adj1" fmla="val 10839280"/>
              <a:gd name="adj2" fmla="val 21575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/>
          <p:cNvSpPr txBox="1"/>
          <p:nvPr/>
        </p:nvSpPr>
        <p:spPr>
          <a:xfrm>
            <a:off x="6723930" y="1754866"/>
            <a:ext cx="15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Magnet (aimant)</a:t>
            </a:r>
            <a:endParaRPr lang="fr-FR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  <p:bldGraphic spid="35" grpId="0">
        <p:bldAsOne/>
      </p:bldGraphic>
      <p:bldP spid="36" grpId="0"/>
      <p:bldP spid="37" grpId="0"/>
      <p:bldP spid="38" grpId="0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-10885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-2177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Ingredients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1366" y="5763379"/>
            <a:ext cx="5149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/>
              <a:t>4 Rubriques</a:t>
            </a:r>
            <a:endParaRPr lang="en-US" sz="22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361" y="2343411"/>
            <a:ext cx="5149307" cy="3227749"/>
            <a:chOff x="-1" y="2343411"/>
            <a:chExt cx="5149307" cy="3227749"/>
          </a:xfrm>
        </p:grpSpPr>
        <p:pic>
          <p:nvPicPr>
            <p:cNvPr id="30" name="Image 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177" y="2343411"/>
              <a:ext cx="2589240" cy="261338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-1" y="5140273"/>
              <a:ext cx="51493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b="1" dirty="0" smtClean="0"/>
                <a:t>IT</a:t>
              </a:r>
              <a:endParaRPr lang="en-US" sz="22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59505" y="2254299"/>
            <a:ext cx="5149307" cy="3314591"/>
            <a:chOff x="2859505" y="2254299"/>
            <a:chExt cx="5149307" cy="3314591"/>
          </a:xfrm>
        </p:grpSpPr>
        <p:pic>
          <p:nvPicPr>
            <p:cNvPr id="31" name="Image 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691" y="2254299"/>
              <a:ext cx="2680403" cy="270539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859505" y="5138003"/>
              <a:ext cx="51493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b="1" dirty="0" smtClean="0"/>
                <a:t>Médecine</a:t>
              </a:r>
              <a:endParaRPr lang="en-US" sz="2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43560" y="2246058"/>
            <a:ext cx="5149307" cy="3406033"/>
            <a:chOff x="5743560" y="2246058"/>
            <a:chExt cx="5149307" cy="3406033"/>
          </a:xfrm>
        </p:grpSpPr>
        <p:pic>
          <p:nvPicPr>
            <p:cNvPr id="29" name="Image 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20" y="2246058"/>
              <a:ext cx="2694090" cy="271921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743560" y="5221204"/>
              <a:ext cx="51493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b="1" dirty="0" smtClean="0"/>
                <a:t>Pharmacie</a:t>
              </a:r>
              <a:endParaRPr lang="en-US" sz="2200" b="1" dirty="0"/>
            </a:p>
          </p:txBody>
        </p:sp>
      </p:grpSp>
      <p:sp>
        <p:nvSpPr>
          <p:cNvPr id="38" name="Oval 37"/>
          <p:cNvSpPr/>
          <p:nvPr/>
        </p:nvSpPr>
        <p:spPr>
          <a:xfrm>
            <a:off x="4095571" y="2369609"/>
            <a:ext cx="2432645" cy="2458330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000" r="-15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Oval 38"/>
          <p:cNvSpPr/>
          <p:nvPr/>
        </p:nvSpPr>
        <p:spPr>
          <a:xfrm>
            <a:off x="6821905" y="2382487"/>
            <a:ext cx="2450384" cy="2418113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000" r="-9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55" y="2474835"/>
            <a:ext cx="2345384" cy="2370104"/>
          </a:xfrm>
          <a:prstGeom prst="ellipse">
            <a:avLst/>
          </a:prstGeom>
          <a:ln>
            <a:noFill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8318214" y="2258962"/>
            <a:ext cx="5149307" cy="3285358"/>
            <a:chOff x="8318214" y="2258962"/>
            <a:chExt cx="5149307" cy="328535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036" y="2258962"/>
              <a:ext cx="2611066" cy="263541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8318214" y="5113433"/>
              <a:ext cx="51493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b="1" dirty="0" smtClean="0"/>
                <a:t>Culture &amp; Société</a:t>
              </a:r>
              <a:endParaRPr lang="en-US" sz="2200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616" y="2343411"/>
              <a:ext cx="2430472" cy="2438003"/>
            </a:xfrm>
            <a:prstGeom prst="ellipse">
              <a:avLst/>
            </a:prstGeom>
            <a:ln>
              <a:noFill/>
            </a:ln>
            <a:effectLst/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022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5" y="66256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The What?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40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Meet the gentelmen : the founders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1" y="5878730"/>
            <a:ext cx="1228800" cy="12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32" y="6250927"/>
            <a:ext cx="1313384" cy="7079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96" y="1610437"/>
            <a:ext cx="1501152" cy="1440164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85" y="3152161"/>
            <a:ext cx="1407338" cy="131246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28" y="4747159"/>
            <a:ext cx="1367293" cy="1439304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62" y="4574834"/>
            <a:ext cx="1407844" cy="1367660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6" y="3948061"/>
            <a:ext cx="1399747" cy="1439303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36" y="2317911"/>
            <a:ext cx="1467157" cy="1465379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19" y="1988447"/>
            <a:ext cx="1484546" cy="136766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65" y="4692949"/>
            <a:ext cx="1484128" cy="1413228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46" y="1455094"/>
            <a:ext cx="1481861" cy="1500502"/>
          </a:xfrm>
          <a:prstGeom prst="ellipse">
            <a:avLst/>
          </a:prstGeom>
          <a:ln w="63500" cap="rnd">
            <a:solidFill>
              <a:srgbClr val="FFFF00"/>
            </a:solidFill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147330" y="2091027"/>
            <a:ext cx="3432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(1) Amine BENDAHMANE</a:t>
            </a:r>
            <a:br>
              <a:rPr lang="fr-FR" sz="1400" dirty="0" smtClean="0"/>
            </a:br>
            <a:r>
              <a:rPr lang="fr-FR" sz="1400" dirty="0" smtClean="0"/>
              <a:t>     R² : IT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1812" y="1809798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910170" y="2382632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(3)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436316" y="3598474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(4)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58003" y="4888721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2178" y="5550556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02572" y="4981264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(7)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1739" y="4285146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(8)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35436" y="2548798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(9)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7073" y="2605170"/>
            <a:ext cx="295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(2) Okba BEKHELIFI</a:t>
            </a:r>
            <a:br>
              <a:rPr lang="fr-FR" sz="1400" dirty="0" smtClean="0"/>
            </a:br>
            <a:r>
              <a:rPr lang="fr-FR" sz="1400" dirty="0" smtClean="0"/>
              <a:t>      Rédacteur en chef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7073" y="3136706"/>
            <a:ext cx="29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(3) Oussama RAHOU</a:t>
            </a:r>
            <a:br>
              <a:rPr lang="fr-FR" sz="1400" dirty="0" smtClean="0"/>
            </a:br>
            <a:r>
              <a:rPr lang="fr-FR" sz="1400" dirty="0" smtClean="0"/>
              <a:t>     Designer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3586" y="3721378"/>
            <a:ext cx="41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(4) Riad HAIL</a:t>
            </a:r>
            <a:br>
              <a:rPr lang="fr-FR" sz="1400" dirty="0" smtClean="0"/>
            </a:br>
            <a:r>
              <a:rPr lang="fr-FR" sz="1400" dirty="0" smtClean="0"/>
              <a:t>     R² : Médecine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52485" y="4313224"/>
            <a:ext cx="280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(5) Yasser ABDESSELAM</a:t>
            </a:r>
            <a:br>
              <a:rPr lang="fr-FR" sz="1400" dirty="0" smtClean="0"/>
            </a:br>
            <a:r>
              <a:rPr lang="fr-FR" sz="1400" dirty="0" smtClean="0"/>
              <a:t>      </a:t>
            </a:r>
            <a:r>
              <a:rPr lang="fr-FR" sz="1400" dirty="0" err="1" smtClean="0"/>
              <a:t>Community</a:t>
            </a:r>
            <a:r>
              <a:rPr lang="fr-FR" sz="1400" dirty="0" smtClean="0"/>
              <a:t> Manager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3586" y="4836444"/>
            <a:ext cx="296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(6) Salim MAHBOUBI</a:t>
            </a:r>
            <a:br>
              <a:rPr lang="fr-FR" sz="1400" dirty="0" smtClean="0"/>
            </a:br>
            <a:r>
              <a:rPr lang="fr-FR" sz="1400" dirty="0" smtClean="0"/>
              <a:t>      </a:t>
            </a:r>
            <a:r>
              <a:rPr lang="fr-FR" sz="1400" dirty="0" err="1" smtClean="0"/>
              <a:t>Community</a:t>
            </a:r>
            <a:r>
              <a:rPr lang="fr-FR" sz="1400" dirty="0" smtClean="0"/>
              <a:t> Manager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32547" y="5312586"/>
            <a:ext cx="308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(7) Mehdi BENZAOUI</a:t>
            </a:r>
            <a:br>
              <a:rPr lang="fr-FR" sz="1400" dirty="0" smtClean="0"/>
            </a:br>
            <a:r>
              <a:rPr lang="fr-FR" sz="1400" dirty="0" smtClean="0"/>
              <a:t>R² : Pharmacie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2327" y="5788728"/>
            <a:ext cx="249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(8) </a:t>
            </a:r>
            <a:r>
              <a:rPr lang="fr-FR" sz="1400" dirty="0" err="1" smtClean="0"/>
              <a:t>Mokrane</a:t>
            </a:r>
            <a:r>
              <a:rPr lang="fr-FR" sz="1400" dirty="0" smtClean="0"/>
              <a:t> ISSAD</a:t>
            </a:r>
            <a:br>
              <a:rPr lang="fr-FR" sz="1400" dirty="0" smtClean="0"/>
            </a:br>
            <a:r>
              <a:rPr lang="fr-FR" sz="1400" dirty="0" smtClean="0"/>
              <a:t>     Chef correcteur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898960" y="1703550"/>
            <a:ext cx="825495" cy="3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(1)</a:t>
            </a:r>
            <a:endParaRPr lang="en-US" dirty="0"/>
          </a:p>
        </p:txBody>
      </p:sp>
      <p:pic>
        <p:nvPicPr>
          <p:cNvPr id="51" name="Image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7" y="6392016"/>
            <a:ext cx="1640012" cy="4081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7073" y="6276933"/>
            <a:ext cx="282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(9) Yazid HANIFI</a:t>
            </a:r>
            <a:br>
              <a:rPr lang="fr-FR" sz="1400" dirty="0" smtClean="0"/>
            </a:br>
            <a:r>
              <a:rPr lang="fr-FR" sz="1400" dirty="0" smtClean="0"/>
              <a:t>R² : Culture &amp; sociét</a:t>
            </a:r>
            <a:r>
              <a:rPr lang="fr-FR" sz="1400" dirty="0"/>
              <a:t>é</a:t>
            </a:r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10768709" y="1072474"/>
            <a:ext cx="232012" cy="21323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/>
          <p:cNvSpPr/>
          <p:nvPr/>
        </p:nvSpPr>
        <p:spPr>
          <a:xfrm>
            <a:off x="10768709" y="1541245"/>
            <a:ext cx="232012" cy="21323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/>
          <p:cNvSpPr/>
          <p:nvPr/>
        </p:nvSpPr>
        <p:spPr>
          <a:xfrm>
            <a:off x="10768709" y="2025374"/>
            <a:ext cx="232012" cy="21323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/>
          <p:cNvSpPr txBox="1"/>
          <p:nvPr/>
        </p:nvSpPr>
        <p:spPr>
          <a:xfrm>
            <a:off x="10997766" y="1948768"/>
            <a:ext cx="96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Insen</a:t>
            </a:r>
            <a:endParaRPr lang="fr-FR" dirty="0"/>
          </a:p>
        </p:txBody>
      </p:sp>
      <p:sp>
        <p:nvSpPr>
          <p:cNvPr id="57" name="TextBox 56"/>
          <p:cNvSpPr txBox="1"/>
          <p:nvPr/>
        </p:nvSpPr>
        <p:spPr>
          <a:xfrm>
            <a:off x="10997766" y="1447423"/>
            <a:ext cx="116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Adjuvare</a:t>
            </a:r>
            <a:endParaRPr lang="fr-FR" dirty="0"/>
          </a:p>
        </p:txBody>
      </p:sp>
      <p:sp>
        <p:nvSpPr>
          <p:cNvPr id="58" name="TextBox 57"/>
          <p:cNvSpPr txBox="1"/>
          <p:nvPr/>
        </p:nvSpPr>
        <p:spPr>
          <a:xfrm>
            <a:off x="10997766" y="982493"/>
            <a:ext cx="96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UDev</a:t>
            </a:r>
            <a:endParaRPr lang="fr-FR" dirty="0"/>
          </a:p>
        </p:txBody>
      </p:sp>
      <p:sp>
        <p:nvSpPr>
          <p:cNvPr id="59" name="TextBox 58"/>
          <p:cNvSpPr txBox="1"/>
          <p:nvPr/>
        </p:nvSpPr>
        <p:spPr>
          <a:xfrm>
            <a:off x="1980684" y="6587123"/>
            <a:ext cx="282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*R² = Responsable Rubrique</a:t>
            </a:r>
            <a:endParaRPr lang="en-US" sz="1400" dirty="0"/>
          </a:p>
        </p:txBody>
      </p:sp>
      <p:sp>
        <p:nvSpPr>
          <p:cNvPr id="76" name="Block Arc 75"/>
          <p:cNvSpPr/>
          <p:nvPr/>
        </p:nvSpPr>
        <p:spPr>
          <a:xfrm rot="11098307">
            <a:off x="8990906" y="1909681"/>
            <a:ext cx="1480773" cy="1511150"/>
          </a:xfrm>
          <a:prstGeom prst="blockArc">
            <a:avLst>
              <a:gd name="adj1" fmla="val 10404299"/>
              <a:gd name="adj2" fmla="val 21478731"/>
              <a:gd name="adj3" fmla="val 49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lock Arc 76"/>
          <p:cNvSpPr/>
          <p:nvPr/>
        </p:nvSpPr>
        <p:spPr>
          <a:xfrm rot="630754">
            <a:off x="8988062" y="1927594"/>
            <a:ext cx="1480773" cy="1469990"/>
          </a:xfrm>
          <a:prstGeom prst="blockArc">
            <a:avLst>
              <a:gd name="adj1" fmla="val 10088638"/>
              <a:gd name="adj2" fmla="val 21478731"/>
              <a:gd name="adj3" fmla="val 49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Block Arc 82"/>
          <p:cNvSpPr/>
          <p:nvPr/>
        </p:nvSpPr>
        <p:spPr>
          <a:xfrm rot="11098307">
            <a:off x="4494371" y="3907587"/>
            <a:ext cx="1480773" cy="1511150"/>
          </a:xfrm>
          <a:prstGeom prst="blockArc">
            <a:avLst>
              <a:gd name="adj1" fmla="val 10404299"/>
              <a:gd name="adj2" fmla="val 21478731"/>
              <a:gd name="adj3" fmla="val 499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Block Arc 83"/>
          <p:cNvSpPr/>
          <p:nvPr/>
        </p:nvSpPr>
        <p:spPr>
          <a:xfrm rot="630754">
            <a:off x="4491527" y="3925500"/>
            <a:ext cx="1480773" cy="1469990"/>
          </a:xfrm>
          <a:prstGeom prst="blockArc">
            <a:avLst>
              <a:gd name="adj1" fmla="val 10088638"/>
              <a:gd name="adj2" fmla="val 21478731"/>
              <a:gd name="adj3" fmla="val 49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76" grpId="0" animBg="1"/>
      <p:bldP spid="77" grpId="0" animBg="1"/>
      <p:bldP spid="83" grpId="0" animBg="1"/>
      <p:bldP spid="8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455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Heiti Std R</vt:lpstr>
      <vt:lpstr>Arial</vt:lpstr>
      <vt:lpstr>Calibri</vt:lpstr>
      <vt:lpstr>Calibri Light</vt:lpstr>
      <vt:lpstr>Ubuntu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Rayhane</dc:creator>
  <cp:lastModifiedBy>Okba</cp:lastModifiedBy>
  <cp:revision>202</cp:revision>
  <dcterms:created xsi:type="dcterms:W3CDTF">2016-02-05T23:42:52Z</dcterms:created>
  <dcterms:modified xsi:type="dcterms:W3CDTF">2016-02-21T22:20:04Z</dcterms:modified>
</cp:coreProperties>
</file>