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4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66" r:id="rId13"/>
    <p:sldId id="284" r:id="rId14"/>
    <p:sldId id="282" r:id="rId15"/>
    <p:sldId id="28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9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6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4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3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8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92" y="1395492"/>
            <a:ext cx="3076575" cy="3419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82" y="76281"/>
            <a:ext cx="1914524" cy="20810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45" y="4143051"/>
            <a:ext cx="2086415" cy="23683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1" y="2157290"/>
            <a:ext cx="1864098" cy="211534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9086" y="2183584"/>
            <a:ext cx="609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Ubuntu" panose="020B0504030602030204" pitchFamily="34" charset="0"/>
              </a:rPr>
              <a:t>Responsible</a:t>
            </a:r>
            <a:r>
              <a:rPr lang="fr-FR" sz="4800" dirty="0" smtClean="0">
                <a:solidFill>
                  <a:srgbClr val="00B0F0"/>
                </a:solidFill>
                <a:latin typeface="Ubuntu" panose="020B0504030602030204" pitchFamily="34" charset="0"/>
              </a:rPr>
              <a:t> Design</a:t>
            </a:r>
            <a:endParaRPr lang="fr-FR" sz="4800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" y="4447833"/>
            <a:ext cx="6400800" cy="218122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853297" y="5077753"/>
            <a:ext cx="4583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 panose="020B0504030602030204" pitchFamily="34" charset="0"/>
              </a:rPr>
              <a:t>Oussama RAHOU</a:t>
            </a:r>
            <a:endParaRPr lang="fr-FR" sz="2600" dirty="0">
              <a:solidFill>
                <a:schemeClr val="tx1">
                  <a:lumMod val="50000"/>
                  <a:lumOff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53297" y="5770131"/>
            <a:ext cx="38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Étudiant 5eme année médecine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ZoneTexte 11"/>
          <p:cNvSpPr txBox="1"/>
          <p:nvPr/>
        </p:nvSpPr>
        <p:spPr>
          <a:xfrm>
            <a:off x="2853297" y="4634205"/>
            <a:ext cx="458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C000"/>
                </a:solidFill>
                <a:latin typeface="Ubuntu" panose="020B0504030602030204" pitchFamily="34" charset="0"/>
              </a:rPr>
              <a:t>Designer </a:t>
            </a:r>
            <a:r>
              <a:rPr lang="fr-FR" sz="3600" dirty="0" err="1" smtClean="0">
                <a:solidFill>
                  <a:srgbClr val="FFC000"/>
                </a:solidFill>
                <a:latin typeface="Ubuntu" panose="020B0504030602030204" pitchFamily="34" charset="0"/>
              </a:rPr>
              <a:t>Too</a:t>
            </a:r>
            <a:endParaRPr lang="fr-FR" sz="3600" dirty="0">
              <a:solidFill>
                <a:srgbClr val="FFC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7" b="8942"/>
          <a:stretch/>
        </p:blipFill>
        <p:spPr>
          <a:xfrm>
            <a:off x="668977" y="4436948"/>
            <a:ext cx="2184320" cy="217124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015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Stories teach us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5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491478" y="864208"/>
            <a:ext cx="865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400" dirty="0"/>
              <a:t>How Facebook is Stealing Billions of </a:t>
            </a:r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17" name="ZoneTexte 23"/>
          <p:cNvSpPr txBox="1"/>
          <p:nvPr/>
        </p:nvSpPr>
        <p:spPr>
          <a:xfrm>
            <a:off x="2491477" y="1446777"/>
            <a:ext cx="865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Nov </a:t>
            </a:r>
            <a:r>
              <a:rPr lang="en-US" sz="2400" dirty="0" smtClean="0"/>
              <a:t>7th, 2015 </a:t>
            </a:r>
            <a:r>
              <a:rPr lang="en-US" sz="2400" dirty="0"/>
              <a:t>Facebook </a:t>
            </a:r>
            <a:r>
              <a:rPr lang="en-US" sz="2400" dirty="0" smtClean="0"/>
              <a:t>announced </a:t>
            </a:r>
            <a:r>
              <a:rPr lang="en-US" sz="2400" dirty="0"/>
              <a:t>8 billion video views per day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ZoneTexte 23"/>
          <p:cNvSpPr txBox="1"/>
          <p:nvPr/>
        </p:nvSpPr>
        <p:spPr>
          <a:xfrm>
            <a:off x="2491477" y="1908442"/>
            <a:ext cx="865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80% of these videos are stolen from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 creators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66" y="3138377"/>
            <a:ext cx="6635468" cy="3730508"/>
          </a:xfrm>
          <a:prstGeom prst="rect">
            <a:avLst/>
          </a:prstGeom>
        </p:spPr>
      </p:pic>
      <p:sp>
        <p:nvSpPr>
          <p:cNvPr id="16" name="ZoneTexte 23"/>
          <p:cNvSpPr txBox="1"/>
          <p:nvPr/>
        </p:nvSpPr>
        <p:spPr>
          <a:xfrm>
            <a:off x="2491477" y="2676712"/>
            <a:ext cx="370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200" dirty="0"/>
              <a:t>How Facebook is Stealing Billions of Views </a:t>
            </a:r>
            <a:r>
              <a:rPr lang="en-US" sz="1200" dirty="0" smtClean="0"/>
              <a:t>–</a:t>
            </a:r>
          </a:p>
          <a:p>
            <a:pPr fontAlgn="t"/>
            <a:r>
              <a:rPr lang="en-US" sz="1200" dirty="0" smtClean="0"/>
              <a:t>https</a:t>
            </a:r>
            <a:r>
              <a:rPr lang="en-US" sz="1200" dirty="0"/>
              <a:t>://www.youtube.com/watch?v=t7tA3NNKF0Q</a:t>
            </a:r>
          </a:p>
        </p:txBody>
      </p:sp>
    </p:spTree>
    <p:extLst>
      <p:ext uri="{BB962C8B-B14F-4D97-AF65-F5344CB8AC3E}">
        <p14:creationId xmlns:p14="http://schemas.microsoft.com/office/powerpoint/2010/main" val="40828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17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3" y="-72827"/>
            <a:ext cx="12207993" cy="6436416"/>
          </a:xfrm>
          <a:prstGeom prst="rect">
            <a:avLst/>
          </a:prstGeom>
        </p:spPr>
      </p:pic>
      <p:sp>
        <p:nvSpPr>
          <p:cNvPr id="3" name="ZoneTexte 23"/>
          <p:cNvSpPr txBox="1"/>
          <p:nvPr/>
        </p:nvSpPr>
        <p:spPr>
          <a:xfrm>
            <a:off x="395640" y="6363588"/>
            <a:ext cx="859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 smtClean="0"/>
              <a:t>DATA by Hank Green</a:t>
            </a:r>
          </a:p>
        </p:txBody>
      </p:sp>
    </p:spTree>
    <p:extLst>
      <p:ext uri="{BB962C8B-B14F-4D97-AF65-F5344CB8AC3E}">
        <p14:creationId xmlns:p14="http://schemas.microsoft.com/office/powerpoint/2010/main" val="16651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31130" y="2009905"/>
            <a:ext cx="478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Ask yourself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531129" y="2933235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“what do I want to create, and not to create?”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560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93" y="744466"/>
            <a:ext cx="7674197" cy="53771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7308"/>
            <a:ext cx="4519439" cy="3514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467"/>
            <a:ext cx="4526794" cy="226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788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How to be a responsible designer!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7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0" y="3386953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651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Design is to solve problems..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478439" y="3450595"/>
            <a:ext cx="788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Don’t be afraid saying NO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913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Learn from those who came before.. Inspire those who come next</a:t>
            </a:r>
          </a:p>
        </p:txBody>
      </p:sp>
    </p:spTree>
    <p:extLst>
      <p:ext uri="{BB962C8B-B14F-4D97-AF65-F5344CB8AC3E}">
        <p14:creationId xmlns:p14="http://schemas.microsoft.com/office/powerpoint/2010/main" val="25036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" y="72829"/>
            <a:ext cx="12172709" cy="68688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77000" y="3010238"/>
            <a:ext cx="9257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4000" i="1" dirty="0" smtClean="0">
                <a:latin typeface="Adobe Garamond Pro" panose="02020502060506020403" pitchFamily="18" charset="0"/>
              </a:rPr>
              <a:t>«كلكم راع وكلكم مسؤول عن رعيته»</a:t>
            </a:r>
            <a:endParaRPr lang="en-US" sz="4000" i="1" dirty="0">
              <a:latin typeface="Adobe Garamond Pro" panose="02020502060506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8627" y="4362064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/>
              <a:t>متفق عليه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9834" y="3906095"/>
            <a:ext cx="415526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379163" y="2721114"/>
            <a:ext cx="6710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NOT</a:t>
            </a:r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Responsive Design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1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31130" y="2582964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Who the heck I am?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 student 5th year Medicine!!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Graphic &amp; Motion designer since 2010.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“Designer Too”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@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Videohive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/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envato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@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alanis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TV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@ISSAL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@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DirassaTic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….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2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t="26948" r="23421" b="32506"/>
          <a:stretch/>
        </p:blipFill>
        <p:spPr>
          <a:xfrm>
            <a:off x="5320145" y="789708"/>
            <a:ext cx="6467302" cy="18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31130" y="2009905"/>
            <a:ext cx="6710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Ubuntu" panose="020B0504030602030204" pitchFamily="34" charset="0"/>
              </a:rPr>
              <a:t>Who a «Designer</a:t>
            </a:r>
            <a:r>
              <a:rPr lang="en-US" sz="4800" dirty="0">
                <a:solidFill>
                  <a:schemeClr val="bg1"/>
                </a:solidFill>
                <a:latin typeface="Ubuntu" panose="020B0504030602030204" pitchFamily="34" charset="0"/>
              </a:rPr>
              <a:t>» is 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531236" y="2840902"/>
            <a:ext cx="490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Every one with the power to create something, or make it better (or even make it worse)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3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07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2406" y="380360"/>
            <a:ext cx="466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44444"/>
                </a:solidFill>
                <a:latin typeface="Open Sans" panose="020B0606030504020204" pitchFamily="34" charset="0"/>
              </a:rPr>
              <a:t>With great power comes great responsibility.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9" y="817295"/>
            <a:ext cx="12094789" cy="50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8" y="169081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History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4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44" y="3989422"/>
            <a:ext cx="618482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22" y="2473560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23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</a:t>
            </a:r>
            <a:r>
              <a:rPr lang="en-US" sz="2400" dirty="0" err="1" smtClean="0"/>
              <a:t>Papanek</a:t>
            </a:r>
            <a:r>
              <a:rPr lang="en-US" sz="2400" dirty="0" smtClean="0"/>
              <a:t>: </a:t>
            </a:r>
          </a:p>
          <a:p>
            <a:r>
              <a:rPr lang="en-US" sz="2400" b="1" dirty="0" smtClean="0"/>
              <a:t>Design </a:t>
            </a:r>
            <a:r>
              <a:rPr lang="en-US" sz="2400" b="1" dirty="0"/>
              <a:t>for the Real </a:t>
            </a:r>
            <a:r>
              <a:rPr lang="en-US" sz="2400" b="1" dirty="0" smtClean="0"/>
              <a:t>World</a:t>
            </a:r>
            <a:endParaRPr lang="en-US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2598344" y="4053060"/>
            <a:ext cx="2159774" cy="83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400" dirty="0"/>
              <a:t>Mike </a:t>
            </a:r>
            <a:r>
              <a:rPr lang="en-US" sz="2400" dirty="0" smtClean="0"/>
              <a:t>Monteiro: </a:t>
            </a:r>
          </a:p>
          <a:p>
            <a:pPr fontAlgn="t"/>
            <a:r>
              <a:rPr lang="en-US" sz="2400" b="1" dirty="0" smtClean="0"/>
              <a:t>Design </a:t>
            </a:r>
            <a:r>
              <a:rPr lang="en-US" sz="2400" b="1" dirty="0"/>
              <a:t>is a job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59" y="2415118"/>
            <a:ext cx="2240144" cy="3339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62" y="2415118"/>
            <a:ext cx="2236410" cy="3336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23"/>
          <a:stretch/>
        </p:blipFill>
        <p:spPr>
          <a:xfrm>
            <a:off x="6782059" y="983803"/>
            <a:ext cx="2261478" cy="1316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3" t="615" r="10722" b="-615"/>
          <a:stretch/>
        </p:blipFill>
        <p:spPr>
          <a:xfrm>
            <a:off x="9386763" y="990505"/>
            <a:ext cx="2236410" cy="13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4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Stories teach us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5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0" y="3386953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651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Y2K «year 2000 bug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» (the millennium bug)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478439" y="3450595"/>
            <a:ext cx="551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It costed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308billion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to prepare for Y2K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Because of what?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Because of “It just works”!!</a:t>
            </a:r>
          </a:p>
        </p:txBody>
      </p:sp>
      <p:sp>
        <p:nvSpPr>
          <p:cNvPr id="14" name="ZoneTexte 23"/>
          <p:cNvSpPr txBox="1"/>
          <p:nvPr/>
        </p:nvSpPr>
        <p:spPr>
          <a:xfrm>
            <a:off x="2770053" y="5452164"/>
            <a:ext cx="83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2038 might be the next bug…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32bit systems should be dead these days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Stories teach us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5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491478" y="864208"/>
            <a:ext cx="865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When the Most Personal Secrets Get Outed on Facebook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/>
          <a:stretch/>
        </p:blipFill>
        <p:spPr>
          <a:xfrm>
            <a:off x="3302767" y="2853264"/>
            <a:ext cx="3918891" cy="2839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2853264"/>
            <a:ext cx="2680971" cy="178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86" y="2853264"/>
            <a:ext cx="4253362" cy="2834096"/>
          </a:xfrm>
          <a:prstGeom prst="rect">
            <a:avLst/>
          </a:prstGeom>
        </p:spPr>
      </p:pic>
      <p:sp>
        <p:nvSpPr>
          <p:cNvPr id="17" name="ZoneTexte 23"/>
          <p:cNvSpPr txBox="1"/>
          <p:nvPr/>
        </p:nvSpPr>
        <p:spPr>
          <a:xfrm>
            <a:off x="2491477" y="1318499"/>
            <a:ext cx="865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10% of Fb users don’t understand its privacy settings..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That’s more than 100 000 000 users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77947" y="1480843"/>
            <a:ext cx="92572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>
                <a:latin typeface="Adobe Garamond Pro" panose="02020502060506020403" pitchFamily="18" charset="0"/>
              </a:rPr>
              <a:t>"Our hearts go out to these young </a:t>
            </a:r>
            <a:r>
              <a:rPr lang="en-US" sz="4000" i="1" dirty="0" smtClean="0">
                <a:latin typeface="Adobe Garamond Pro" panose="02020502060506020403" pitchFamily="18" charset="0"/>
              </a:rPr>
              <a:t>people.. Their </a:t>
            </a:r>
            <a:r>
              <a:rPr lang="en-US" sz="4000" i="1" dirty="0">
                <a:latin typeface="Adobe Garamond Pro" panose="02020502060506020403" pitchFamily="18" charset="0"/>
              </a:rPr>
              <a:t>unfortunate experience reminds us that we must continue our work to empower and educate users about our robust privacy controls."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6626" y="4628071"/>
            <a:ext cx="359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Facebook spokesman Andrew Noyes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6977" y="4294513"/>
            <a:ext cx="5559228" cy="74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300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Adobe Heiti Std R</vt:lpstr>
      <vt:lpstr>Adobe Garamond Pro</vt:lpstr>
      <vt:lpstr>Arial</vt:lpstr>
      <vt:lpstr>Calibri</vt:lpstr>
      <vt:lpstr>Calibri Light</vt:lpstr>
      <vt:lpstr>Open Sans</vt:lpstr>
      <vt:lpstr>Ubuntu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Rayhane</dc:creator>
  <cp:lastModifiedBy>Oussama Rh</cp:lastModifiedBy>
  <cp:revision>334</cp:revision>
  <dcterms:created xsi:type="dcterms:W3CDTF">2016-02-05T23:42:52Z</dcterms:created>
  <dcterms:modified xsi:type="dcterms:W3CDTF">2016-02-21T20:31:00Z</dcterms:modified>
</cp:coreProperties>
</file>