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76" r:id="rId9"/>
    <p:sldId id="277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1" r:id="rId24"/>
    <p:sldId id="284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93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50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20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88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67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74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13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4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1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44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76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BCD7-373B-42B1-B9C9-FCEE595BE284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34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4.jp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8.jp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31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8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92" y="1395492"/>
            <a:ext cx="3076575" cy="34194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582" y="76281"/>
            <a:ext cx="1914524" cy="20810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845" y="4143051"/>
            <a:ext cx="2086415" cy="236836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901" y="2157290"/>
            <a:ext cx="1864098" cy="211534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79086" y="2183584"/>
            <a:ext cx="6098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rgbClr val="00B0F0"/>
                </a:solidFill>
                <a:latin typeface="Ubuntu" panose="020B0504030602030204" pitchFamily="34" charset="0"/>
              </a:rPr>
              <a:t>Life of a program</a:t>
            </a:r>
            <a:endParaRPr lang="fr-FR" sz="4800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2" y="4447833"/>
            <a:ext cx="6400800" cy="218122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853297" y="5077753"/>
            <a:ext cx="386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FFC000"/>
                </a:solidFill>
                <a:latin typeface="Ubuntu" panose="020B0504030602030204" pitchFamily="34" charset="0"/>
              </a:rPr>
              <a:t>Yazid HANIFI</a:t>
            </a:r>
            <a:endParaRPr lang="fr-FR" sz="3600" dirty="0">
              <a:solidFill>
                <a:srgbClr val="FFC000"/>
              </a:solidFill>
              <a:latin typeface="Ubuntu" panose="020B050403060203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853297" y="5770131"/>
            <a:ext cx="344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Master 2 RFIA</a:t>
            </a:r>
          </a:p>
          <a:p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Developer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88029" y="4541411"/>
            <a:ext cx="1962419" cy="1962419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8835" r="-15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53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Ubuntu" panose="020B0504030602030204" pitchFamily="34" charset="0"/>
              </a:rPr>
              <a:t>Be a </a:t>
            </a:r>
            <a:r>
              <a:rPr lang="fr-FR" sz="4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seer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88785" y="3429000"/>
            <a:ext cx="490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See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the future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5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258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Be a </a:t>
            </a:r>
            <a:r>
              <a:rPr lang="fr-FR" sz="4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seer</a:t>
            </a:r>
            <a:endParaRPr lang="fr-FR" sz="4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>
                <a:solidFill>
                  <a:srgbClr val="00B0F0"/>
                </a:solidFill>
                <a:latin typeface="Ubuntu" panose="020B0504030602030204" pitchFamily="34" charset="0"/>
              </a:rPr>
              <a:t>5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85" y="1689287"/>
            <a:ext cx="3461622" cy="4745694"/>
          </a:xfrm>
          <a:prstGeom prst="ellips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4105651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3213918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3280349"/>
            <a:ext cx="5082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What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kind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of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fonctionalities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could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I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add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?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69496" y="4145992"/>
            <a:ext cx="454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Let the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present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you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help the future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you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See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the future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1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Ubuntu" panose="020B0504030602030204" pitchFamily="34" charset="0"/>
              </a:rPr>
              <a:t>Use a </a:t>
            </a:r>
            <a:r>
              <a:rPr lang="fr-FR" sz="4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method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88785" y="3429000"/>
            <a:ext cx="490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Because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you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need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one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6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406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Use a </a:t>
            </a:r>
            <a:r>
              <a:rPr lang="fr-FR" sz="4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method</a:t>
            </a:r>
            <a:endParaRPr lang="fr-FR" sz="4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>
                <a:solidFill>
                  <a:srgbClr val="00B0F0"/>
                </a:solidFill>
                <a:latin typeface="Ubuntu" panose="020B0504030602030204" pitchFamily="34" charset="0"/>
              </a:rPr>
              <a:t>6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Because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you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need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one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15" y="1534884"/>
            <a:ext cx="7472385" cy="5247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186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Ubuntu" panose="020B0504030602030204" pitchFamily="34" charset="0"/>
              </a:rPr>
              <a:t>The </a:t>
            </a:r>
            <a:r>
              <a:rPr lang="fr-FR" sz="4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programming</a:t>
            </a:r>
            <a:r>
              <a:rPr lang="fr-FR" sz="4400" dirty="0" smtClean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fr-FR" sz="4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tools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88785" y="3429000"/>
            <a:ext cx="490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You’re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an </a:t>
            </a:r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engineer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7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809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The </a:t>
            </a:r>
            <a:r>
              <a:rPr lang="fr-FR" sz="4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programming</a:t>
            </a:r>
            <a:r>
              <a:rPr lang="fr-FR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fr-FR" sz="4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tools</a:t>
            </a:r>
            <a:endParaRPr lang="fr-FR" sz="4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>
                <a:solidFill>
                  <a:srgbClr val="00B0F0"/>
                </a:solidFill>
                <a:latin typeface="Ubuntu" panose="020B0504030602030204" pitchFamily="34" charset="0"/>
              </a:rPr>
              <a:t>7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01" y="4888337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468" y="5834101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508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What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programming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language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?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858721" y="4928678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What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framework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? Library?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039415" y="5847539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What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IDE?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Your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an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engineer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084294" y="2944766"/>
            <a:ext cx="49103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What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do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you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want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?</a:t>
            </a:r>
          </a:p>
          <a:p>
            <a:pPr lvl="1"/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What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do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you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know?</a:t>
            </a:r>
          </a:p>
          <a:p>
            <a:pPr lvl="1"/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How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easy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is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it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?</a:t>
            </a:r>
          </a:p>
          <a:p>
            <a:pPr lvl="1"/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What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do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you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like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?</a:t>
            </a:r>
          </a:p>
          <a:p>
            <a:pPr lvl="1"/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Community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and documentation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225" y="3773142"/>
            <a:ext cx="2741056" cy="2792906"/>
          </a:xfrm>
          <a:prstGeom prst="ellips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393" y="2464954"/>
            <a:ext cx="2312330" cy="2616375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3774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6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Now</a:t>
            </a:r>
            <a:r>
              <a:rPr lang="fr-FR" sz="4400" dirty="0" smtClean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fr-FR" sz="4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we</a:t>
            </a:r>
            <a:r>
              <a:rPr lang="fr-FR" sz="4400" dirty="0" smtClean="0">
                <a:solidFill>
                  <a:schemeClr val="bg1"/>
                </a:solidFill>
                <a:latin typeface="Ubuntu" panose="020B0504030602030204" pitchFamily="34" charset="0"/>
              </a:rPr>
              <a:t> code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88785" y="3429000"/>
            <a:ext cx="490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At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last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8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196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Now</a:t>
            </a:r>
            <a:r>
              <a:rPr lang="fr-FR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fr-FR" sz="4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we</a:t>
            </a:r>
            <a:r>
              <a:rPr lang="fr-FR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 code</a:t>
            </a:r>
            <a:endParaRPr lang="fr-FR" sz="4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>
                <a:solidFill>
                  <a:srgbClr val="00B0F0"/>
                </a:solidFill>
                <a:latin typeface="Ubuntu" panose="020B0504030602030204" pitchFamily="34" charset="0"/>
              </a:rPr>
              <a:t>8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562" y="2156572"/>
            <a:ext cx="5224452" cy="4140216"/>
          </a:xfrm>
          <a:prstGeom prst="ellips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729" y="4348909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47" y="3457176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596493" y="3523607"/>
            <a:ext cx="508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It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will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be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easier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739649" y="4389250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You are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only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translating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At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last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Versioning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88785" y="3429000"/>
            <a:ext cx="490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Remember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the </a:t>
            </a:r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past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2618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Versioning</a:t>
            </a:r>
            <a:endParaRPr lang="fr-FR" sz="4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9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78" y="2392242"/>
            <a:ext cx="4705914" cy="3467645"/>
          </a:xfrm>
          <a:prstGeom prst="ellips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508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Git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your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code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69496" y="3373263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Github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?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Gitlab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?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Bitbucket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?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50190" y="4292124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This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is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a must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Remember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the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past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78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6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Don’t</a:t>
            </a:r>
            <a:r>
              <a:rPr lang="fr-FR" sz="5400" dirty="0" smtClean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fr-FR" sz="5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just</a:t>
            </a:r>
            <a:r>
              <a:rPr lang="fr-FR" sz="5400" dirty="0" smtClean="0">
                <a:solidFill>
                  <a:schemeClr val="bg1"/>
                </a:solidFill>
                <a:latin typeface="Ubuntu" panose="020B0504030602030204" pitchFamily="34" charset="0"/>
              </a:rPr>
              <a:t> code!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88785" y="3576918"/>
            <a:ext cx="490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There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is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more to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programming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than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just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code!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1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02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Codography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88785" y="3429000"/>
            <a:ext cx="490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You’re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an </a:t>
            </a:r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artist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106117" y="2426296"/>
            <a:ext cx="22826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10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819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Codography</a:t>
            </a:r>
            <a:endParaRPr lang="fr-FR" sz="4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97471" y="453559"/>
            <a:ext cx="1616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10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508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Write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beautiful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code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69496" y="3373263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Use a standard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coding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style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50190" y="4292124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Comment but not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too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much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You’re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an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artist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51" y="2239490"/>
            <a:ext cx="4352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8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6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Testing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88785" y="3429000"/>
            <a:ext cx="490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For </a:t>
            </a:r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resting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107111" y="2459504"/>
            <a:ext cx="20316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11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7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Testing</a:t>
            </a:r>
            <a:endParaRPr lang="fr-FR" sz="4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15682" y="453559"/>
            <a:ext cx="14595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11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508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Test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Driven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Development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69496" y="3373263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With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more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comes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less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50190" y="4292124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Easy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to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debug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For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resting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84" y="5224450"/>
            <a:ext cx="647700" cy="6477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922272" y="5246189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Easy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to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extend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431" y="1401290"/>
            <a:ext cx="46577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0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6" grpId="0"/>
      <p:bldP spid="28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645970" y="2921168"/>
            <a:ext cx="6710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chemeClr val="bg1"/>
                </a:solidFill>
                <a:latin typeface="Ubuntu" panose="020B0504030602030204" pitchFamily="34" charset="0"/>
              </a:rPr>
              <a:t>Code in </a:t>
            </a:r>
            <a:r>
              <a:rPr lang="fr-FR" sz="6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peace</a:t>
            </a:r>
            <a:endParaRPr lang="fr-FR" sz="72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27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>
                <a:solidFill>
                  <a:schemeClr val="bg1"/>
                </a:solidFill>
                <a:latin typeface="Ubuntu" panose="020B0504030602030204" pitchFamily="34" charset="0"/>
              </a:rPr>
              <a:t>Don’t</a:t>
            </a:r>
            <a:r>
              <a:rPr lang="fr-FR" sz="40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fr-FR" sz="4000" dirty="0" err="1">
                <a:solidFill>
                  <a:schemeClr val="bg1"/>
                </a:solidFill>
                <a:latin typeface="Ubuntu" panose="020B0504030602030204" pitchFamily="34" charset="0"/>
              </a:rPr>
              <a:t>just</a:t>
            </a:r>
            <a:r>
              <a:rPr lang="fr-FR" sz="40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fr-FR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code</a:t>
            </a:r>
            <a:r>
              <a:rPr lang="fr-FR" sz="4000" dirty="0">
                <a:solidFill>
                  <a:schemeClr val="bg1"/>
                </a:solidFill>
                <a:latin typeface="Ubuntu" panose="020B0504030602030204" pitchFamily="34" charset="0"/>
              </a:rPr>
              <a:t>!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033" y="3752459"/>
            <a:ext cx="2671458" cy="2686978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1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090" y="2232941"/>
            <a:ext cx="2884072" cy="2880000"/>
          </a:xfrm>
          <a:prstGeom prst="ellipse">
            <a:avLst/>
          </a:prstGeom>
          <a:ln w="63500" cap="rnd">
            <a:solidFill>
              <a:schemeClr val="accent6">
                <a:lumMod val="75000"/>
              </a:schemeClr>
            </a:solidFill>
          </a:ln>
          <a:effectLst/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84" y="5224450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4873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Code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is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probably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the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easiest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part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69496" y="3373263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You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will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mess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everything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up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50190" y="4292124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This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is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a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way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to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bread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bugs!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922272" y="5246189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You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will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waste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time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34499" y="789174"/>
            <a:ext cx="4862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There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is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more to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programming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than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just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code!</a:t>
            </a: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Understand</a:t>
            </a:r>
            <a:r>
              <a:rPr lang="fr-FR" sz="4400" dirty="0" smtClean="0">
                <a:solidFill>
                  <a:schemeClr val="bg1"/>
                </a:solidFill>
                <a:latin typeface="Ubuntu" panose="020B0504030602030204" pitchFamily="34" charset="0"/>
              </a:rPr>
              <a:t> the </a:t>
            </a:r>
            <a:r>
              <a:rPr lang="fr-FR" sz="4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problem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88785" y="3429000"/>
            <a:ext cx="490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فهم السّؤال نصف الجواب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2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330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>
                <a:solidFill>
                  <a:schemeClr val="bg1"/>
                </a:solidFill>
                <a:latin typeface="Ubuntu" panose="020B0504030602030204" pitchFamily="34" charset="0"/>
              </a:rPr>
              <a:t>Understand</a:t>
            </a:r>
            <a:r>
              <a:rPr lang="fr-FR" sz="4000" dirty="0">
                <a:solidFill>
                  <a:schemeClr val="bg1"/>
                </a:solidFill>
                <a:latin typeface="Ubuntu" panose="020B0504030602030204" pitchFamily="34" charset="0"/>
              </a:rPr>
              <a:t> the </a:t>
            </a:r>
            <a:r>
              <a:rPr lang="fr-FR" sz="4000" dirty="0" err="1">
                <a:solidFill>
                  <a:schemeClr val="bg1"/>
                </a:solidFill>
                <a:latin typeface="Ubuntu" panose="020B0504030602030204" pitchFamily="34" charset="0"/>
              </a:rPr>
              <a:t>problem</a:t>
            </a:r>
            <a:endParaRPr lang="fr-FR" sz="4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73" y="3810128"/>
            <a:ext cx="2671458" cy="2828644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2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897" y="1879476"/>
            <a:ext cx="3219889" cy="3243645"/>
          </a:xfrm>
          <a:prstGeom prst="ellips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5082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Good conception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comes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from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good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understanding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69496" y="3373263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Solve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your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own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real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problem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50190" y="4292124"/>
            <a:ext cx="454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List the full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functionalities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and use cases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فهم السّؤال نصف الجواب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Conceptualize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88785" y="3429000"/>
            <a:ext cx="490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You are an </a:t>
            </a:r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architect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3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501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Conceptualize</a:t>
            </a:r>
            <a:endParaRPr lang="fr-FR" sz="4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02" y="3751432"/>
            <a:ext cx="2671458" cy="2616375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3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852" y="2399577"/>
            <a:ext cx="3219889" cy="3215612"/>
          </a:xfrm>
          <a:prstGeom prst="ellips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508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Fonctionalities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technicalities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69496" y="3373263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Algorithms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50190" y="4292124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Database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You are an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architect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84" y="5224450"/>
            <a:ext cx="647700" cy="6477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922272" y="5246189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Modules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6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6" grpId="0"/>
      <p:bldP spid="28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Atomicity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88785" y="3429000"/>
            <a:ext cx="490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Split the </a:t>
            </a:r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atom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1872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Atomicity</a:t>
            </a:r>
            <a:endParaRPr lang="fr-FR" sz="4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02" y="3751432"/>
            <a:ext cx="2671458" cy="2616375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4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852" y="2399577"/>
            <a:ext cx="3219889" cy="3215612"/>
          </a:xfrm>
          <a:prstGeom prst="ellips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508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One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function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does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one job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69496" y="3373263"/>
            <a:ext cx="454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Don’t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take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the fun out of the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function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!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Make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it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short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50190" y="4292124"/>
            <a:ext cx="454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A module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doesn’t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care about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others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Split the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atom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84" y="5224450"/>
            <a:ext cx="647700" cy="6477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922272" y="5246189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Classes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should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sign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contracts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6" grpId="0"/>
      <p:bldP spid="28" grpId="0"/>
      <p:bldP spid="18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334</Words>
  <Application>Microsoft Office PowerPoint</Application>
  <PresentationFormat>Grand écran</PresentationFormat>
  <Paragraphs>108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Adobe Heiti Std R</vt:lpstr>
      <vt:lpstr>Arial</vt:lpstr>
      <vt:lpstr>Calibri</vt:lpstr>
      <vt:lpstr>Calibri Light</vt:lpstr>
      <vt:lpstr>Ubuntu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Rayhane</dc:creator>
  <cp:lastModifiedBy>yaz</cp:lastModifiedBy>
  <cp:revision>43</cp:revision>
  <dcterms:created xsi:type="dcterms:W3CDTF">2016-02-05T23:42:52Z</dcterms:created>
  <dcterms:modified xsi:type="dcterms:W3CDTF">2016-02-15T10:05:41Z</dcterms:modified>
</cp:coreProperties>
</file>