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70" r:id="rId8"/>
    <p:sldId id="271" r:id="rId9"/>
    <p:sldId id="261" r:id="rId10"/>
    <p:sldId id="264" r:id="rId11"/>
    <p:sldId id="263" r:id="rId12"/>
    <p:sldId id="269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16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4C25-E864-41E9-8390-BD34F59534C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72EF-E4F2-438B-8D3D-FDF5D6629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25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4C25-E864-41E9-8390-BD34F59534C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72EF-E4F2-438B-8D3D-FDF5D6629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90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4C25-E864-41E9-8390-BD34F59534C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72EF-E4F2-438B-8D3D-FDF5D6629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4C25-E864-41E9-8390-BD34F59534C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72EF-E4F2-438B-8D3D-FDF5D6629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4C25-E864-41E9-8390-BD34F59534C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72EF-E4F2-438B-8D3D-FDF5D6629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0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4C25-E864-41E9-8390-BD34F59534C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72EF-E4F2-438B-8D3D-FDF5D6629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25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4C25-E864-41E9-8390-BD34F59534C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72EF-E4F2-438B-8D3D-FDF5D6629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38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4C25-E864-41E9-8390-BD34F59534C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72EF-E4F2-438B-8D3D-FDF5D6629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48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4C25-E864-41E9-8390-BD34F59534C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72EF-E4F2-438B-8D3D-FDF5D6629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37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4C25-E864-41E9-8390-BD34F59534C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72EF-E4F2-438B-8D3D-FDF5D6629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4C25-E864-41E9-8390-BD34F59534C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72EF-E4F2-438B-8D3D-FDF5D6629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70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94C25-E864-41E9-8390-BD34F59534C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D72EF-E4F2-438B-8D3D-FDF5D6629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08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eg"/><Relationship Id="rId5" Type="http://schemas.openxmlformats.org/officeDocument/2006/relationships/image" Target="../media/image60.jpeg"/><Relationship Id="rId4" Type="http://schemas.openxmlformats.org/officeDocument/2006/relationships/image" Target="../media/image5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61" y="85830"/>
            <a:ext cx="4468631" cy="314833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34" y="3610708"/>
            <a:ext cx="4486460" cy="323755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30"/>
            <a:ext cx="6778729" cy="508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28"/>
          <a:stretch/>
        </p:blipFill>
        <p:spPr>
          <a:xfrm>
            <a:off x="217600" y="364809"/>
            <a:ext cx="4948760" cy="277844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/>
          <a:stretch/>
        </p:blipFill>
        <p:spPr>
          <a:xfrm>
            <a:off x="91440" y="3421931"/>
            <a:ext cx="5512953" cy="278336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088" y="364809"/>
            <a:ext cx="6037662" cy="277844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088" y="3421931"/>
            <a:ext cx="6037662" cy="2783362"/>
          </a:xfrm>
          <a:prstGeom prst="rect">
            <a:avLst/>
          </a:prstGeom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8915517" y="5971534"/>
            <a:ext cx="3181233" cy="88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RADIOLOGIE </a:t>
            </a:r>
            <a:endParaRPr lang="fr-FR" sz="3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324263" y="437700"/>
            <a:ext cx="1561687" cy="284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SALLE RADIO 01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6096000" y="447450"/>
            <a:ext cx="952087" cy="284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01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6096000" y="3433361"/>
            <a:ext cx="1242060" cy="3271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SALLE ECHO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4321804"/>
            <a:ext cx="4968639" cy="2286493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4153313" y="4378530"/>
            <a:ext cx="2763302" cy="272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SALLE OPERATION D’URGENCE </a:t>
            </a:r>
            <a:endParaRPr lang="fr-FR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9118"/>
            <a:ext cx="3718560" cy="171425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677"/>
            <a:ext cx="3718560" cy="171122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65" y="199009"/>
            <a:ext cx="3720480" cy="1715142"/>
          </a:xfrm>
          <a:prstGeom prst="rect">
            <a:avLst/>
          </a:prstGeom>
        </p:spPr>
      </p:pic>
      <p:pic>
        <p:nvPicPr>
          <p:cNvPr id="17" name="Espace réservé du contenu 16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9080"/>
            <a:ext cx="3718560" cy="2788920"/>
          </a:xfr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830" y="208677"/>
            <a:ext cx="3699510" cy="1705474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2012408"/>
            <a:ext cx="4968639" cy="2290542"/>
          </a:xfrm>
          <a:prstGeom prst="rect">
            <a:avLst/>
          </a:prstGeom>
        </p:spPr>
      </p:pic>
      <p:sp>
        <p:nvSpPr>
          <p:cNvPr id="20" name="Titre 1"/>
          <p:cNvSpPr txBox="1">
            <a:spLocks/>
          </p:cNvSpPr>
          <p:nvPr/>
        </p:nvSpPr>
        <p:spPr>
          <a:xfrm>
            <a:off x="0" y="324690"/>
            <a:ext cx="1223010" cy="2696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ACCUEIL</a:t>
            </a:r>
            <a:endParaRPr lang="fr-FR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153313" y="324690"/>
            <a:ext cx="1223010" cy="2696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DECHOCAGE </a:t>
            </a:r>
            <a:endParaRPr lang="fr-FR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8149440" y="313582"/>
            <a:ext cx="1223010" cy="2696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DECHOCAGE </a:t>
            </a:r>
            <a:endParaRPr lang="fr-FR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4153312" y="2094383"/>
            <a:ext cx="1744567" cy="2696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 D’OPSERVATION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re 1"/>
          <p:cNvSpPr txBox="1">
            <a:spLocks/>
          </p:cNvSpPr>
          <p:nvPr/>
        </p:nvSpPr>
        <p:spPr>
          <a:xfrm>
            <a:off x="9266318" y="5971534"/>
            <a:ext cx="3181233" cy="88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URGENCE </a:t>
            </a:r>
            <a:endParaRPr lang="fr-FR" sz="3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2" y="327823"/>
            <a:ext cx="5365377" cy="247343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20" y="3643090"/>
            <a:ext cx="6407068" cy="2953658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21" y="327823"/>
            <a:ext cx="6407068" cy="2948437"/>
          </a:xfrm>
          <a:prstGeom prst="rect">
            <a:avLst/>
          </a:prstGeom>
        </p:spPr>
      </p:pic>
      <p:sp>
        <p:nvSpPr>
          <p:cNvPr id="27" name="Titre 1"/>
          <p:cNvSpPr txBox="1">
            <a:spLocks/>
          </p:cNvSpPr>
          <p:nvPr/>
        </p:nvSpPr>
        <p:spPr>
          <a:xfrm>
            <a:off x="2676830" y="5971534"/>
            <a:ext cx="3181233" cy="88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MORGUE </a:t>
            </a:r>
            <a:endParaRPr lang="fr-FR" sz="3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itre 1"/>
          <p:cNvSpPr txBox="1">
            <a:spLocks/>
          </p:cNvSpPr>
          <p:nvPr/>
        </p:nvSpPr>
        <p:spPr>
          <a:xfrm>
            <a:off x="5858063" y="479669"/>
            <a:ext cx="1744567" cy="2696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AUTOPSIE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5858062" y="3649941"/>
            <a:ext cx="1744567" cy="2696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FRIDO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45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8582"/>
            <a:ext cx="5779200" cy="266421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57730"/>
            <a:ext cx="5779200" cy="26595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4" y="365125"/>
            <a:ext cx="5775216" cy="2657668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8985600" y="5913596"/>
            <a:ext cx="3181233" cy="88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STERILISATION </a:t>
            </a:r>
            <a:endParaRPr lang="fr-FR" sz="3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16800" y="494183"/>
            <a:ext cx="1744567" cy="2696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 LAVAGE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332790" y="494183"/>
            <a:ext cx="1744567" cy="2696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UNITE PROPRE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6332789" y="3365635"/>
            <a:ext cx="1744567" cy="2696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UNITE PROPRE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77" y="3157603"/>
            <a:ext cx="5812733" cy="267967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107" y="-1331171"/>
            <a:ext cx="3533249" cy="1628828"/>
          </a:xfrm>
          <a:prstGeom prst="rect">
            <a:avLst/>
          </a:prstGeom>
        </p:spPr>
      </p:pic>
      <p:sp>
        <p:nvSpPr>
          <p:cNvPr id="33" name="Titre 1"/>
          <p:cNvSpPr txBox="1">
            <a:spLocks/>
          </p:cNvSpPr>
          <p:nvPr/>
        </p:nvSpPr>
        <p:spPr>
          <a:xfrm>
            <a:off x="316800" y="3417013"/>
            <a:ext cx="1744567" cy="2696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UNITE STÉRILE 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0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38" y="3429000"/>
            <a:ext cx="4331970" cy="32489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89" y="225438"/>
            <a:ext cx="6420339" cy="481525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80" y="225438"/>
            <a:ext cx="3835528" cy="287664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26972" y="5890736"/>
            <a:ext cx="3181233" cy="88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BUANDERIE </a:t>
            </a:r>
            <a:endParaRPr lang="fr-FR" sz="3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396810" y="324306"/>
            <a:ext cx="1744567" cy="2696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LAVAGE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7735269" y="3635388"/>
            <a:ext cx="1744567" cy="2696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SECHAGE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8150559" y="324306"/>
            <a:ext cx="1744567" cy="2696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REPASSAGE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1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0" y="198080"/>
            <a:ext cx="7045210" cy="528390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410" y="365125"/>
            <a:ext cx="3967553" cy="2975665"/>
          </a:xfrm>
          <a:prstGeom prst="rect">
            <a:avLst/>
          </a:prstGeom>
        </p:spPr>
      </p:pic>
      <p:sp>
        <p:nvSpPr>
          <p:cNvPr id="13" name="Titre 1"/>
          <p:cNvSpPr txBox="1">
            <a:spLocks/>
          </p:cNvSpPr>
          <p:nvPr/>
        </p:nvSpPr>
        <p:spPr>
          <a:xfrm>
            <a:off x="26972" y="5890736"/>
            <a:ext cx="3181233" cy="88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CUISINE </a:t>
            </a:r>
            <a:endParaRPr lang="fr-FR" sz="3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96810" y="324306"/>
            <a:ext cx="1744567" cy="2696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REFECTOIRE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8122619" y="459141"/>
            <a:ext cx="1744567" cy="2696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 SERVICE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144" y="151821"/>
            <a:ext cx="3955925" cy="29669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643" y="151820"/>
            <a:ext cx="3955926" cy="296694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144" y="3578999"/>
            <a:ext cx="3955925" cy="296694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7" y="3579000"/>
            <a:ext cx="3972279" cy="297921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" y="151820"/>
            <a:ext cx="3955927" cy="2966945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9442400" y="6041805"/>
            <a:ext cx="3181233" cy="88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CUISINE </a:t>
            </a:r>
            <a:endParaRPr lang="fr-FR" sz="3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05823" y="230290"/>
            <a:ext cx="1744567" cy="2696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PARTIE PAIN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351433" y="256484"/>
            <a:ext cx="1744567" cy="2696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PARTIE FRIGO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8675446" y="256484"/>
            <a:ext cx="1744567" cy="2696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PARTIE RECEPTION 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4351432" y="3731624"/>
            <a:ext cx="1744567" cy="2696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PARTIE POISSON 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94" y="4478963"/>
            <a:ext cx="4342401" cy="2001847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37" y="2342941"/>
            <a:ext cx="4404721" cy="203057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69" y="204385"/>
            <a:ext cx="1971749" cy="4277112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08" y="4433700"/>
            <a:ext cx="4448448" cy="204711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08" y="2330016"/>
            <a:ext cx="4404594" cy="203051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37" y="188484"/>
            <a:ext cx="4444710" cy="2049011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08" y="188484"/>
            <a:ext cx="4404594" cy="2030518"/>
          </a:xfrm>
          <a:prstGeom prst="rect">
            <a:avLst/>
          </a:prstGeom>
        </p:spPr>
      </p:pic>
      <p:sp>
        <p:nvSpPr>
          <p:cNvPr id="30" name="Titre 1"/>
          <p:cNvSpPr txBox="1">
            <a:spLocks/>
          </p:cNvSpPr>
          <p:nvPr/>
        </p:nvSpPr>
        <p:spPr>
          <a:xfrm>
            <a:off x="127565" y="4817105"/>
            <a:ext cx="2918343" cy="1137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LABORATOIRE</a:t>
            </a:r>
            <a:endParaRPr lang="fr-FR" sz="3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7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878" y="220447"/>
            <a:ext cx="5453672" cy="25141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878" y="2857957"/>
            <a:ext cx="5453672" cy="25141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50" y="220447"/>
            <a:ext cx="5453672" cy="251414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41" y="2903774"/>
            <a:ext cx="5354287" cy="246832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304641" y="5372100"/>
            <a:ext cx="2918343" cy="1137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LABORATOIRE</a:t>
            </a:r>
            <a:endParaRPr lang="fr-FR" sz="3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5750" y="1507832"/>
            <a:ext cx="10515600" cy="1325563"/>
          </a:xfrm>
        </p:spPr>
        <p:txBody>
          <a:bodyPr>
            <a:normAutofit/>
          </a:bodyPr>
          <a:lstStyle/>
          <a:p>
            <a:r>
              <a:rPr lang="fr-FR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DIALYSE </a:t>
            </a:r>
            <a:endParaRPr lang="fr-FR" sz="3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1" y="3873602"/>
            <a:ext cx="4989090" cy="229997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950" y="3877668"/>
            <a:ext cx="4989090" cy="2295904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1" y="88061"/>
            <a:ext cx="7610580" cy="35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43" y="4040025"/>
            <a:ext cx="5832385" cy="2688729"/>
          </a:xfrm>
          <a:prstGeom prst="rect">
            <a:avLst/>
          </a:prstGeom>
        </p:spPr>
      </p:pic>
      <p:sp>
        <p:nvSpPr>
          <p:cNvPr id="14" name="Titre 1"/>
          <p:cNvSpPr txBox="1">
            <a:spLocks/>
          </p:cNvSpPr>
          <p:nvPr/>
        </p:nvSpPr>
        <p:spPr>
          <a:xfrm>
            <a:off x="104119" y="5533292"/>
            <a:ext cx="3342466" cy="1195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SOIN INTENSIF </a:t>
            </a:r>
            <a:endParaRPr lang="fr-FR" sz="3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69" y="108774"/>
            <a:ext cx="4991631" cy="374372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43" y="108773"/>
            <a:ext cx="5019585" cy="37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811" y="526819"/>
            <a:ext cx="5825484" cy="268554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5" y="0"/>
            <a:ext cx="4750645" cy="2190047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319566" y="5833291"/>
            <a:ext cx="10515600" cy="1325563"/>
          </a:xfrm>
        </p:spPr>
        <p:txBody>
          <a:bodyPr>
            <a:normAutofit/>
          </a:bodyPr>
          <a:lstStyle/>
          <a:p>
            <a:r>
              <a:rPr lang="fr-FR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SALLE D’OPERATION  </a:t>
            </a:r>
            <a:endParaRPr lang="fr-FR" sz="3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5842649" y="569999"/>
            <a:ext cx="1142069" cy="331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SALLE 01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2278"/>
            <a:ext cx="4747740" cy="2188708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11235"/>
            <a:ext cx="4747741" cy="2188709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811" y="3452650"/>
            <a:ext cx="5825484" cy="2685548"/>
          </a:xfrm>
          <a:prstGeom prst="rect">
            <a:avLst/>
          </a:prstGeom>
        </p:spPr>
      </p:pic>
      <p:sp>
        <p:nvSpPr>
          <p:cNvPr id="39" name="Titre 1"/>
          <p:cNvSpPr txBox="1">
            <a:spLocks/>
          </p:cNvSpPr>
          <p:nvPr/>
        </p:nvSpPr>
        <p:spPr>
          <a:xfrm>
            <a:off x="5782186" y="3581713"/>
            <a:ext cx="1142069" cy="331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SALLE 01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re 1"/>
          <p:cNvSpPr txBox="1">
            <a:spLocks/>
          </p:cNvSpPr>
          <p:nvPr/>
        </p:nvSpPr>
        <p:spPr>
          <a:xfrm>
            <a:off x="0" y="4660677"/>
            <a:ext cx="1142069" cy="331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SALLE 01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itre 1"/>
          <p:cNvSpPr txBox="1">
            <a:spLocks/>
          </p:cNvSpPr>
          <p:nvPr/>
        </p:nvSpPr>
        <p:spPr>
          <a:xfrm>
            <a:off x="7050" y="2322278"/>
            <a:ext cx="1357293" cy="2902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Couloir Propre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9"/>
          <a:stretch/>
        </p:blipFill>
        <p:spPr>
          <a:xfrm>
            <a:off x="7170055" y="-1"/>
            <a:ext cx="4001315" cy="21416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"/>
          <a:stretch/>
        </p:blipFill>
        <p:spPr>
          <a:xfrm>
            <a:off x="7170057" y="2336799"/>
            <a:ext cx="4001314" cy="202352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3"/>
          <a:stretch/>
        </p:blipFill>
        <p:spPr>
          <a:xfrm>
            <a:off x="7170056" y="4566729"/>
            <a:ext cx="4020531" cy="213442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37" y="3690626"/>
            <a:ext cx="6578149" cy="3032528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575795" y="3757926"/>
            <a:ext cx="1344157" cy="441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SALLE 05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7174121" y="-1"/>
            <a:ext cx="1229619" cy="3411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SALLE 02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7174121" y="2425100"/>
            <a:ext cx="1229619" cy="3411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SALLE 02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7174121" y="4656943"/>
            <a:ext cx="1229619" cy="3411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SALLE 02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134995" y="-463485"/>
            <a:ext cx="10515600" cy="1325563"/>
          </a:xfrm>
        </p:spPr>
        <p:txBody>
          <a:bodyPr>
            <a:normAutofit/>
          </a:bodyPr>
          <a:lstStyle/>
          <a:p>
            <a:r>
              <a:rPr lang="fr-FR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SALLE D’OPERATION  </a:t>
            </a:r>
            <a:endParaRPr lang="fr-FR" sz="3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3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8" y="434231"/>
            <a:ext cx="9996284" cy="4608286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351144" y="518008"/>
            <a:ext cx="2157747" cy="277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SALLE DE REVEIL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7159908" y="5532437"/>
            <a:ext cx="10515600" cy="1325563"/>
          </a:xfrm>
        </p:spPr>
        <p:txBody>
          <a:bodyPr>
            <a:normAutofit/>
          </a:bodyPr>
          <a:lstStyle/>
          <a:p>
            <a:r>
              <a:rPr lang="fr-FR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SALLE D’OPERATION  </a:t>
            </a:r>
            <a:endParaRPr lang="fr-FR" sz="3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0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6" r="3668"/>
          <a:stretch/>
        </p:blipFill>
        <p:spPr>
          <a:xfrm>
            <a:off x="8686800" y="25082"/>
            <a:ext cx="2667000" cy="492269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3468967"/>
            <a:ext cx="6246797" cy="2874683"/>
          </a:xfrm>
          <a:prstGeom prst="rect">
            <a:avLst/>
          </a:prstGeom>
        </p:spPr>
      </p:pic>
      <p:pic>
        <p:nvPicPr>
          <p:cNvPr id="9" name="Espace réservé du contenu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1" y="364059"/>
            <a:ext cx="6246796" cy="2879773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8686800" y="5720074"/>
            <a:ext cx="2918343" cy="1137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endParaRPr lang="fr-FR" sz="3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8787962" y="163851"/>
            <a:ext cx="1967668" cy="4533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TECHNIQUE 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36492" y="584541"/>
            <a:ext cx="1015168" cy="272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6492" y="3743031"/>
            <a:ext cx="1015168" cy="272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endParaRPr lang="fr-FR" sz="13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4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82</Words>
  <Application>Microsoft Office PowerPoint</Application>
  <PresentationFormat>Grand écran</PresentationFormat>
  <Paragraphs>50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DIALYSE </vt:lpstr>
      <vt:lpstr>Présentation PowerPoint</vt:lpstr>
      <vt:lpstr>SALLE D’OPERATION  </vt:lpstr>
      <vt:lpstr>SALLE D’OPERATION  </vt:lpstr>
      <vt:lpstr>SALLE D’OPERATION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Atlas</dc:creator>
  <cp:lastModifiedBy>Atlas</cp:lastModifiedBy>
  <cp:revision>13</cp:revision>
  <dcterms:created xsi:type="dcterms:W3CDTF">2023-11-14T11:28:00Z</dcterms:created>
  <dcterms:modified xsi:type="dcterms:W3CDTF">2023-11-14T13:12:59Z</dcterms:modified>
</cp:coreProperties>
</file>