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XiHZrS3lM891uBqdHbhm2r1F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f6f229b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f6f229b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925e872f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0925e872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925e872f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70925e872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925e872f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70925e872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925e872f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70925e87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925e872f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70925e87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925e872f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70925e872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925e872f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70925e87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925e872f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70925e872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0925e872f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70925e872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40c7fd91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740c7fd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8269d9e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08269d9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d79549e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6d79549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9775acb5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09775acb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925e872f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0925e87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8269d9e4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08269d9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925e872f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0925e87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925e872f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0925e87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925e872f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70925e872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925e872f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0925e872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3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Control_de_versiones" TargetMode="External"/><Relationship Id="rId4" Type="http://schemas.openxmlformats.org/officeDocument/2006/relationships/hyperlink" Target="https://es.wikipedia.org/wiki/Linus_Torvald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76f6f229b1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75" y="1541488"/>
            <a:ext cx="1685442" cy="17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6f6f229b1_4_0"/>
          <p:cNvSpPr txBox="1"/>
          <p:nvPr/>
        </p:nvSpPr>
        <p:spPr>
          <a:xfrm>
            <a:off x="3427825" y="1983000"/>
            <a:ext cx="47235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Curso:</a:t>
            </a:r>
            <a:r>
              <a:rPr lang="en-US">
                <a:solidFill>
                  <a:srgbClr val="999999"/>
                </a:solidFill>
              </a:rPr>
              <a:t> </a:t>
            </a:r>
            <a:r>
              <a:rPr lang="en-US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Tema:</a:t>
            </a:r>
            <a:r>
              <a:rPr lang="en-US">
                <a:solidFill>
                  <a:srgbClr val="999999"/>
                </a:solidFill>
              </a:rPr>
              <a:t>  </a:t>
            </a:r>
            <a:r>
              <a:rPr lang="en-US"/>
              <a:t>Git - Repositorio LOCAL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925e872f_0_15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0925e872f_0_15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g70925e872f_0_151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add y git commit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dos comandos nos permitirán avanzar a traves del flujo de trabajo.  Exactamente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enviará los archivos al stage y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creara como una nueva versión.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70925e872f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775" y="2404350"/>
            <a:ext cx="4424051" cy="22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925e872f_0_15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0925e872f_0_15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g70925e872f_0_159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add y git commit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1. Ejecutar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el estado de nuestro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repositorio. Vemos que se encuentra en el working directory 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2. Ejecutar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[nombre_archivo] 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70925e872f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00" y="2808775"/>
            <a:ext cx="4138849" cy="20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0925e872f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025" y="2780450"/>
            <a:ext cx="3090399" cy="2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70925e872f_0_159"/>
          <p:cNvSpPr txBox="1"/>
          <p:nvPr/>
        </p:nvSpPr>
        <p:spPr>
          <a:xfrm>
            <a:off x="5313025" y="1830750"/>
            <a:ext cx="34002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3. Ejecutamos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"mensaje"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Aca se creará una nueva versión del software.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925e872f_0_16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0925e872f_0_16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g70925e872f_0_169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add y git commit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Recuerda que cada vez que agregamos un commit se crea un nuevo registro de la versión de nuestro software.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70925e872f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300" y="2186825"/>
            <a:ext cx="4981049" cy="2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0925e872f_0_6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0925e872f_0_62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g70925e872f_0_62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0925e872f_0_62"/>
          <p:cNvSpPr txBox="1"/>
          <p:nvPr/>
        </p:nvSpPr>
        <p:spPr>
          <a:xfrm>
            <a:off x="665750" y="1024650"/>
            <a:ext cx="381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Ya aprendimos a agregar archivos a las diferentes etapas del flujo de trabajo y crear nuestra primera versión, pero </a:t>
            </a:r>
            <a:r>
              <a:rPr b="0" i="0" lang="en-US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cómo veo el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historial de versiones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0925e872f_0_62"/>
          <p:cNvSpPr txBox="1"/>
          <p:nvPr/>
        </p:nvSpPr>
        <p:spPr>
          <a:xfrm>
            <a:off x="440250" y="4537500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70925e872f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300" y="920114"/>
            <a:ext cx="3037562" cy="303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0925e872f_0_18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0925e872f_0_18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Historial de versiones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g70925e872f_0_180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Podremos conocer el historial de versiones a través del comando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log,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nos imprimirá una lista del historial en la consola. si quisieramos volver a cualquiera de estos puntos, tendriamos que utilizar el comando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apuntando al hash de la versión.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7aced6b147e8a51d9c2b23be984a63646fe22c62   -&gt;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este comando nos cambiaremos a la versión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elegida.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70925e872f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100" y="2352075"/>
            <a:ext cx="6172650" cy="1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925e872f_0_18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0925e872f_0_188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g70925e872f_0_188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0925e872f_0_188"/>
          <p:cNvSpPr txBox="1"/>
          <p:nvPr/>
        </p:nvSpPr>
        <p:spPr>
          <a:xfrm>
            <a:off x="665750" y="1481850"/>
            <a:ext cx="38121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si quisiera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quitar cambios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algún archivo o sacarlo de las etapas del flujo de trabajo ?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0925e872f_0_188"/>
          <p:cNvSpPr txBox="1"/>
          <p:nvPr/>
        </p:nvSpPr>
        <p:spPr>
          <a:xfrm>
            <a:off x="440250" y="4537500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70925e872f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675" y="840964"/>
            <a:ext cx="3037562" cy="303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0925e872f_0_19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70925e872f_0_198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Quitar cambios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g70925e872f_0_198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Quitar cambios del working directory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primera etapa del flujo de trabajo , es el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directory.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quisiéramos revertir los cambios podremos hacerlo con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-- [nombre-archivo]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comando regresa al archivo a la última versión registrada de este.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70925e872f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75" y="2287575"/>
            <a:ext cx="5957224" cy="22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0925e872f_0_206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70925e872f_0_20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Quitar cambios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g70925e872f_0_206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Quitar cambios del staging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estando el archivo en la etapa de staging, podremos retornarlo al working directory con el comando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reset HEAD [nombre_archivo]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70925e872f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2571738"/>
            <a:ext cx="52101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925e872f_0_21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70925e872f_0_21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Quitar cambios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g70925e872f_0_214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Quitar cambios del repositorio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2 maneras para eliminar un registro en el repositorio. La primera es eliminando por completo el registro y también los cambios y tenemos otra que elimina el registro pero mantiene los cambios en el working directory.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reset --hard HEAD</a:t>
            </a:r>
            <a:r>
              <a:rPr b="1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=&gt;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Elimina el último registro y los cambios en los archivos, en vez de HEAD˜1 también podemos poner el hash del registro.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reset </a:t>
            </a:r>
            <a:r>
              <a:rPr b="1" lang="en-US" sz="1200"/>
              <a:t>HEAD</a:t>
            </a:r>
            <a:r>
              <a:rPr b="1" lang="en-US" sz="1200">
                <a:highlight>
                  <a:schemeClr val="lt1"/>
                </a:highlight>
              </a:rPr>
              <a:t>~</a:t>
            </a:r>
            <a:r>
              <a:rPr b="1" lang="en-US" sz="1200"/>
              <a:t>1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 el ultimo registro mas no los archivos, los cambios se mantendrán.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70925e872f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3721800"/>
            <a:ext cx="60769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0c7fd910_0_1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740c7fd910_0_1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g740c7fd910_0_19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Inicializar git en un proyecto y registrar cambios en el Stage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8269d9e4_0_41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Git?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g708269d9e4_0_41"/>
          <p:cNvSpPr txBox="1"/>
          <p:nvPr/>
        </p:nvSpPr>
        <p:spPr>
          <a:xfrm>
            <a:off x="408575" y="1001225"/>
            <a:ext cx="81915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es un software de </a:t>
            </a:r>
            <a:r>
              <a:rPr b="0" i="0" lang="en-US" sz="13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control de versiones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diseñado por </a:t>
            </a:r>
            <a:r>
              <a:rPr b="0" i="0" lang="en-US" sz="13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Linus Torvalds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git nos permitirá controlar las versiones de nuestro software. Una versión se creará a partir de cambios concretos que registremos en el ciclo de vida del software. De esta manera podremos cambiar de versiones en base a este registro y así tener el control de las versiones.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Podremos saber en qué archivo ocurrió un cambio, cuándo fue modificado, por quién fue modificado.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a las ramas podremos crear copias exactas de la última versión de nuestro software y de esta manera se podrá trabajar de forma paralela y con un menor riesgo a conflictos.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vez concluido los trabajos paralelos en las ramas, estas se combinarán en la rama maestra y se creará una versión o etiquetado del software y el flujo continuará mientras el ciclo de vida continúe.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08269d9e4_0_41"/>
          <p:cNvSpPr txBox="1"/>
          <p:nvPr/>
        </p:nvSpPr>
        <p:spPr>
          <a:xfrm>
            <a:off x="460700" y="4655225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d79549e90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6d79549e90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0" name="Google Shape;340;g6d79549e90_0_0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nos ayuda a controlar las versiones de nuestros documentos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trabajar de manera colaborativa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acceder a nuestros recursos desde cualquier punto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crear etiquetado del software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9775acb5_0_344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Git?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g709775acb5_0_344"/>
          <p:cNvSpPr txBox="1"/>
          <p:nvPr/>
        </p:nvSpPr>
        <p:spPr>
          <a:xfrm>
            <a:off x="460700" y="4655225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709775acb5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50" y="1302450"/>
            <a:ext cx="8373375" cy="1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925e872f_0_7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0925e872f_0_78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g70925e872f_0_78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925e872f_0_78"/>
          <p:cNvSpPr txBox="1"/>
          <p:nvPr/>
        </p:nvSpPr>
        <p:spPr>
          <a:xfrm>
            <a:off x="665750" y="1680550"/>
            <a:ext cx="3812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Empecemos con la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configuración inicial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 nuestro repositorio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0925e872f_0_78"/>
          <p:cNvSpPr txBox="1"/>
          <p:nvPr/>
        </p:nvSpPr>
        <p:spPr>
          <a:xfrm>
            <a:off x="440250" y="4537500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0925e872f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775" y="993364"/>
            <a:ext cx="3037561" cy="3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8269d9e4_0_5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8269d9e4_0_5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Configuración inicial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708269d9e4_0_55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Iniciando git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iniciar un repositorio tendremos que tener instalado previamente el software de control de versiones git.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Necesitaremos estar en la raíz del proyecto, abriremos la consola en la raíz de esto e inicializamos con el comando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nos creará el inicio del repositorio.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708269d9e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88" y="2761550"/>
            <a:ext cx="6540426" cy="20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925e872f_0_11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925e872f_0_11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Configuración inicial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g70925e872f_0_112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Configurando nuestros datos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 empezar a crear las versiones del software, tendrás que configurar tu nombre y correo. Para eso ejecutaremos los siguientes comandos.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--global user.email "tu email"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--global user.name "tu nombre"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70925e872f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700" y="3245775"/>
            <a:ext cx="7283100" cy="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925e872f_0_10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0925e872f_0_102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g70925e872f_0_102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0925e872f_0_102"/>
          <p:cNvSpPr txBox="1"/>
          <p:nvPr/>
        </p:nvSpPr>
        <p:spPr>
          <a:xfrm>
            <a:off x="665750" y="1147150"/>
            <a:ext cx="3812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Antes de crear una versión, los archivos pasan por distintas etapas. Estas etapas se  conocen como el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0925e872f_0_102"/>
          <p:cNvSpPr txBox="1"/>
          <p:nvPr/>
        </p:nvSpPr>
        <p:spPr>
          <a:xfrm>
            <a:off x="440250" y="4537500"/>
            <a:ext cx="788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70925e872f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325" y="1134301"/>
            <a:ext cx="2842950" cy="2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925e872f_0_13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0925e872f_0_13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g70925e872f_0_134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flujo de trabajo son las etapas que tiene uno o muchos documentos hasta que se crea una versión de estos. El flujo de trabajo está compuesto por 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directory: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Contiene los archivos que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 sido modificados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Contiene los archivos que han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sido confirmados para crear una posible versión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Contiene las versiones del proyecto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70925e872f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612" y="1975325"/>
            <a:ext cx="3815024" cy="2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925e872f_0_14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0925e872f_0_14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Flujo de trabajo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g70925e872f_0_142"/>
          <p:cNvSpPr txBox="1"/>
          <p:nvPr/>
        </p:nvSpPr>
        <p:spPr>
          <a:xfrm>
            <a:off x="418775" y="1256350"/>
            <a:ext cx="83433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status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través del comando git status podremos saber el estado de nuestros archivos y en qué etapa del flujo se encuentran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70925e872f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75" y="2422553"/>
            <a:ext cx="6644125" cy="2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0x010100D5E4E5330328DA4AA976D45E281EEDF3</vt:lpwstr>
  </property>
</Properties>
</file>