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fonts/font10.fntdata" ContentType="application/x-fontdata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5143500"/>
  <p:notesSz cx="6858000" cy="9144000"/>
  <p:embeddedFontLst>
    <p:embeddedFont>
      <p:font typeface="Roboto" charset="0"/>
      <p:regular r:id="rId22"/>
      <p:bold r:id="rId23"/>
      <p:italic r:id="rId24"/>
      <p:boldItalic r:id="rId25"/>
    </p:embeddedFont>
    <p:embeddedFont>
      <p:font typeface="Rajdhani Medium" charset="0"/>
      <p:regular r:id="rId26"/>
      <p:bold r:id="rId27"/>
    </p:embeddedFont>
    <p:embeddedFont>
      <p:font typeface="Tajawal" charset="0"/>
      <p:regular r:id="rId28"/>
      <p:bold r:id="rId29"/>
    </p:embeddedFont>
    <p:embeddedFont>
      <p:font typeface="Rajdhani" charset="0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font" Target="fonts/font5.fntdata"/><Relationship Id="rId18" Type="http://schemas.openxmlformats.org/officeDocument/2006/relationships/slide" Target="slides/slide15.xml"/><Relationship Id="rId13" Type="http://schemas.openxmlformats.org/officeDocument/2006/relationships/slide" Target="slides/slide10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34" Type="http://schemas.openxmlformats.org/officeDocument/2006/relationships/customXml" Target="../customXml/item3.xml"/><Relationship Id="rId7" Type="http://schemas.openxmlformats.org/officeDocument/2006/relationships/slide" Target="slides/slide4.xml"/><Relationship Id="rId25" Type="http://schemas.openxmlformats.org/officeDocument/2006/relationships/font" Target="fonts/font4.fntdata"/><Relationship Id="rId17" Type="http://schemas.openxmlformats.org/officeDocument/2006/relationships/slide" Target="slides/slide14.xml"/><Relationship Id="rId12" Type="http://schemas.openxmlformats.org/officeDocument/2006/relationships/slide" Target="slides/slide9.xml"/><Relationship Id="rId33" Type="http://schemas.openxmlformats.org/officeDocument/2006/relationships/customXml" Target="../customXml/item2.xml"/><Relationship Id="rId29" Type="http://schemas.openxmlformats.org/officeDocument/2006/relationships/font" Target="fonts/font8.fntdata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6" Type="http://schemas.openxmlformats.org/officeDocument/2006/relationships/slide" Target="slides/slide13.xml"/><Relationship Id="rId6" Type="http://schemas.openxmlformats.org/officeDocument/2006/relationships/slide" Target="slides/slide3.xml"/><Relationship Id="rId24" Type="http://schemas.openxmlformats.org/officeDocument/2006/relationships/font" Target="fonts/font3.fntdata"/><Relationship Id="rId11" Type="http://schemas.openxmlformats.org/officeDocument/2006/relationships/slide" Target="slides/slide8.xml"/><Relationship Id="rId1" Type="http://schemas.openxmlformats.org/officeDocument/2006/relationships/slideMaster" Target="slideMasters/slideMaster1.xml"/><Relationship Id="rId32" Type="http://schemas.openxmlformats.org/officeDocument/2006/relationships/customXml" Target="../customXml/item1.xml"/><Relationship Id="rId5" Type="http://schemas.openxmlformats.org/officeDocument/2006/relationships/slide" Target="slides/slide2.xml"/><Relationship Id="rId28" Type="http://schemas.openxmlformats.org/officeDocument/2006/relationships/font" Target="fonts/font7.fntdata"/><Relationship Id="rId23" Type="http://schemas.openxmlformats.org/officeDocument/2006/relationships/font" Target="fonts/font2.fntdata"/><Relationship Id="rId15" Type="http://schemas.openxmlformats.org/officeDocument/2006/relationships/slide" Target="slides/slide12.xml"/><Relationship Id="rId31" Type="http://schemas.openxmlformats.org/officeDocument/2006/relationships/font" Target="fonts/font10.fntdata"/><Relationship Id="rId19" Type="http://schemas.openxmlformats.org/officeDocument/2006/relationships/presProps" Target="presProps.xml"/><Relationship Id="rId10" Type="http://schemas.openxmlformats.org/officeDocument/2006/relationships/slide" Target="slides/slide7.xml"/><Relationship Id="rId9" Type="http://schemas.openxmlformats.org/officeDocument/2006/relationships/slide" Target="slides/slide6.xml"/><Relationship Id="rId4" Type="http://schemas.openxmlformats.org/officeDocument/2006/relationships/notesMaster" Target="notesMasters/notesMaster1.xml"/><Relationship Id="rId30" Type="http://schemas.openxmlformats.org/officeDocument/2006/relationships/font" Target="fonts/font9.fntdata"/><Relationship Id="rId27" Type="http://schemas.openxmlformats.org/officeDocument/2006/relationships/font" Target="fonts/font6.fntdata"/><Relationship Id="rId22" Type="http://schemas.openxmlformats.org/officeDocument/2006/relationships/font" Target="fonts/font1.fntdata"/><Relationship Id="rId14" Type="http://schemas.openxmlformats.org/officeDocument/2006/relationships/slide" Target="slides/slide11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67" name="Shape 2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8" name="Google Shape;2768;g2155b6e254b_0_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9" name="Google Shape;2769;g2155b6e254b_0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90" name="Shape 2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1" name="Google Shape;2791;gfc63c4e4b4_0_145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2" name="Google Shape;2792;gfc63c4e4b4_0_145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97" name="Shape 2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8" name="Google Shape;2798;g2155b6e254b_0_58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9" name="Google Shape;2799;g2155b6e254b_0_58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04" name="Shape 2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" name="Google Shape;2805;g2155b6e254b_0_58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6" name="Google Shape;2806;g2155b6e254b_0_58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11" name="Shape 2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2" name="Google Shape;2812;g2155b6e254b_0_59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3" name="Google Shape;2813;g2155b6e254b_0_59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 commande git cherry-pick est généralement utilisée, avec ce workflow, pour reporter, par exemple, une correction de bug de la branche 'master' sur une 'release-branch'. Le 'cherry-pick' n'intégrera que le seul commit correspondant à la correction de bug, alors qu'un 'merge' intégrerait toute la séquence de commits séparant la tête de la 'release-branch' du commit de résolution du bug (ce qui n'est généralement pas le but recherché).</a:t>
            </a:r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18" name="Shape 2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9" name="Google Shape;2819;gfc63c4e4b4_0_18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0" name="Google Shape;2820;gfc63c4e4b4_0_18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 permet de faire pleins de choses :</a:t>
            </a:r>
            <a:endParaRPr lang="en-GB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Gestion du code source</a:t>
            </a:r>
            <a:endParaRPr lang="en-GB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Intégration continue </a:t>
            </a:r>
            <a:endParaRPr lang="en-GB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Déploiement continue </a:t>
            </a:r>
            <a:endParaRPr lang="en-GB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CMS git-based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Il est important de maîtriser cet outil qui est l’outil principal de tout développeur.</a:t>
            </a:r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70" name="Shape 2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1" name="Google Shape;2371;gd49886441b_0_2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2" name="Google Shape;2372;gd49886441b_0_2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Sitation Linux Torvald : </a:t>
            </a:r>
            <a:r>
              <a:rPr lang="en-GB" sz="1200">
                <a:solidFill>
                  <a:srgbClr val="E6EDF3"/>
                </a:solidFill>
                <a:highlight>
                  <a:srgbClr val="0D1117"/>
                </a:highlight>
              </a:rPr>
              <a:t>Quand je dis que je déteste CVS avec passion, je dois aussi dire que si il y a des utilisateurs SVN (utilisateurs Subversion) dans le public, vous devriez partir maintenant !</a:t>
            </a:r>
            <a:endParaRPr lang="en-GB" sz="1200">
              <a:solidFill>
                <a:srgbClr val="E6EDF3"/>
              </a:solidFill>
              <a:highlight>
                <a:srgbClr val="0D1117"/>
              </a:highlight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93" name="Shape 2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4" name="Google Shape;2394;g2ea231fced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5" name="Google Shape;2395;g2ea231fced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8" name="Shape 2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9" name="Google Shape;2429;gd49886441b_0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0" name="Google Shape;2430;gd49886441b_0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40" name="Shape 2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1" name="Google Shape;2541;gfc63c4e4b4_0_141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2" name="Google Shape;2542;gfc63c4e4b4_0_14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03" name="Shape 2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4" name="Google Shape;2604;gdc763f213c_0_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5" name="Google Shape;2605;gdc763f213c_0_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35" name="Shape 2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6" name="Google Shape;2636;gfc63c4e4b4_0_155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7" name="Google Shape;2637;gfc63c4e4b4_0_155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7" name="Shape 2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gfc63c4e4b4_0_137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9" name="Google Shape;2699;gfc63c4e4b4_0_137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32" name="Shape 2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3" name="Google Shape;2733;g2155b6e254b_0_5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4" name="Google Shape;2734;g2155b6e254b_0_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074151" y="3395246"/>
            <a:ext cx="6069811" cy="2822183"/>
            <a:chOff x="3074151" y="2321296"/>
            <a:chExt cx="6069811" cy="2822183"/>
          </a:xfrm>
        </p:grpSpPr>
        <p:sp>
          <p:nvSpPr>
            <p:cNvPr id="10" name="Google Shape;10;p2"/>
            <p:cNvSpPr/>
            <p:nvPr/>
          </p:nvSpPr>
          <p:spPr>
            <a:xfrm>
              <a:off x="8621628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8091019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557400" y="2321296"/>
              <a:ext cx="9028" cy="2822183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026791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493404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62795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42917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074151" y="36177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074151" y="4148364"/>
              <a:ext cx="6069811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074151" y="4681756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074151" y="3087125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074151" y="25132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895551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36192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828300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294675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6" name="Google Shape;26;p2"/>
          <p:cNvGrpSpPr/>
          <p:nvPr/>
        </p:nvGrpSpPr>
        <p:grpSpPr>
          <a:xfrm rot="5400000">
            <a:off x="-1330698" y="1335098"/>
            <a:ext cx="4238692" cy="1568482"/>
            <a:chOff x="340950" y="290161"/>
            <a:chExt cx="4238692" cy="1568482"/>
          </a:xfrm>
        </p:grpSpPr>
        <p:sp>
          <p:nvSpPr>
            <p:cNvPr id="27" name="Google Shape;27;p2"/>
            <p:cNvSpPr/>
            <p:nvPr/>
          </p:nvSpPr>
          <p:spPr>
            <a:xfrm>
              <a:off x="4057260" y="290161"/>
              <a:ext cx="8797" cy="1568482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526650" y="290161"/>
              <a:ext cx="6019" cy="1568482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993031" y="290161"/>
              <a:ext cx="9028" cy="1568482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462422" y="290161"/>
              <a:ext cx="6019" cy="1568482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929035" y="290161"/>
              <a:ext cx="8565" cy="1568482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398425" y="290161"/>
              <a:ext cx="8565" cy="1568482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64807" y="290161"/>
              <a:ext cx="8797" cy="1568482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40950" y="528900"/>
              <a:ext cx="4238692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40950" y="1059514"/>
              <a:ext cx="4238692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40950" y="1592906"/>
              <a:ext cx="4238692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7" name="Google Shape;37;p2"/>
          <p:cNvSpPr/>
          <p:nvPr/>
        </p:nvSpPr>
        <p:spPr>
          <a:xfrm flipH="1">
            <a:off x="3780275" y="0"/>
            <a:ext cx="96300" cy="2554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" name="Google Shape;38;p2"/>
          <p:cNvSpPr/>
          <p:nvPr/>
        </p:nvSpPr>
        <p:spPr>
          <a:xfrm flipH="1">
            <a:off x="3632500" y="0"/>
            <a:ext cx="32700" cy="136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" name="Google Shape;39;p2"/>
          <p:cNvSpPr/>
          <p:nvPr/>
        </p:nvSpPr>
        <p:spPr>
          <a:xfrm flipH="1">
            <a:off x="3991650" y="0"/>
            <a:ext cx="32700" cy="92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" name="Google Shape;40;p2"/>
          <p:cNvSpPr/>
          <p:nvPr/>
        </p:nvSpPr>
        <p:spPr>
          <a:xfrm flipH="1">
            <a:off x="1888650" y="4568875"/>
            <a:ext cx="449700" cy="57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" name="Google Shape;41;p2"/>
          <p:cNvSpPr/>
          <p:nvPr/>
        </p:nvSpPr>
        <p:spPr>
          <a:xfrm flipH="1">
            <a:off x="2487000" y="4568875"/>
            <a:ext cx="32700" cy="57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" name="Google Shape;42;p2"/>
          <p:cNvSpPr txBox="1"/>
          <p:nvPr>
            <p:ph type="ctrTitle"/>
          </p:nvPr>
        </p:nvSpPr>
        <p:spPr>
          <a:xfrm>
            <a:off x="4192075" y="901650"/>
            <a:ext cx="4238700" cy="24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3" name="Google Shape;43;p2"/>
          <p:cNvSpPr txBox="1"/>
          <p:nvPr>
            <p:ph type="subTitle" idx="1"/>
          </p:nvPr>
        </p:nvSpPr>
        <p:spPr>
          <a:xfrm>
            <a:off x="4192075" y="3968009"/>
            <a:ext cx="40404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" name="Google Shape;374;p11"/>
          <p:cNvGrpSpPr/>
          <p:nvPr/>
        </p:nvGrpSpPr>
        <p:grpSpPr>
          <a:xfrm>
            <a:off x="3074151" y="3623496"/>
            <a:ext cx="6069811" cy="2822183"/>
            <a:chOff x="3074151" y="2321296"/>
            <a:chExt cx="6069811" cy="2822183"/>
          </a:xfrm>
        </p:grpSpPr>
        <p:sp>
          <p:nvSpPr>
            <p:cNvPr id="375" name="Google Shape;375;p11"/>
            <p:cNvSpPr/>
            <p:nvPr/>
          </p:nvSpPr>
          <p:spPr>
            <a:xfrm>
              <a:off x="8621628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6" name="Google Shape;376;p11"/>
            <p:cNvSpPr/>
            <p:nvPr/>
          </p:nvSpPr>
          <p:spPr>
            <a:xfrm>
              <a:off x="8091019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7" name="Google Shape;377;p11"/>
            <p:cNvSpPr/>
            <p:nvPr/>
          </p:nvSpPr>
          <p:spPr>
            <a:xfrm>
              <a:off x="7557400" y="2321296"/>
              <a:ext cx="9028" cy="2822183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8" name="Google Shape;378;p11"/>
            <p:cNvSpPr/>
            <p:nvPr/>
          </p:nvSpPr>
          <p:spPr>
            <a:xfrm>
              <a:off x="7026791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9" name="Google Shape;379;p11"/>
            <p:cNvSpPr/>
            <p:nvPr/>
          </p:nvSpPr>
          <p:spPr>
            <a:xfrm>
              <a:off x="6493404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0" name="Google Shape;380;p11"/>
            <p:cNvSpPr/>
            <p:nvPr/>
          </p:nvSpPr>
          <p:spPr>
            <a:xfrm>
              <a:off x="5962795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1" name="Google Shape;381;p11"/>
            <p:cNvSpPr/>
            <p:nvPr/>
          </p:nvSpPr>
          <p:spPr>
            <a:xfrm>
              <a:off x="542917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2" name="Google Shape;382;p11"/>
            <p:cNvSpPr/>
            <p:nvPr/>
          </p:nvSpPr>
          <p:spPr>
            <a:xfrm>
              <a:off x="3074151" y="36177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3" name="Google Shape;383;p11"/>
            <p:cNvSpPr/>
            <p:nvPr/>
          </p:nvSpPr>
          <p:spPr>
            <a:xfrm>
              <a:off x="3074151" y="4148364"/>
              <a:ext cx="6069811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4" name="Google Shape;384;p11"/>
            <p:cNvSpPr/>
            <p:nvPr/>
          </p:nvSpPr>
          <p:spPr>
            <a:xfrm>
              <a:off x="3074151" y="4681756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5" name="Google Shape;385;p11"/>
            <p:cNvSpPr/>
            <p:nvPr/>
          </p:nvSpPr>
          <p:spPr>
            <a:xfrm>
              <a:off x="3074151" y="3087125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6" name="Google Shape;386;p11"/>
            <p:cNvSpPr/>
            <p:nvPr/>
          </p:nvSpPr>
          <p:spPr>
            <a:xfrm>
              <a:off x="3074151" y="25132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7" name="Google Shape;387;p11"/>
            <p:cNvSpPr/>
            <p:nvPr/>
          </p:nvSpPr>
          <p:spPr>
            <a:xfrm>
              <a:off x="4895551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8" name="Google Shape;388;p11"/>
            <p:cNvSpPr/>
            <p:nvPr/>
          </p:nvSpPr>
          <p:spPr>
            <a:xfrm>
              <a:off x="436192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9" name="Google Shape;389;p11"/>
            <p:cNvSpPr/>
            <p:nvPr/>
          </p:nvSpPr>
          <p:spPr>
            <a:xfrm>
              <a:off x="3828300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0" name="Google Shape;390;p11"/>
            <p:cNvSpPr/>
            <p:nvPr/>
          </p:nvSpPr>
          <p:spPr>
            <a:xfrm>
              <a:off x="3294675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91" name="Google Shape;391;p11"/>
          <p:cNvGrpSpPr/>
          <p:nvPr/>
        </p:nvGrpSpPr>
        <p:grpSpPr>
          <a:xfrm>
            <a:off x="3074151" y="-1449079"/>
            <a:ext cx="6069811" cy="2822183"/>
            <a:chOff x="3074151" y="2321296"/>
            <a:chExt cx="6069811" cy="2822183"/>
          </a:xfrm>
        </p:grpSpPr>
        <p:sp>
          <p:nvSpPr>
            <p:cNvPr id="392" name="Google Shape;392;p11"/>
            <p:cNvSpPr/>
            <p:nvPr/>
          </p:nvSpPr>
          <p:spPr>
            <a:xfrm>
              <a:off x="8621628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3" name="Google Shape;393;p11"/>
            <p:cNvSpPr/>
            <p:nvPr/>
          </p:nvSpPr>
          <p:spPr>
            <a:xfrm>
              <a:off x="8091019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4" name="Google Shape;394;p11"/>
            <p:cNvSpPr/>
            <p:nvPr/>
          </p:nvSpPr>
          <p:spPr>
            <a:xfrm>
              <a:off x="7557400" y="2321296"/>
              <a:ext cx="9028" cy="2822183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5" name="Google Shape;395;p11"/>
            <p:cNvSpPr/>
            <p:nvPr/>
          </p:nvSpPr>
          <p:spPr>
            <a:xfrm>
              <a:off x="7026791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6" name="Google Shape;396;p11"/>
            <p:cNvSpPr/>
            <p:nvPr/>
          </p:nvSpPr>
          <p:spPr>
            <a:xfrm>
              <a:off x="6493404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7" name="Google Shape;397;p11"/>
            <p:cNvSpPr/>
            <p:nvPr/>
          </p:nvSpPr>
          <p:spPr>
            <a:xfrm>
              <a:off x="5962795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8" name="Google Shape;398;p11"/>
            <p:cNvSpPr/>
            <p:nvPr/>
          </p:nvSpPr>
          <p:spPr>
            <a:xfrm>
              <a:off x="542917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9" name="Google Shape;399;p11"/>
            <p:cNvSpPr/>
            <p:nvPr/>
          </p:nvSpPr>
          <p:spPr>
            <a:xfrm>
              <a:off x="3074151" y="36177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0" name="Google Shape;400;p11"/>
            <p:cNvSpPr/>
            <p:nvPr/>
          </p:nvSpPr>
          <p:spPr>
            <a:xfrm>
              <a:off x="3074151" y="4148364"/>
              <a:ext cx="6069811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1" name="Google Shape;401;p11"/>
            <p:cNvSpPr/>
            <p:nvPr/>
          </p:nvSpPr>
          <p:spPr>
            <a:xfrm>
              <a:off x="3074151" y="4681756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2" name="Google Shape;402;p11"/>
            <p:cNvSpPr/>
            <p:nvPr/>
          </p:nvSpPr>
          <p:spPr>
            <a:xfrm>
              <a:off x="3074151" y="3087125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3" name="Google Shape;403;p11"/>
            <p:cNvSpPr/>
            <p:nvPr/>
          </p:nvSpPr>
          <p:spPr>
            <a:xfrm>
              <a:off x="3074151" y="25132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4" name="Google Shape;404;p11"/>
            <p:cNvSpPr/>
            <p:nvPr/>
          </p:nvSpPr>
          <p:spPr>
            <a:xfrm>
              <a:off x="4895551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5" name="Google Shape;405;p11"/>
            <p:cNvSpPr/>
            <p:nvPr/>
          </p:nvSpPr>
          <p:spPr>
            <a:xfrm>
              <a:off x="436192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6" name="Google Shape;406;p11"/>
            <p:cNvSpPr/>
            <p:nvPr/>
          </p:nvSpPr>
          <p:spPr>
            <a:xfrm>
              <a:off x="3828300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7" name="Google Shape;407;p11"/>
            <p:cNvSpPr/>
            <p:nvPr/>
          </p:nvSpPr>
          <p:spPr>
            <a:xfrm>
              <a:off x="3294675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08" name="Google Shape;408;p11"/>
          <p:cNvSpPr/>
          <p:nvPr/>
        </p:nvSpPr>
        <p:spPr>
          <a:xfrm flipH="1">
            <a:off x="301335" y="0"/>
            <a:ext cx="98400" cy="1639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9" name="Google Shape;409;p11"/>
          <p:cNvSpPr/>
          <p:nvPr/>
        </p:nvSpPr>
        <p:spPr>
          <a:xfrm flipH="1">
            <a:off x="150353" y="0"/>
            <a:ext cx="33300" cy="87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0" name="Google Shape;410;p11"/>
          <p:cNvSpPr/>
          <p:nvPr/>
        </p:nvSpPr>
        <p:spPr>
          <a:xfrm flipH="1">
            <a:off x="517500" y="0"/>
            <a:ext cx="33300" cy="59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1" name="Google Shape;411;p11"/>
          <p:cNvSpPr/>
          <p:nvPr/>
        </p:nvSpPr>
        <p:spPr>
          <a:xfrm rot="5400000" flipH="1">
            <a:off x="7677750" y="-431250"/>
            <a:ext cx="449700" cy="2499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2" name="Google Shape;412;p11"/>
          <p:cNvSpPr/>
          <p:nvPr/>
        </p:nvSpPr>
        <p:spPr>
          <a:xfrm rot="5400000" flipH="1">
            <a:off x="7886250" y="-41400"/>
            <a:ext cx="32700" cy="2499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3" name="Google Shape;413;p11"/>
          <p:cNvSpPr txBox="1"/>
          <p:nvPr>
            <p:ph type="title" hasCustomPrompt="1"/>
          </p:nvPr>
        </p:nvSpPr>
        <p:spPr>
          <a:xfrm>
            <a:off x="2963400" y="1449500"/>
            <a:ext cx="5059800" cy="15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11000"/>
            </a:lvl1pPr>
            <a:lvl2pPr lvl="1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14" name="Google Shape;414;p11"/>
          <p:cNvSpPr txBox="1"/>
          <p:nvPr>
            <p:ph type="subTitle" idx="1"/>
          </p:nvPr>
        </p:nvSpPr>
        <p:spPr>
          <a:xfrm>
            <a:off x="2963400" y="3229300"/>
            <a:ext cx="5059800" cy="464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noFill/>
        <a:effectLst/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3"/>
          <p:cNvSpPr/>
          <p:nvPr/>
        </p:nvSpPr>
        <p:spPr>
          <a:xfrm>
            <a:off x="95800" y="470525"/>
            <a:ext cx="762000" cy="762000"/>
          </a:xfrm>
          <a:prstGeom prst="mathMultiply">
            <a:avLst>
              <a:gd name="adj1" fmla="val 1711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18" name="Google Shape;418;p13"/>
          <p:cNvGrpSpPr/>
          <p:nvPr/>
        </p:nvGrpSpPr>
        <p:grpSpPr>
          <a:xfrm>
            <a:off x="5148402" y="-403014"/>
            <a:ext cx="4238692" cy="1568482"/>
            <a:chOff x="340950" y="290161"/>
            <a:chExt cx="4238692" cy="1568482"/>
          </a:xfrm>
        </p:grpSpPr>
        <p:sp>
          <p:nvSpPr>
            <p:cNvPr id="419" name="Google Shape;419;p13"/>
            <p:cNvSpPr/>
            <p:nvPr/>
          </p:nvSpPr>
          <p:spPr>
            <a:xfrm>
              <a:off x="4057260" y="290161"/>
              <a:ext cx="8797" cy="1568482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0" name="Google Shape;420;p13"/>
            <p:cNvSpPr/>
            <p:nvPr/>
          </p:nvSpPr>
          <p:spPr>
            <a:xfrm>
              <a:off x="3526650" y="290161"/>
              <a:ext cx="6019" cy="1568482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1" name="Google Shape;421;p13"/>
            <p:cNvSpPr/>
            <p:nvPr/>
          </p:nvSpPr>
          <p:spPr>
            <a:xfrm>
              <a:off x="2993031" y="290161"/>
              <a:ext cx="9028" cy="1568482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2" name="Google Shape;422;p13"/>
            <p:cNvSpPr/>
            <p:nvPr/>
          </p:nvSpPr>
          <p:spPr>
            <a:xfrm>
              <a:off x="2462422" y="290161"/>
              <a:ext cx="6019" cy="1568482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3" name="Google Shape;423;p13"/>
            <p:cNvSpPr/>
            <p:nvPr/>
          </p:nvSpPr>
          <p:spPr>
            <a:xfrm>
              <a:off x="1929035" y="290161"/>
              <a:ext cx="8565" cy="1568482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4" name="Google Shape;424;p13"/>
            <p:cNvSpPr/>
            <p:nvPr/>
          </p:nvSpPr>
          <p:spPr>
            <a:xfrm>
              <a:off x="1398425" y="290161"/>
              <a:ext cx="8565" cy="1568482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5" name="Google Shape;425;p13"/>
            <p:cNvSpPr/>
            <p:nvPr/>
          </p:nvSpPr>
          <p:spPr>
            <a:xfrm>
              <a:off x="864807" y="290161"/>
              <a:ext cx="8797" cy="1568482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6" name="Google Shape;426;p13"/>
            <p:cNvSpPr/>
            <p:nvPr/>
          </p:nvSpPr>
          <p:spPr>
            <a:xfrm>
              <a:off x="340950" y="528900"/>
              <a:ext cx="4238692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7" name="Google Shape;427;p13"/>
            <p:cNvSpPr/>
            <p:nvPr/>
          </p:nvSpPr>
          <p:spPr>
            <a:xfrm>
              <a:off x="340950" y="1059514"/>
              <a:ext cx="4238692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8" name="Google Shape;428;p13"/>
            <p:cNvSpPr/>
            <p:nvPr/>
          </p:nvSpPr>
          <p:spPr>
            <a:xfrm>
              <a:off x="340950" y="1592906"/>
              <a:ext cx="4238692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29" name="Google Shape;429;p13"/>
          <p:cNvGrpSpPr/>
          <p:nvPr/>
        </p:nvGrpSpPr>
        <p:grpSpPr>
          <a:xfrm>
            <a:off x="1436314" y="4415134"/>
            <a:ext cx="6069811" cy="2822183"/>
            <a:chOff x="3074151" y="2321296"/>
            <a:chExt cx="6069811" cy="2822183"/>
          </a:xfrm>
        </p:grpSpPr>
        <p:sp>
          <p:nvSpPr>
            <p:cNvPr id="430" name="Google Shape;430;p13"/>
            <p:cNvSpPr/>
            <p:nvPr/>
          </p:nvSpPr>
          <p:spPr>
            <a:xfrm>
              <a:off x="8621628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1" name="Google Shape;431;p13"/>
            <p:cNvSpPr/>
            <p:nvPr/>
          </p:nvSpPr>
          <p:spPr>
            <a:xfrm>
              <a:off x="8091019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2" name="Google Shape;432;p13"/>
            <p:cNvSpPr/>
            <p:nvPr/>
          </p:nvSpPr>
          <p:spPr>
            <a:xfrm>
              <a:off x="7557400" y="2321296"/>
              <a:ext cx="9028" cy="2822183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3" name="Google Shape;433;p13"/>
            <p:cNvSpPr/>
            <p:nvPr/>
          </p:nvSpPr>
          <p:spPr>
            <a:xfrm>
              <a:off x="7026791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4" name="Google Shape;434;p13"/>
            <p:cNvSpPr/>
            <p:nvPr/>
          </p:nvSpPr>
          <p:spPr>
            <a:xfrm>
              <a:off x="6493404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5" name="Google Shape;435;p13"/>
            <p:cNvSpPr/>
            <p:nvPr/>
          </p:nvSpPr>
          <p:spPr>
            <a:xfrm>
              <a:off x="5962795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6" name="Google Shape;436;p13"/>
            <p:cNvSpPr/>
            <p:nvPr/>
          </p:nvSpPr>
          <p:spPr>
            <a:xfrm>
              <a:off x="542917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7" name="Google Shape;437;p13"/>
            <p:cNvSpPr/>
            <p:nvPr/>
          </p:nvSpPr>
          <p:spPr>
            <a:xfrm>
              <a:off x="3074151" y="36177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8" name="Google Shape;438;p13"/>
            <p:cNvSpPr/>
            <p:nvPr/>
          </p:nvSpPr>
          <p:spPr>
            <a:xfrm>
              <a:off x="3074151" y="4148364"/>
              <a:ext cx="6069811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9" name="Google Shape;439;p13"/>
            <p:cNvSpPr/>
            <p:nvPr/>
          </p:nvSpPr>
          <p:spPr>
            <a:xfrm>
              <a:off x="3074151" y="4681756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0" name="Google Shape;440;p13"/>
            <p:cNvSpPr/>
            <p:nvPr/>
          </p:nvSpPr>
          <p:spPr>
            <a:xfrm>
              <a:off x="3074151" y="3087125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1" name="Google Shape;441;p13"/>
            <p:cNvSpPr/>
            <p:nvPr/>
          </p:nvSpPr>
          <p:spPr>
            <a:xfrm>
              <a:off x="3074151" y="25132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2" name="Google Shape;442;p13"/>
            <p:cNvSpPr/>
            <p:nvPr/>
          </p:nvSpPr>
          <p:spPr>
            <a:xfrm>
              <a:off x="4895551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3" name="Google Shape;443;p13"/>
            <p:cNvSpPr/>
            <p:nvPr/>
          </p:nvSpPr>
          <p:spPr>
            <a:xfrm>
              <a:off x="436192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4" name="Google Shape;444;p13"/>
            <p:cNvSpPr/>
            <p:nvPr/>
          </p:nvSpPr>
          <p:spPr>
            <a:xfrm>
              <a:off x="3828300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5" name="Google Shape;445;p13"/>
            <p:cNvSpPr/>
            <p:nvPr/>
          </p:nvSpPr>
          <p:spPr>
            <a:xfrm>
              <a:off x="3294675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46" name="Google Shape;446;p13"/>
          <p:cNvSpPr/>
          <p:nvPr/>
        </p:nvSpPr>
        <p:spPr>
          <a:xfrm>
            <a:off x="2462450" y="4736700"/>
            <a:ext cx="6728400" cy="10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7" name="Google Shape;447;p13"/>
          <p:cNvSpPr/>
          <p:nvPr/>
        </p:nvSpPr>
        <p:spPr>
          <a:xfrm flipH="1">
            <a:off x="104125" y="3458575"/>
            <a:ext cx="266700" cy="168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8" name="Google Shape;448;p13"/>
          <p:cNvSpPr/>
          <p:nvPr/>
        </p:nvSpPr>
        <p:spPr>
          <a:xfrm flipH="1">
            <a:off x="487150" y="2980050"/>
            <a:ext cx="32700" cy="216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9" name="Google Shape;449;p13"/>
          <p:cNvSpPr/>
          <p:nvPr/>
        </p:nvSpPr>
        <p:spPr>
          <a:xfrm flipH="1">
            <a:off x="2834947" y="4956275"/>
            <a:ext cx="1184700" cy="30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0" name="Google Shape;450;p13"/>
          <p:cNvSpPr/>
          <p:nvPr/>
        </p:nvSpPr>
        <p:spPr>
          <a:xfrm flipH="1">
            <a:off x="5953025" y="721500"/>
            <a:ext cx="3275100" cy="288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1" name="Google Shape;451;p13"/>
          <p:cNvSpPr/>
          <p:nvPr/>
        </p:nvSpPr>
        <p:spPr>
          <a:xfrm flipH="1">
            <a:off x="4611300" y="470525"/>
            <a:ext cx="4532700" cy="30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2" name="Google Shape;452;p13"/>
          <p:cNvSpPr txBox="1"/>
          <p:nvPr>
            <p:ph type="title"/>
          </p:nvPr>
        </p:nvSpPr>
        <p:spPr>
          <a:xfrm>
            <a:off x="1588839" y="1600415"/>
            <a:ext cx="1608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453" name="Google Shape;453;p13"/>
          <p:cNvSpPr txBox="1"/>
          <p:nvPr>
            <p:ph type="title" idx="2" hasCustomPrompt="1"/>
          </p:nvPr>
        </p:nvSpPr>
        <p:spPr>
          <a:xfrm>
            <a:off x="722100" y="1843146"/>
            <a:ext cx="801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54" name="Google Shape;454;p13"/>
          <p:cNvSpPr txBox="1"/>
          <p:nvPr>
            <p:ph type="subTitle" idx="1"/>
          </p:nvPr>
        </p:nvSpPr>
        <p:spPr>
          <a:xfrm>
            <a:off x="1588850" y="1994118"/>
            <a:ext cx="1608300" cy="48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5" name="Google Shape;455;p13"/>
          <p:cNvSpPr txBox="1"/>
          <p:nvPr>
            <p:ph type="title" idx="3"/>
          </p:nvPr>
        </p:nvSpPr>
        <p:spPr>
          <a:xfrm>
            <a:off x="4204977" y="1600415"/>
            <a:ext cx="1608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456" name="Google Shape;456;p13"/>
          <p:cNvSpPr txBox="1"/>
          <p:nvPr>
            <p:ph type="title" idx="4" hasCustomPrompt="1"/>
          </p:nvPr>
        </p:nvSpPr>
        <p:spPr>
          <a:xfrm>
            <a:off x="3338223" y="1843146"/>
            <a:ext cx="801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57" name="Google Shape;457;p13"/>
          <p:cNvSpPr txBox="1"/>
          <p:nvPr>
            <p:ph type="subTitle" idx="5"/>
          </p:nvPr>
        </p:nvSpPr>
        <p:spPr>
          <a:xfrm>
            <a:off x="4204977" y="1994154"/>
            <a:ext cx="1608300" cy="48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58" name="Google Shape;458;p13"/>
          <p:cNvSpPr txBox="1"/>
          <p:nvPr>
            <p:ph type="title" idx="6"/>
          </p:nvPr>
        </p:nvSpPr>
        <p:spPr>
          <a:xfrm>
            <a:off x="1588852" y="3183115"/>
            <a:ext cx="1608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459" name="Google Shape;459;p13"/>
          <p:cNvSpPr txBox="1"/>
          <p:nvPr>
            <p:ph type="title" idx="7" hasCustomPrompt="1"/>
          </p:nvPr>
        </p:nvSpPr>
        <p:spPr>
          <a:xfrm>
            <a:off x="722100" y="3432084"/>
            <a:ext cx="801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60" name="Google Shape;460;p13"/>
          <p:cNvSpPr txBox="1"/>
          <p:nvPr>
            <p:ph type="subTitle" idx="8"/>
          </p:nvPr>
        </p:nvSpPr>
        <p:spPr>
          <a:xfrm>
            <a:off x="1588850" y="3576718"/>
            <a:ext cx="1608300" cy="48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1" name="Google Shape;461;p13"/>
          <p:cNvSpPr txBox="1"/>
          <p:nvPr>
            <p:ph type="title" idx="9"/>
          </p:nvPr>
        </p:nvSpPr>
        <p:spPr>
          <a:xfrm>
            <a:off x="4204977" y="3183105"/>
            <a:ext cx="1608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462" name="Google Shape;462;p13"/>
          <p:cNvSpPr txBox="1"/>
          <p:nvPr>
            <p:ph type="title" idx="13" hasCustomPrompt="1"/>
          </p:nvPr>
        </p:nvSpPr>
        <p:spPr>
          <a:xfrm>
            <a:off x="3338223" y="3432084"/>
            <a:ext cx="801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63" name="Google Shape;463;p13"/>
          <p:cNvSpPr txBox="1"/>
          <p:nvPr>
            <p:ph type="subTitle" idx="14"/>
          </p:nvPr>
        </p:nvSpPr>
        <p:spPr>
          <a:xfrm>
            <a:off x="4204975" y="3576714"/>
            <a:ext cx="1608300" cy="48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4" name="Google Shape;464;p13"/>
          <p:cNvSpPr txBox="1"/>
          <p:nvPr>
            <p:ph type="title" idx="15"/>
          </p:nvPr>
        </p:nvSpPr>
        <p:spPr>
          <a:xfrm>
            <a:off x="6822475" y="1600415"/>
            <a:ext cx="1608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465" name="Google Shape;465;p13"/>
          <p:cNvSpPr txBox="1"/>
          <p:nvPr>
            <p:ph type="title" idx="16" hasCustomPrompt="1"/>
          </p:nvPr>
        </p:nvSpPr>
        <p:spPr>
          <a:xfrm>
            <a:off x="5952975" y="1843146"/>
            <a:ext cx="801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66" name="Google Shape;466;p13"/>
          <p:cNvSpPr txBox="1"/>
          <p:nvPr>
            <p:ph type="subTitle" idx="17"/>
          </p:nvPr>
        </p:nvSpPr>
        <p:spPr>
          <a:xfrm>
            <a:off x="6822476" y="1994078"/>
            <a:ext cx="1608300" cy="48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7" name="Google Shape;467;p13"/>
          <p:cNvSpPr txBox="1"/>
          <p:nvPr>
            <p:ph type="title" idx="18"/>
          </p:nvPr>
        </p:nvSpPr>
        <p:spPr>
          <a:xfrm>
            <a:off x="6822475" y="3177518"/>
            <a:ext cx="1608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468" name="Google Shape;468;p13"/>
          <p:cNvSpPr txBox="1"/>
          <p:nvPr>
            <p:ph type="title" idx="19" hasCustomPrompt="1"/>
          </p:nvPr>
        </p:nvSpPr>
        <p:spPr>
          <a:xfrm>
            <a:off x="5952975" y="3432084"/>
            <a:ext cx="801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69" name="Google Shape;469;p13"/>
          <p:cNvSpPr txBox="1"/>
          <p:nvPr>
            <p:ph type="subTitle" idx="20"/>
          </p:nvPr>
        </p:nvSpPr>
        <p:spPr>
          <a:xfrm>
            <a:off x="6822475" y="3576714"/>
            <a:ext cx="1608300" cy="48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0" name="Google Shape;470;p13"/>
          <p:cNvSpPr txBox="1"/>
          <p:nvPr>
            <p:ph type="title" idx="21"/>
          </p:nvPr>
        </p:nvSpPr>
        <p:spPr>
          <a:xfrm>
            <a:off x="872400" y="537575"/>
            <a:ext cx="7384500" cy="6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2" name="Google Shape;472;p14"/>
          <p:cNvGrpSpPr/>
          <p:nvPr/>
        </p:nvGrpSpPr>
        <p:grpSpPr>
          <a:xfrm>
            <a:off x="3074151" y="3395246"/>
            <a:ext cx="6069811" cy="2822183"/>
            <a:chOff x="3074151" y="2321296"/>
            <a:chExt cx="6069811" cy="2822183"/>
          </a:xfrm>
        </p:grpSpPr>
        <p:sp>
          <p:nvSpPr>
            <p:cNvPr id="473" name="Google Shape;473;p14"/>
            <p:cNvSpPr/>
            <p:nvPr/>
          </p:nvSpPr>
          <p:spPr>
            <a:xfrm>
              <a:off x="8621628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4" name="Google Shape;474;p14"/>
            <p:cNvSpPr/>
            <p:nvPr/>
          </p:nvSpPr>
          <p:spPr>
            <a:xfrm>
              <a:off x="8091019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5" name="Google Shape;475;p14"/>
            <p:cNvSpPr/>
            <p:nvPr/>
          </p:nvSpPr>
          <p:spPr>
            <a:xfrm>
              <a:off x="7557400" y="2321296"/>
              <a:ext cx="9028" cy="2822183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6" name="Google Shape;476;p14"/>
            <p:cNvSpPr/>
            <p:nvPr/>
          </p:nvSpPr>
          <p:spPr>
            <a:xfrm>
              <a:off x="7026791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7" name="Google Shape;477;p14"/>
            <p:cNvSpPr/>
            <p:nvPr/>
          </p:nvSpPr>
          <p:spPr>
            <a:xfrm>
              <a:off x="6493404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8" name="Google Shape;478;p14"/>
            <p:cNvSpPr/>
            <p:nvPr/>
          </p:nvSpPr>
          <p:spPr>
            <a:xfrm>
              <a:off x="5962795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9" name="Google Shape;479;p14"/>
            <p:cNvSpPr/>
            <p:nvPr/>
          </p:nvSpPr>
          <p:spPr>
            <a:xfrm>
              <a:off x="542917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0" name="Google Shape;480;p14"/>
            <p:cNvSpPr/>
            <p:nvPr/>
          </p:nvSpPr>
          <p:spPr>
            <a:xfrm>
              <a:off x="3074151" y="36177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1" name="Google Shape;481;p14"/>
            <p:cNvSpPr/>
            <p:nvPr/>
          </p:nvSpPr>
          <p:spPr>
            <a:xfrm>
              <a:off x="3074151" y="4148364"/>
              <a:ext cx="6069811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2" name="Google Shape;482;p14"/>
            <p:cNvSpPr/>
            <p:nvPr/>
          </p:nvSpPr>
          <p:spPr>
            <a:xfrm>
              <a:off x="3074151" y="4681756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3" name="Google Shape;483;p14"/>
            <p:cNvSpPr/>
            <p:nvPr/>
          </p:nvSpPr>
          <p:spPr>
            <a:xfrm>
              <a:off x="3074151" y="3087125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4" name="Google Shape;484;p14"/>
            <p:cNvSpPr/>
            <p:nvPr/>
          </p:nvSpPr>
          <p:spPr>
            <a:xfrm>
              <a:off x="3074151" y="25132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5" name="Google Shape;485;p14"/>
            <p:cNvSpPr/>
            <p:nvPr/>
          </p:nvSpPr>
          <p:spPr>
            <a:xfrm>
              <a:off x="4895551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6" name="Google Shape;486;p14"/>
            <p:cNvSpPr/>
            <p:nvPr/>
          </p:nvSpPr>
          <p:spPr>
            <a:xfrm>
              <a:off x="436192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7" name="Google Shape;487;p14"/>
            <p:cNvSpPr/>
            <p:nvPr/>
          </p:nvSpPr>
          <p:spPr>
            <a:xfrm>
              <a:off x="3828300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8" name="Google Shape;488;p14"/>
            <p:cNvSpPr/>
            <p:nvPr/>
          </p:nvSpPr>
          <p:spPr>
            <a:xfrm>
              <a:off x="3294675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89" name="Google Shape;489;p14"/>
          <p:cNvGrpSpPr/>
          <p:nvPr/>
        </p:nvGrpSpPr>
        <p:grpSpPr>
          <a:xfrm rot="5400000">
            <a:off x="-1330698" y="1335098"/>
            <a:ext cx="4238692" cy="1568482"/>
            <a:chOff x="340950" y="290161"/>
            <a:chExt cx="4238692" cy="1568482"/>
          </a:xfrm>
        </p:grpSpPr>
        <p:sp>
          <p:nvSpPr>
            <p:cNvPr id="490" name="Google Shape;490;p14"/>
            <p:cNvSpPr/>
            <p:nvPr/>
          </p:nvSpPr>
          <p:spPr>
            <a:xfrm>
              <a:off x="4057260" y="290161"/>
              <a:ext cx="8797" cy="1568482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1" name="Google Shape;491;p14"/>
            <p:cNvSpPr/>
            <p:nvPr/>
          </p:nvSpPr>
          <p:spPr>
            <a:xfrm>
              <a:off x="3526650" y="290161"/>
              <a:ext cx="6019" cy="1568482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2" name="Google Shape;492;p14"/>
            <p:cNvSpPr/>
            <p:nvPr/>
          </p:nvSpPr>
          <p:spPr>
            <a:xfrm>
              <a:off x="2993031" y="290161"/>
              <a:ext cx="9028" cy="1568482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3" name="Google Shape;493;p14"/>
            <p:cNvSpPr/>
            <p:nvPr/>
          </p:nvSpPr>
          <p:spPr>
            <a:xfrm>
              <a:off x="2462422" y="290161"/>
              <a:ext cx="6019" cy="1568482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4" name="Google Shape;494;p14"/>
            <p:cNvSpPr/>
            <p:nvPr/>
          </p:nvSpPr>
          <p:spPr>
            <a:xfrm>
              <a:off x="1929035" y="290161"/>
              <a:ext cx="8565" cy="1568482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5" name="Google Shape;495;p14"/>
            <p:cNvSpPr/>
            <p:nvPr/>
          </p:nvSpPr>
          <p:spPr>
            <a:xfrm>
              <a:off x="1398425" y="290161"/>
              <a:ext cx="8565" cy="1568482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6" name="Google Shape;496;p14"/>
            <p:cNvSpPr/>
            <p:nvPr/>
          </p:nvSpPr>
          <p:spPr>
            <a:xfrm>
              <a:off x="864807" y="290161"/>
              <a:ext cx="8797" cy="1568482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7" name="Google Shape;497;p14"/>
            <p:cNvSpPr/>
            <p:nvPr/>
          </p:nvSpPr>
          <p:spPr>
            <a:xfrm>
              <a:off x="340950" y="528900"/>
              <a:ext cx="4238692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8" name="Google Shape;498;p14"/>
            <p:cNvSpPr/>
            <p:nvPr/>
          </p:nvSpPr>
          <p:spPr>
            <a:xfrm>
              <a:off x="340950" y="1059514"/>
              <a:ext cx="4238692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9" name="Google Shape;499;p14"/>
            <p:cNvSpPr/>
            <p:nvPr/>
          </p:nvSpPr>
          <p:spPr>
            <a:xfrm>
              <a:off x="340950" y="1592906"/>
              <a:ext cx="4238692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00" name="Google Shape;500;p14"/>
          <p:cNvSpPr/>
          <p:nvPr/>
        </p:nvSpPr>
        <p:spPr>
          <a:xfrm flipH="1">
            <a:off x="1921410" y="0"/>
            <a:ext cx="98400" cy="1639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1" name="Google Shape;501;p14"/>
          <p:cNvSpPr/>
          <p:nvPr/>
        </p:nvSpPr>
        <p:spPr>
          <a:xfrm flipH="1">
            <a:off x="1770428" y="0"/>
            <a:ext cx="33300" cy="87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2" name="Google Shape;502;p14"/>
          <p:cNvSpPr/>
          <p:nvPr/>
        </p:nvSpPr>
        <p:spPr>
          <a:xfrm flipH="1">
            <a:off x="2137575" y="0"/>
            <a:ext cx="33300" cy="59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3" name="Google Shape;503;p14"/>
          <p:cNvSpPr/>
          <p:nvPr/>
        </p:nvSpPr>
        <p:spPr>
          <a:xfrm flipH="1">
            <a:off x="1099225" y="4103400"/>
            <a:ext cx="449700" cy="1040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4" name="Google Shape;504;p14"/>
          <p:cNvSpPr/>
          <p:nvPr/>
        </p:nvSpPr>
        <p:spPr>
          <a:xfrm flipH="1">
            <a:off x="1697575" y="4103400"/>
            <a:ext cx="32700" cy="1040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5" name="Google Shape;505;p14"/>
          <p:cNvSpPr txBox="1"/>
          <p:nvPr>
            <p:ph type="subTitle" idx="1"/>
          </p:nvPr>
        </p:nvSpPr>
        <p:spPr>
          <a:xfrm>
            <a:off x="2519700" y="1022175"/>
            <a:ext cx="5445900" cy="212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06" name="Google Shape;506;p14"/>
          <p:cNvSpPr txBox="1"/>
          <p:nvPr>
            <p:ph type="title"/>
          </p:nvPr>
        </p:nvSpPr>
        <p:spPr>
          <a:xfrm>
            <a:off x="5470200" y="3555896"/>
            <a:ext cx="2495400" cy="54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"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15"/>
          <p:cNvSpPr txBox="1"/>
          <p:nvPr>
            <p:ph type="subTitle" idx="1"/>
          </p:nvPr>
        </p:nvSpPr>
        <p:spPr>
          <a:xfrm>
            <a:off x="1177925" y="2581300"/>
            <a:ext cx="2575200" cy="97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romanLcPeriod"/>
              <a:defRPr/>
            </a:lvl9pPr>
          </a:lstStyle>
          <a:p/>
        </p:txBody>
      </p:sp>
      <p:sp>
        <p:nvSpPr>
          <p:cNvPr id="509" name="Google Shape;509;p15"/>
          <p:cNvSpPr txBox="1"/>
          <p:nvPr>
            <p:ph type="title"/>
          </p:nvPr>
        </p:nvSpPr>
        <p:spPr>
          <a:xfrm>
            <a:off x="1177925" y="1053550"/>
            <a:ext cx="2575200" cy="14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45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grpSp>
        <p:nvGrpSpPr>
          <p:cNvPr id="510" name="Google Shape;510;p15"/>
          <p:cNvGrpSpPr/>
          <p:nvPr/>
        </p:nvGrpSpPr>
        <p:grpSpPr>
          <a:xfrm rot="-5400000">
            <a:off x="-3456974" y="893021"/>
            <a:ext cx="6069811" cy="2822183"/>
            <a:chOff x="3074151" y="2321296"/>
            <a:chExt cx="6069811" cy="2822183"/>
          </a:xfrm>
        </p:grpSpPr>
        <p:sp>
          <p:nvSpPr>
            <p:cNvPr id="511" name="Google Shape;511;p15"/>
            <p:cNvSpPr/>
            <p:nvPr/>
          </p:nvSpPr>
          <p:spPr>
            <a:xfrm>
              <a:off x="8621628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2" name="Google Shape;512;p15"/>
            <p:cNvSpPr/>
            <p:nvPr/>
          </p:nvSpPr>
          <p:spPr>
            <a:xfrm>
              <a:off x="8091019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3" name="Google Shape;513;p15"/>
            <p:cNvSpPr/>
            <p:nvPr/>
          </p:nvSpPr>
          <p:spPr>
            <a:xfrm>
              <a:off x="7557400" y="2321296"/>
              <a:ext cx="9028" cy="2822183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4" name="Google Shape;514;p15"/>
            <p:cNvSpPr/>
            <p:nvPr/>
          </p:nvSpPr>
          <p:spPr>
            <a:xfrm>
              <a:off x="7026791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5" name="Google Shape;515;p15"/>
            <p:cNvSpPr/>
            <p:nvPr/>
          </p:nvSpPr>
          <p:spPr>
            <a:xfrm>
              <a:off x="6493404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6" name="Google Shape;516;p15"/>
            <p:cNvSpPr/>
            <p:nvPr/>
          </p:nvSpPr>
          <p:spPr>
            <a:xfrm>
              <a:off x="5962795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7" name="Google Shape;517;p15"/>
            <p:cNvSpPr/>
            <p:nvPr/>
          </p:nvSpPr>
          <p:spPr>
            <a:xfrm>
              <a:off x="542917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8" name="Google Shape;518;p15"/>
            <p:cNvSpPr/>
            <p:nvPr/>
          </p:nvSpPr>
          <p:spPr>
            <a:xfrm>
              <a:off x="3074151" y="36177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9" name="Google Shape;519;p15"/>
            <p:cNvSpPr/>
            <p:nvPr/>
          </p:nvSpPr>
          <p:spPr>
            <a:xfrm>
              <a:off x="3074151" y="4148364"/>
              <a:ext cx="6069811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0" name="Google Shape;520;p15"/>
            <p:cNvSpPr/>
            <p:nvPr/>
          </p:nvSpPr>
          <p:spPr>
            <a:xfrm>
              <a:off x="3074151" y="4681756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1" name="Google Shape;521;p15"/>
            <p:cNvSpPr/>
            <p:nvPr/>
          </p:nvSpPr>
          <p:spPr>
            <a:xfrm>
              <a:off x="3074151" y="3087125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2" name="Google Shape;522;p15"/>
            <p:cNvSpPr/>
            <p:nvPr/>
          </p:nvSpPr>
          <p:spPr>
            <a:xfrm>
              <a:off x="3074151" y="25132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3" name="Google Shape;523;p15"/>
            <p:cNvSpPr/>
            <p:nvPr/>
          </p:nvSpPr>
          <p:spPr>
            <a:xfrm>
              <a:off x="4895551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4" name="Google Shape;524;p15"/>
            <p:cNvSpPr/>
            <p:nvPr/>
          </p:nvSpPr>
          <p:spPr>
            <a:xfrm>
              <a:off x="436192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5" name="Google Shape;525;p15"/>
            <p:cNvSpPr/>
            <p:nvPr/>
          </p:nvSpPr>
          <p:spPr>
            <a:xfrm>
              <a:off x="3828300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6" name="Google Shape;526;p15"/>
            <p:cNvSpPr/>
            <p:nvPr/>
          </p:nvSpPr>
          <p:spPr>
            <a:xfrm>
              <a:off x="3294675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27" name="Google Shape;527;p15"/>
          <p:cNvGrpSpPr/>
          <p:nvPr/>
        </p:nvGrpSpPr>
        <p:grpSpPr>
          <a:xfrm>
            <a:off x="4827726" y="-704279"/>
            <a:ext cx="6069811" cy="2822183"/>
            <a:chOff x="3074151" y="2321296"/>
            <a:chExt cx="6069811" cy="2822183"/>
          </a:xfrm>
        </p:grpSpPr>
        <p:sp>
          <p:nvSpPr>
            <p:cNvPr id="528" name="Google Shape;528;p15"/>
            <p:cNvSpPr/>
            <p:nvPr/>
          </p:nvSpPr>
          <p:spPr>
            <a:xfrm>
              <a:off x="8621628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9" name="Google Shape;529;p15"/>
            <p:cNvSpPr/>
            <p:nvPr/>
          </p:nvSpPr>
          <p:spPr>
            <a:xfrm>
              <a:off x="8091019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0" name="Google Shape;530;p15"/>
            <p:cNvSpPr/>
            <p:nvPr/>
          </p:nvSpPr>
          <p:spPr>
            <a:xfrm>
              <a:off x="7557400" y="2321296"/>
              <a:ext cx="9028" cy="2822183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1" name="Google Shape;531;p15"/>
            <p:cNvSpPr/>
            <p:nvPr/>
          </p:nvSpPr>
          <p:spPr>
            <a:xfrm>
              <a:off x="7026791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2" name="Google Shape;532;p15"/>
            <p:cNvSpPr/>
            <p:nvPr/>
          </p:nvSpPr>
          <p:spPr>
            <a:xfrm>
              <a:off x="6493404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3" name="Google Shape;533;p15"/>
            <p:cNvSpPr/>
            <p:nvPr/>
          </p:nvSpPr>
          <p:spPr>
            <a:xfrm>
              <a:off x="5962795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4" name="Google Shape;534;p15"/>
            <p:cNvSpPr/>
            <p:nvPr/>
          </p:nvSpPr>
          <p:spPr>
            <a:xfrm>
              <a:off x="542917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5" name="Google Shape;535;p15"/>
            <p:cNvSpPr/>
            <p:nvPr/>
          </p:nvSpPr>
          <p:spPr>
            <a:xfrm>
              <a:off x="3074151" y="36177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6" name="Google Shape;536;p15"/>
            <p:cNvSpPr/>
            <p:nvPr/>
          </p:nvSpPr>
          <p:spPr>
            <a:xfrm>
              <a:off x="3074151" y="4148364"/>
              <a:ext cx="6069811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7" name="Google Shape;537;p15"/>
            <p:cNvSpPr/>
            <p:nvPr/>
          </p:nvSpPr>
          <p:spPr>
            <a:xfrm>
              <a:off x="3074151" y="4681756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8" name="Google Shape;538;p15"/>
            <p:cNvSpPr/>
            <p:nvPr/>
          </p:nvSpPr>
          <p:spPr>
            <a:xfrm>
              <a:off x="3074151" y="3087125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9" name="Google Shape;539;p15"/>
            <p:cNvSpPr/>
            <p:nvPr/>
          </p:nvSpPr>
          <p:spPr>
            <a:xfrm>
              <a:off x="3074151" y="25132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0" name="Google Shape;540;p15"/>
            <p:cNvSpPr/>
            <p:nvPr/>
          </p:nvSpPr>
          <p:spPr>
            <a:xfrm>
              <a:off x="4895551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1" name="Google Shape;541;p15"/>
            <p:cNvSpPr/>
            <p:nvPr/>
          </p:nvSpPr>
          <p:spPr>
            <a:xfrm>
              <a:off x="436192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2" name="Google Shape;542;p15"/>
            <p:cNvSpPr/>
            <p:nvPr/>
          </p:nvSpPr>
          <p:spPr>
            <a:xfrm>
              <a:off x="3828300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3" name="Google Shape;543;p15"/>
            <p:cNvSpPr/>
            <p:nvPr/>
          </p:nvSpPr>
          <p:spPr>
            <a:xfrm>
              <a:off x="3294675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44" name="Google Shape;544;p15"/>
          <p:cNvSpPr/>
          <p:nvPr/>
        </p:nvSpPr>
        <p:spPr>
          <a:xfrm flipH="1">
            <a:off x="301335" y="0"/>
            <a:ext cx="98400" cy="1639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5" name="Google Shape;545;p15"/>
          <p:cNvSpPr/>
          <p:nvPr/>
        </p:nvSpPr>
        <p:spPr>
          <a:xfrm flipH="1">
            <a:off x="150353" y="0"/>
            <a:ext cx="33300" cy="87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6" name="Google Shape;546;p15"/>
          <p:cNvSpPr/>
          <p:nvPr/>
        </p:nvSpPr>
        <p:spPr>
          <a:xfrm flipH="1">
            <a:off x="517500" y="0"/>
            <a:ext cx="33300" cy="59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7" name="Google Shape;547;p15"/>
          <p:cNvSpPr/>
          <p:nvPr/>
        </p:nvSpPr>
        <p:spPr>
          <a:xfrm rot="-5400000" flipH="1">
            <a:off x="7076725" y="1405450"/>
            <a:ext cx="3275100" cy="288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8" name="Google Shape;548;p15"/>
          <p:cNvSpPr/>
          <p:nvPr/>
        </p:nvSpPr>
        <p:spPr>
          <a:xfrm rot="-5400000" flipH="1">
            <a:off x="6182925" y="2247675"/>
            <a:ext cx="4532700" cy="30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49" name="Google Shape;549;p15"/>
          <p:cNvGrpSpPr/>
          <p:nvPr/>
        </p:nvGrpSpPr>
        <p:grpSpPr>
          <a:xfrm rot="-5400000">
            <a:off x="2486566" y="2113491"/>
            <a:ext cx="258622" cy="5231768"/>
            <a:chOff x="3632500" y="0"/>
            <a:chExt cx="244075" cy="2554200"/>
          </a:xfrm>
        </p:grpSpPr>
        <p:sp>
          <p:nvSpPr>
            <p:cNvPr id="550" name="Google Shape;550;p15"/>
            <p:cNvSpPr/>
            <p:nvPr/>
          </p:nvSpPr>
          <p:spPr>
            <a:xfrm flipH="1">
              <a:off x="3780275" y="0"/>
              <a:ext cx="96300" cy="2554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1" name="Google Shape;551;p15"/>
            <p:cNvSpPr/>
            <p:nvPr/>
          </p:nvSpPr>
          <p:spPr>
            <a:xfrm flipH="1">
              <a:off x="3632500" y="0"/>
              <a:ext cx="32700" cy="1364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3"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16"/>
          <p:cNvSpPr/>
          <p:nvPr/>
        </p:nvSpPr>
        <p:spPr>
          <a:xfrm rot="10800000" flipH="1">
            <a:off x="271696" y="-438070"/>
            <a:ext cx="32700" cy="216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54" name="Google Shape;554;p16"/>
          <p:cNvGrpSpPr/>
          <p:nvPr/>
        </p:nvGrpSpPr>
        <p:grpSpPr>
          <a:xfrm>
            <a:off x="-837040" y="3840866"/>
            <a:ext cx="4238692" cy="1568482"/>
            <a:chOff x="340950" y="290161"/>
            <a:chExt cx="4238692" cy="1568482"/>
          </a:xfrm>
        </p:grpSpPr>
        <p:sp>
          <p:nvSpPr>
            <p:cNvPr id="555" name="Google Shape;555;p16"/>
            <p:cNvSpPr/>
            <p:nvPr/>
          </p:nvSpPr>
          <p:spPr>
            <a:xfrm>
              <a:off x="4057260" y="290161"/>
              <a:ext cx="8797" cy="1568482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6" name="Google Shape;556;p16"/>
            <p:cNvSpPr/>
            <p:nvPr/>
          </p:nvSpPr>
          <p:spPr>
            <a:xfrm>
              <a:off x="3526650" y="290161"/>
              <a:ext cx="6019" cy="1568482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7" name="Google Shape;557;p16"/>
            <p:cNvSpPr/>
            <p:nvPr/>
          </p:nvSpPr>
          <p:spPr>
            <a:xfrm>
              <a:off x="2993031" y="290161"/>
              <a:ext cx="9028" cy="1568482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8" name="Google Shape;558;p16"/>
            <p:cNvSpPr/>
            <p:nvPr/>
          </p:nvSpPr>
          <p:spPr>
            <a:xfrm>
              <a:off x="2462422" y="290161"/>
              <a:ext cx="6019" cy="1568482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9" name="Google Shape;559;p16"/>
            <p:cNvSpPr/>
            <p:nvPr/>
          </p:nvSpPr>
          <p:spPr>
            <a:xfrm>
              <a:off x="1929035" y="290161"/>
              <a:ext cx="8565" cy="1568482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0" name="Google Shape;560;p16"/>
            <p:cNvSpPr/>
            <p:nvPr/>
          </p:nvSpPr>
          <p:spPr>
            <a:xfrm>
              <a:off x="1398425" y="290161"/>
              <a:ext cx="8565" cy="1568482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1" name="Google Shape;561;p16"/>
            <p:cNvSpPr/>
            <p:nvPr/>
          </p:nvSpPr>
          <p:spPr>
            <a:xfrm>
              <a:off x="864807" y="290161"/>
              <a:ext cx="8797" cy="1568482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2" name="Google Shape;562;p16"/>
            <p:cNvSpPr/>
            <p:nvPr/>
          </p:nvSpPr>
          <p:spPr>
            <a:xfrm>
              <a:off x="340950" y="528900"/>
              <a:ext cx="4238692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3" name="Google Shape;563;p16"/>
            <p:cNvSpPr/>
            <p:nvPr/>
          </p:nvSpPr>
          <p:spPr>
            <a:xfrm>
              <a:off x="340950" y="1059514"/>
              <a:ext cx="4238692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4" name="Google Shape;564;p16"/>
            <p:cNvSpPr/>
            <p:nvPr/>
          </p:nvSpPr>
          <p:spPr>
            <a:xfrm>
              <a:off x="340950" y="1592906"/>
              <a:ext cx="4238692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65" name="Google Shape;565;p16"/>
          <p:cNvGrpSpPr/>
          <p:nvPr/>
        </p:nvGrpSpPr>
        <p:grpSpPr>
          <a:xfrm rot="-5400000">
            <a:off x="6510579" y="868660"/>
            <a:ext cx="6069811" cy="2822183"/>
            <a:chOff x="3074151" y="2321296"/>
            <a:chExt cx="6069811" cy="2822183"/>
          </a:xfrm>
        </p:grpSpPr>
        <p:sp>
          <p:nvSpPr>
            <p:cNvPr id="566" name="Google Shape;566;p16"/>
            <p:cNvSpPr/>
            <p:nvPr/>
          </p:nvSpPr>
          <p:spPr>
            <a:xfrm>
              <a:off x="8621628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7" name="Google Shape;567;p16"/>
            <p:cNvSpPr/>
            <p:nvPr/>
          </p:nvSpPr>
          <p:spPr>
            <a:xfrm>
              <a:off x="8091019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8" name="Google Shape;568;p16"/>
            <p:cNvSpPr/>
            <p:nvPr/>
          </p:nvSpPr>
          <p:spPr>
            <a:xfrm>
              <a:off x="7557400" y="2321296"/>
              <a:ext cx="9028" cy="2822183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9" name="Google Shape;569;p16"/>
            <p:cNvSpPr/>
            <p:nvPr/>
          </p:nvSpPr>
          <p:spPr>
            <a:xfrm>
              <a:off x="7026791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0" name="Google Shape;570;p16"/>
            <p:cNvSpPr/>
            <p:nvPr/>
          </p:nvSpPr>
          <p:spPr>
            <a:xfrm>
              <a:off x="6493404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1" name="Google Shape;571;p16"/>
            <p:cNvSpPr/>
            <p:nvPr/>
          </p:nvSpPr>
          <p:spPr>
            <a:xfrm>
              <a:off x="5962795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2" name="Google Shape;572;p16"/>
            <p:cNvSpPr/>
            <p:nvPr/>
          </p:nvSpPr>
          <p:spPr>
            <a:xfrm>
              <a:off x="542917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3074151" y="36177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3074151" y="4148364"/>
              <a:ext cx="6069811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3074151" y="4681756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3074151" y="3087125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7" name="Google Shape;577;p16"/>
            <p:cNvSpPr/>
            <p:nvPr/>
          </p:nvSpPr>
          <p:spPr>
            <a:xfrm>
              <a:off x="3074151" y="25132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8" name="Google Shape;578;p16"/>
            <p:cNvSpPr/>
            <p:nvPr/>
          </p:nvSpPr>
          <p:spPr>
            <a:xfrm>
              <a:off x="4895551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9" name="Google Shape;579;p16"/>
            <p:cNvSpPr/>
            <p:nvPr/>
          </p:nvSpPr>
          <p:spPr>
            <a:xfrm>
              <a:off x="436192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3828300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1" name="Google Shape;581;p16"/>
            <p:cNvSpPr/>
            <p:nvPr/>
          </p:nvSpPr>
          <p:spPr>
            <a:xfrm>
              <a:off x="3294675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82" name="Google Shape;582;p16"/>
          <p:cNvGrpSpPr/>
          <p:nvPr/>
        </p:nvGrpSpPr>
        <p:grpSpPr>
          <a:xfrm rot="5400000">
            <a:off x="6608861" y="-2076378"/>
            <a:ext cx="415204" cy="5231768"/>
            <a:chOff x="3632500" y="0"/>
            <a:chExt cx="391850" cy="2554200"/>
          </a:xfrm>
        </p:grpSpPr>
        <p:sp>
          <p:nvSpPr>
            <p:cNvPr id="583" name="Google Shape;583;p16"/>
            <p:cNvSpPr/>
            <p:nvPr/>
          </p:nvSpPr>
          <p:spPr>
            <a:xfrm flipH="1">
              <a:off x="3780275" y="0"/>
              <a:ext cx="96300" cy="2554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4" name="Google Shape;584;p16"/>
            <p:cNvSpPr/>
            <p:nvPr/>
          </p:nvSpPr>
          <p:spPr>
            <a:xfrm flipH="1">
              <a:off x="3632500" y="0"/>
              <a:ext cx="32700" cy="1364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5" name="Google Shape;585;p16"/>
            <p:cNvSpPr/>
            <p:nvPr/>
          </p:nvSpPr>
          <p:spPr>
            <a:xfrm flipH="1">
              <a:off x="3991650" y="0"/>
              <a:ext cx="32700" cy="924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86" name="Google Shape;586;p16"/>
          <p:cNvSpPr/>
          <p:nvPr/>
        </p:nvSpPr>
        <p:spPr>
          <a:xfrm rot="10800000" flipH="1">
            <a:off x="420723" y="-437875"/>
            <a:ext cx="210300" cy="186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7" name="Google Shape;587;p16"/>
          <p:cNvSpPr txBox="1"/>
          <p:nvPr>
            <p:ph type="title"/>
          </p:nvPr>
        </p:nvSpPr>
        <p:spPr>
          <a:xfrm>
            <a:off x="4341950" y="896200"/>
            <a:ext cx="2764200" cy="22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588" name="Google Shape;588;p16"/>
          <p:cNvSpPr txBox="1"/>
          <p:nvPr>
            <p:ph type="body" idx="1"/>
          </p:nvPr>
        </p:nvSpPr>
        <p:spPr>
          <a:xfrm>
            <a:off x="4341950" y="3131500"/>
            <a:ext cx="2764200" cy="98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"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0" name="Google Shape;590;p17"/>
          <p:cNvGrpSpPr/>
          <p:nvPr/>
        </p:nvGrpSpPr>
        <p:grpSpPr>
          <a:xfrm rot="-5400000">
            <a:off x="-1563849" y="3890471"/>
            <a:ext cx="6069811" cy="2822183"/>
            <a:chOff x="3074151" y="2321296"/>
            <a:chExt cx="6069811" cy="2822183"/>
          </a:xfrm>
        </p:grpSpPr>
        <p:sp>
          <p:nvSpPr>
            <p:cNvPr id="591" name="Google Shape;591;p17"/>
            <p:cNvSpPr/>
            <p:nvPr/>
          </p:nvSpPr>
          <p:spPr>
            <a:xfrm>
              <a:off x="8621628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2" name="Google Shape;592;p17"/>
            <p:cNvSpPr/>
            <p:nvPr/>
          </p:nvSpPr>
          <p:spPr>
            <a:xfrm>
              <a:off x="8091019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3" name="Google Shape;593;p17"/>
            <p:cNvSpPr/>
            <p:nvPr/>
          </p:nvSpPr>
          <p:spPr>
            <a:xfrm>
              <a:off x="7557400" y="2321296"/>
              <a:ext cx="9028" cy="2822183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4" name="Google Shape;594;p17"/>
            <p:cNvSpPr/>
            <p:nvPr/>
          </p:nvSpPr>
          <p:spPr>
            <a:xfrm>
              <a:off x="7026791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5" name="Google Shape;595;p17"/>
            <p:cNvSpPr/>
            <p:nvPr/>
          </p:nvSpPr>
          <p:spPr>
            <a:xfrm>
              <a:off x="6493404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6" name="Google Shape;596;p17"/>
            <p:cNvSpPr/>
            <p:nvPr/>
          </p:nvSpPr>
          <p:spPr>
            <a:xfrm>
              <a:off x="5962795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7" name="Google Shape;597;p17"/>
            <p:cNvSpPr/>
            <p:nvPr/>
          </p:nvSpPr>
          <p:spPr>
            <a:xfrm>
              <a:off x="542917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8" name="Google Shape;598;p17"/>
            <p:cNvSpPr/>
            <p:nvPr/>
          </p:nvSpPr>
          <p:spPr>
            <a:xfrm>
              <a:off x="3074151" y="36177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3074151" y="4148364"/>
              <a:ext cx="6069811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074151" y="4681756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074151" y="3087125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3074151" y="25132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895551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436192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3828300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3294675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07" name="Google Shape;607;p17"/>
          <p:cNvGrpSpPr/>
          <p:nvPr/>
        </p:nvGrpSpPr>
        <p:grpSpPr>
          <a:xfrm>
            <a:off x="5076501" y="-1703904"/>
            <a:ext cx="6069811" cy="2822183"/>
            <a:chOff x="3074151" y="2321296"/>
            <a:chExt cx="6069811" cy="2822183"/>
          </a:xfrm>
        </p:grpSpPr>
        <p:sp>
          <p:nvSpPr>
            <p:cNvPr id="608" name="Google Shape;608;p17"/>
            <p:cNvSpPr/>
            <p:nvPr/>
          </p:nvSpPr>
          <p:spPr>
            <a:xfrm>
              <a:off x="8621628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8091019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7557400" y="2321296"/>
              <a:ext cx="9028" cy="2822183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7026791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6493404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5962795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542917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3074151" y="36177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3074151" y="4148364"/>
              <a:ext cx="6069811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3074151" y="4681756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3074151" y="3087125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3074151" y="25132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0" name="Google Shape;620;p17"/>
            <p:cNvSpPr/>
            <p:nvPr/>
          </p:nvSpPr>
          <p:spPr>
            <a:xfrm>
              <a:off x="4895551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1" name="Google Shape;621;p17"/>
            <p:cNvSpPr/>
            <p:nvPr/>
          </p:nvSpPr>
          <p:spPr>
            <a:xfrm>
              <a:off x="436192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2" name="Google Shape;622;p17"/>
            <p:cNvSpPr/>
            <p:nvPr/>
          </p:nvSpPr>
          <p:spPr>
            <a:xfrm>
              <a:off x="3828300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3" name="Google Shape;623;p17"/>
            <p:cNvSpPr/>
            <p:nvPr/>
          </p:nvSpPr>
          <p:spPr>
            <a:xfrm>
              <a:off x="3294675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24" name="Google Shape;624;p17"/>
          <p:cNvSpPr/>
          <p:nvPr/>
        </p:nvSpPr>
        <p:spPr>
          <a:xfrm flipH="1">
            <a:off x="301325" y="0"/>
            <a:ext cx="98400" cy="1415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5" name="Google Shape;625;p17"/>
          <p:cNvSpPr/>
          <p:nvPr/>
        </p:nvSpPr>
        <p:spPr>
          <a:xfrm flipH="1">
            <a:off x="150353" y="0"/>
            <a:ext cx="33300" cy="87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6" name="Google Shape;626;p17"/>
          <p:cNvSpPr/>
          <p:nvPr/>
        </p:nvSpPr>
        <p:spPr>
          <a:xfrm flipH="1">
            <a:off x="517500" y="0"/>
            <a:ext cx="33300" cy="59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7" name="Google Shape;627;p17"/>
          <p:cNvSpPr/>
          <p:nvPr/>
        </p:nvSpPr>
        <p:spPr>
          <a:xfrm rot="5400000" flipH="1">
            <a:off x="7677750" y="-431250"/>
            <a:ext cx="449700" cy="2499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8" name="Google Shape;628;p17"/>
          <p:cNvSpPr/>
          <p:nvPr/>
        </p:nvSpPr>
        <p:spPr>
          <a:xfrm rot="5400000" flipH="1">
            <a:off x="7886250" y="-41400"/>
            <a:ext cx="32700" cy="2499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9" name="Google Shape;629;p17"/>
          <p:cNvSpPr txBox="1"/>
          <p:nvPr>
            <p:ph type="title"/>
          </p:nvPr>
        </p:nvSpPr>
        <p:spPr>
          <a:xfrm>
            <a:off x="2378595" y="1781300"/>
            <a:ext cx="46956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630" name="Google Shape;630;p17"/>
          <p:cNvSpPr txBox="1"/>
          <p:nvPr>
            <p:ph type="subTitle" idx="1"/>
          </p:nvPr>
        </p:nvSpPr>
        <p:spPr>
          <a:xfrm>
            <a:off x="2378600" y="2009800"/>
            <a:ext cx="4695600" cy="6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1" name="Google Shape;631;p17"/>
          <p:cNvSpPr txBox="1"/>
          <p:nvPr>
            <p:ph type="title" idx="2"/>
          </p:nvPr>
        </p:nvSpPr>
        <p:spPr>
          <a:xfrm>
            <a:off x="2378600" y="3322875"/>
            <a:ext cx="46956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632" name="Google Shape;632;p17"/>
          <p:cNvSpPr txBox="1"/>
          <p:nvPr>
            <p:ph type="subTitle" idx="3"/>
          </p:nvPr>
        </p:nvSpPr>
        <p:spPr>
          <a:xfrm>
            <a:off x="2378600" y="3551350"/>
            <a:ext cx="4695600" cy="6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3" name="Google Shape;633;p17"/>
          <p:cNvSpPr txBox="1"/>
          <p:nvPr>
            <p:ph type="title" idx="4"/>
          </p:nvPr>
        </p:nvSpPr>
        <p:spPr>
          <a:xfrm>
            <a:off x="872400" y="537575"/>
            <a:ext cx="6677100" cy="6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_1"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18"/>
          <p:cNvSpPr txBox="1"/>
          <p:nvPr>
            <p:ph type="body" idx="1"/>
          </p:nvPr>
        </p:nvSpPr>
        <p:spPr>
          <a:xfrm>
            <a:off x="854750" y="1365225"/>
            <a:ext cx="3694200" cy="30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6" name="Google Shape;636;p18"/>
          <p:cNvSpPr txBox="1"/>
          <p:nvPr>
            <p:ph type="body" idx="2"/>
          </p:nvPr>
        </p:nvSpPr>
        <p:spPr>
          <a:xfrm>
            <a:off x="4580350" y="1365225"/>
            <a:ext cx="3694200" cy="30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7" name="Google Shape;637;p18"/>
          <p:cNvSpPr txBox="1"/>
          <p:nvPr>
            <p:ph type="title"/>
          </p:nvPr>
        </p:nvSpPr>
        <p:spPr>
          <a:xfrm>
            <a:off x="872400" y="537575"/>
            <a:ext cx="7384500" cy="6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grpSp>
        <p:nvGrpSpPr>
          <p:cNvPr id="638" name="Google Shape;638;p18"/>
          <p:cNvGrpSpPr/>
          <p:nvPr/>
        </p:nvGrpSpPr>
        <p:grpSpPr>
          <a:xfrm>
            <a:off x="6748540" y="-1998808"/>
            <a:ext cx="6069811" cy="2822183"/>
            <a:chOff x="3074151" y="2321296"/>
            <a:chExt cx="6069811" cy="2822183"/>
          </a:xfrm>
        </p:grpSpPr>
        <p:sp>
          <p:nvSpPr>
            <p:cNvPr id="639" name="Google Shape;639;p18"/>
            <p:cNvSpPr/>
            <p:nvPr/>
          </p:nvSpPr>
          <p:spPr>
            <a:xfrm>
              <a:off x="8621628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0" name="Google Shape;640;p18"/>
            <p:cNvSpPr/>
            <p:nvPr/>
          </p:nvSpPr>
          <p:spPr>
            <a:xfrm>
              <a:off x="8091019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1" name="Google Shape;641;p18"/>
            <p:cNvSpPr/>
            <p:nvPr/>
          </p:nvSpPr>
          <p:spPr>
            <a:xfrm>
              <a:off x="7557400" y="2321296"/>
              <a:ext cx="9028" cy="2822183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2" name="Google Shape;642;p18"/>
            <p:cNvSpPr/>
            <p:nvPr/>
          </p:nvSpPr>
          <p:spPr>
            <a:xfrm>
              <a:off x="7026791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3" name="Google Shape;643;p18"/>
            <p:cNvSpPr/>
            <p:nvPr/>
          </p:nvSpPr>
          <p:spPr>
            <a:xfrm>
              <a:off x="6493404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4" name="Google Shape;644;p18"/>
            <p:cNvSpPr/>
            <p:nvPr/>
          </p:nvSpPr>
          <p:spPr>
            <a:xfrm>
              <a:off x="5962795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5" name="Google Shape;645;p18"/>
            <p:cNvSpPr/>
            <p:nvPr/>
          </p:nvSpPr>
          <p:spPr>
            <a:xfrm>
              <a:off x="542917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6" name="Google Shape;646;p18"/>
            <p:cNvSpPr/>
            <p:nvPr/>
          </p:nvSpPr>
          <p:spPr>
            <a:xfrm>
              <a:off x="3074151" y="36177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7" name="Google Shape;647;p18"/>
            <p:cNvSpPr/>
            <p:nvPr/>
          </p:nvSpPr>
          <p:spPr>
            <a:xfrm>
              <a:off x="3074151" y="4148364"/>
              <a:ext cx="6069811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8" name="Google Shape;648;p18"/>
            <p:cNvSpPr/>
            <p:nvPr/>
          </p:nvSpPr>
          <p:spPr>
            <a:xfrm>
              <a:off x="3074151" y="4681756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9" name="Google Shape;649;p18"/>
            <p:cNvSpPr/>
            <p:nvPr/>
          </p:nvSpPr>
          <p:spPr>
            <a:xfrm>
              <a:off x="3074151" y="3087125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0" name="Google Shape;650;p18"/>
            <p:cNvSpPr/>
            <p:nvPr/>
          </p:nvSpPr>
          <p:spPr>
            <a:xfrm>
              <a:off x="3074151" y="25132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1" name="Google Shape;651;p18"/>
            <p:cNvSpPr/>
            <p:nvPr/>
          </p:nvSpPr>
          <p:spPr>
            <a:xfrm>
              <a:off x="4895551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2" name="Google Shape;652;p18"/>
            <p:cNvSpPr/>
            <p:nvPr/>
          </p:nvSpPr>
          <p:spPr>
            <a:xfrm>
              <a:off x="436192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3" name="Google Shape;653;p18"/>
            <p:cNvSpPr/>
            <p:nvPr/>
          </p:nvSpPr>
          <p:spPr>
            <a:xfrm>
              <a:off x="3828300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4" name="Google Shape;654;p18"/>
            <p:cNvSpPr/>
            <p:nvPr/>
          </p:nvSpPr>
          <p:spPr>
            <a:xfrm>
              <a:off x="3294675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55" name="Google Shape;655;p18"/>
          <p:cNvSpPr/>
          <p:nvPr/>
        </p:nvSpPr>
        <p:spPr>
          <a:xfrm rot="5400000" flipH="1">
            <a:off x="7566900" y="2891398"/>
            <a:ext cx="96300" cy="328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56" name="Google Shape;656;p18"/>
          <p:cNvSpPr/>
          <p:nvPr/>
        </p:nvSpPr>
        <p:spPr>
          <a:xfrm rot="5400000" flipH="1">
            <a:off x="8147395" y="3260525"/>
            <a:ext cx="32700" cy="2189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57" name="Google Shape;657;p18"/>
          <p:cNvSpPr/>
          <p:nvPr/>
        </p:nvSpPr>
        <p:spPr>
          <a:xfrm rot="5400000" flipH="1">
            <a:off x="8500495" y="3972775"/>
            <a:ext cx="32700" cy="1482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58" name="Google Shape;658;p18"/>
          <p:cNvSpPr/>
          <p:nvPr/>
        </p:nvSpPr>
        <p:spPr>
          <a:xfrm flipH="1">
            <a:off x="236929" y="4016425"/>
            <a:ext cx="449700" cy="110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59" name="Google Shape;659;p18"/>
          <p:cNvSpPr/>
          <p:nvPr/>
        </p:nvSpPr>
        <p:spPr>
          <a:xfrm flipH="1">
            <a:off x="835279" y="4016425"/>
            <a:ext cx="32700" cy="1104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60" name="Google Shape;660;p18"/>
          <p:cNvGrpSpPr/>
          <p:nvPr/>
        </p:nvGrpSpPr>
        <p:grpSpPr>
          <a:xfrm>
            <a:off x="5128840" y="3654480"/>
            <a:ext cx="6069811" cy="2822183"/>
            <a:chOff x="3074151" y="2321296"/>
            <a:chExt cx="6069811" cy="2822183"/>
          </a:xfrm>
        </p:grpSpPr>
        <p:sp>
          <p:nvSpPr>
            <p:cNvPr id="661" name="Google Shape;661;p18"/>
            <p:cNvSpPr/>
            <p:nvPr/>
          </p:nvSpPr>
          <p:spPr>
            <a:xfrm>
              <a:off x="8621628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2" name="Google Shape;662;p18"/>
            <p:cNvSpPr/>
            <p:nvPr/>
          </p:nvSpPr>
          <p:spPr>
            <a:xfrm>
              <a:off x="8091019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3" name="Google Shape;663;p18"/>
            <p:cNvSpPr/>
            <p:nvPr/>
          </p:nvSpPr>
          <p:spPr>
            <a:xfrm>
              <a:off x="7557400" y="2321296"/>
              <a:ext cx="9028" cy="2822183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4" name="Google Shape;664;p18"/>
            <p:cNvSpPr/>
            <p:nvPr/>
          </p:nvSpPr>
          <p:spPr>
            <a:xfrm>
              <a:off x="7026791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5" name="Google Shape;665;p18"/>
            <p:cNvSpPr/>
            <p:nvPr/>
          </p:nvSpPr>
          <p:spPr>
            <a:xfrm>
              <a:off x="6493404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6" name="Google Shape;666;p18"/>
            <p:cNvSpPr/>
            <p:nvPr/>
          </p:nvSpPr>
          <p:spPr>
            <a:xfrm>
              <a:off x="5962795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7" name="Google Shape;667;p18"/>
            <p:cNvSpPr/>
            <p:nvPr/>
          </p:nvSpPr>
          <p:spPr>
            <a:xfrm>
              <a:off x="542917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8" name="Google Shape;668;p18"/>
            <p:cNvSpPr/>
            <p:nvPr/>
          </p:nvSpPr>
          <p:spPr>
            <a:xfrm>
              <a:off x="3074151" y="36177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9" name="Google Shape;669;p18"/>
            <p:cNvSpPr/>
            <p:nvPr/>
          </p:nvSpPr>
          <p:spPr>
            <a:xfrm>
              <a:off x="3074151" y="4148364"/>
              <a:ext cx="6069811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0" name="Google Shape;670;p18"/>
            <p:cNvSpPr/>
            <p:nvPr/>
          </p:nvSpPr>
          <p:spPr>
            <a:xfrm>
              <a:off x="3074151" y="4681756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1" name="Google Shape;671;p18"/>
            <p:cNvSpPr/>
            <p:nvPr/>
          </p:nvSpPr>
          <p:spPr>
            <a:xfrm>
              <a:off x="3074151" y="3087125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2" name="Google Shape;672;p18"/>
            <p:cNvSpPr/>
            <p:nvPr/>
          </p:nvSpPr>
          <p:spPr>
            <a:xfrm>
              <a:off x="3074151" y="25132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3" name="Google Shape;673;p18"/>
            <p:cNvSpPr/>
            <p:nvPr/>
          </p:nvSpPr>
          <p:spPr>
            <a:xfrm>
              <a:off x="4895551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4" name="Google Shape;674;p18"/>
            <p:cNvSpPr/>
            <p:nvPr/>
          </p:nvSpPr>
          <p:spPr>
            <a:xfrm>
              <a:off x="436192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5" name="Google Shape;675;p18"/>
            <p:cNvSpPr/>
            <p:nvPr/>
          </p:nvSpPr>
          <p:spPr>
            <a:xfrm>
              <a:off x="3828300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6" name="Google Shape;676;p18"/>
            <p:cNvSpPr/>
            <p:nvPr/>
          </p:nvSpPr>
          <p:spPr>
            <a:xfrm>
              <a:off x="3294675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77" name="Google Shape;677;p18"/>
          <p:cNvSpPr/>
          <p:nvPr/>
        </p:nvSpPr>
        <p:spPr>
          <a:xfrm>
            <a:off x="7925350" y="203825"/>
            <a:ext cx="762000" cy="762000"/>
          </a:xfrm>
          <a:prstGeom prst="mathMultiply">
            <a:avLst>
              <a:gd name="adj1" fmla="val 1711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19"/>
          <p:cNvSpPr/>
          <p:nvPr/>
        </p:nvSpPr>
        <p:spPr>
          <a:xfrm>
            <a:off x="95800" y="470525"/>
            <a:ext cx="762000" cy="762000"/>
          </a:xfrm>
          <a:prstGeom prst="mathMultiply">
            <a:avLst>
              <a:gd name="adj1" fmla="val 1711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80" name="Google Shape;680;p19"/>
          <p:cNvGrpSpPr/>
          <p:nvPr/>
        </p:nvGrpSpPr>
        <p:grpSpPr>
          <a:xfrm>
            <a:off x="6519702" y="-403014"/>
            <a:ext cx="4238692" cy="1568482"/>
            <a:chOff x="340950" y="290161"/>
            <a:chExt cx="4238692" cy="1568482"/>
          </a:xfrm>
        </p:grpSpPr>
        <p:sp>
          <p:nvSpPr>
            <p:cNvPr id="681" name="Google Shape;681;p19"/>
            <p:cNvSpPr/>
            <p:nvPr/>
          </p:nvSpPr>
          <p:spPr>
            <a:xfrm>
              <a:off x="4057260" y="290161"/>
              <a:ext cx="8797" cy="1568482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2" name="Google Shape;682;p19"/>
            <p:cNvSpPr/>
            <p:nvPr/>
          </p:nvSpPr>
          <p:spPr>
            <a:xfrm>
              <a:off x="3526650" y="290161"/>
              <a:ext cx="6019" cy="1568482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3" name="Google Shape;683;p19"/>
            <p:cNvSpPr/>
            <p:nvPr/>
          </p:nvSpPr>
          <p:spPr>
            <a:xfrm>
              <a:off x="2993031" y="290161"/>
              <a:ext cx="9028" cy="1568482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4" name="Google Shape;684;p19"/>
            <p:cNvSpPr/>
            <p:nvPr/>
          </p:nvSpPr>
          <p:spPr>
            <a:xfrm>
              <a:off x="2462422" y="290161"/>
              <a:ext cx="6019" cy="1568482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5" name="Google Shape;685;p19"/>
            <p:cNvSpPr/>
            <p:nvPr/>
          </p:nvSpPr>
          <p:spPr>
            <a:xfrm>
              <a:off x="1929035" y="290161"/>
              <a:ext cx="8565" cy="1568482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6" name="Google Shape;686;p19"/>
            <p:cNvSpPr/>
            <p:nvPr/>
          </p:nvSpPr>
          <p:spPr>
            <a:xfrm>
              <a:off x="1398425" y="290161"/>
              <a:ext cx="8565" cy="1568482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7" name="Google Shape;687;p19"/>
            <p:cNvSpPr/>
            <p:nvPr/>
          </p:nvSpPr>
          <p:spPr>
            <a:xfrm>
              <a:off x="864807" y="290161"/>
              <a:ext cx="8797" cy="1568482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8" name="Google Shape;688;p19"/>
            <p:cNvSpPr/>
            <p:nvPr/>
          </p:nvSpPr>
          <p:spPr>
            <a:xfrm>
              <a:off x="340950" y="528900"/>
              <a:ext cx="4238692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9" name="Google Shape;689;p19"/>
            <p:cNvSpPr/>
            <p:nvPr/>
          </p:nvSpPr>
          <p:spPr>
            <a:xfrm>
              <a:off x="340950" y="1059514"/>
              <a:ext cx="4238692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0" name="Google Shape;690;p19"/>
            <p:cNvSpPr/>
            <p:nvPr/>
          </p:nvSpPr>
          <p:spPr>
            <a:xfrm>
              <a:off x="340950" y="1592906"/>
              <a:ext cx="4238692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91" name="Google Shape;691;p19"/>
          <p:cNvGrpSpPr/>
          <p:nvPr/>
        </p:nvGrpSpPr>
        <p:grpSpPr>
          <a:xfrm>
            <a:off x="1436314" y="4415134"/>
            <a:ext cx="6069811" cy="2822183"/>
            <a:chOff x="3074151" y="2321296"/>
            <a:chExt cx="6069811" cy="2822183"/>
          </a:xfrm>
        </p:grpSpPr>
        <p:sp>
          <p:nvSpPr>
            <p:cNvPr id="692" name="Google Shape;692;p19"/>
            <p:cNvSpPr/>
            <p:nvPr/>
          </p:nvSpPr>
          <p:spPr>
            <a:xfrm>
              <a:off x="8621628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3" name="Google Shape;693;p19"/>
            <p:cNvSpPr/>
            <p:nvPr/>
          </p:nvSpPr>
          <p:spPr>
            <a:xfrm>
              <a:off x="8091019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4" name="Google Shape;694;p19"/>
            <p:cNvSpPr/>
            <p:nvPr/>
          </p:nvSpPr>
          <p:spPr>
            <a:xfrm>
              <a:off x="7557400" y="2321296"/>
              <a:ext cx="9028" cy="2822183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5" name="Google Shape;695;p19"/>
            <p:cNvSpPr/>
            <p:nvPr/>
          </p:nvSpPr>
          <p:spPr>
            <a:xfrm>
              <a:off x="7026791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6" name="Google Shape;696;p19"/>
            <p:cNvSpPr/>
            <p:nvPr/>
          </p:nvSpPr>
          <p:spPr>
            <a:xfrm>
              <a:off x="6493404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7" name="Google Shape;697;p19"/>
            <p:cNvSpPr/>
            <p:nvPr/>
          </p:nvSpPr>
          <p:spPr>
            <a:xfrm>
              <a:off x="5962795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8" name="Google Shape;698;p19"/>
            <p:cNvSpPr/>
            <p:nvPr/>
          </p:nvSpPr>
          <p:spPr>
            <a:xfrm>
              <a:off x="542917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9" name="Google Shape;699;p19"/>
            <p:cNvSpPr/>
            <p:nvPr/>
          </p:nvSpPr>
          <p:spPr>
            <a:xfrm>
              <a:off x="3074151" y="36177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0" name="Google Shape;700;p19"/>
            <p:cNvSpPr/>
            <p:nvPr/>
          </p:nvSpPr>
          <p:spPr>
            <a:xfrm>
              <a:off x="3074151" y="4148364"/>
              <a:ext cx="6069811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1" name="Google Shape;701;p19"/>
            <p:cNvSpPr/>
            <p:nvPr/>
          </p:nvSpPr>
          <p:spPr>
            <a:xfrm>
              <a:off x="3074151" y="4681756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2" name="Google Shape;702;p19"/>
            <p:cNvSpPr/>
            <p:nvPr/>
          </p:nvSpPr>
          <p:spPr>
            <a:xfrm>
              <a:off x="3074151" y="3087125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3" name="Google Shape;703;p19"/>
            <p:cNvSpPr/>
            <p:nvPr/>
          </p:nvSpPr>
          <p:spPr>
            <a:xfrm>
              <a:off x="3074151" y="25132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4" name="Google Shape;704;p19"/>
            <p:cNvSpPr/>
            <p:nvPr/>
          </p:nvSpPr>
          <p:spPr>
            <a:xfrm>
              <a:off x="4895551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5" name="Google Shape;705;p19"/>
            <p:cNvSpPr/>
            <p:nvPr/>
          </p:nvSpPr>
          <p:spPr>
            <a:xfrm>
              <a:off x="436192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6" name="Google Shape;706;p19"/>
            <p:cNvSpPr/>
            <p:nvPr/>
          </p:nvSpPr>
          <p:spPr>
            <a:xfrm>
              <a:off x="3828300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7" name="Google Shape;707;p19"/>
            <p:cNvSpPr/>
            <p:nvPr/>
          </p:nvSpPr>
          <p:spPr>
            <a:xfrm>
              <a:off x="3294675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08" name="Google Shape;708;p19"/>
          <p:cNvSpPr/>
          <p:nvPr/>
        </p:nvSpPr>
        <p:spPr>
          <a:xfrm>
            <a:off x="-466200" y="4736700"/>
            <a:ext cx="6728400" cy="10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9" name="Google Shape;709;p19"/>
          <p:cNvSpPr/>
          <p:nvPr/>
        </p:nvSpPr>
        <p:spPr>
          <a:xfrm flipH="1">
            <a:off x="8256900" y="3532900"/>
            <a:ext cx="449700" cy="186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0" name="Google Shape;710;p19"/>
          <p:cNvSpPr/>
          <p:nvPr/>
        </p:nvSpPr>
        <p:spPr>
          <a:xfrm flipH="1">
            <a:off x="8822925" y="3234900"/>
            <a:ext cx="32700" cy="216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1" name="Google Shape;711;p19"/>
          <p:cNvSpPr/>
          <p:nvPr/>
        </p:nvSpPr>
        <p:spPr>
          <a:xfrm flipH="1">
            <a:off x="1991550" y="4878875"/>
            <a:ext cx="1812900" cy="10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2" name="Google Shape;712;p19"/>
          <p:cNvSpPr/>
          <p:nvPr/>
        </p:nvSpPr>
        <p:spPr>
          <a:xfrm flipH="1">
            <a:off x="7809725" y="470525"/>
            <a:ext cx="3275100" cy="288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3" name="Google Shape;713;p19"/>
          <p:cNvSpPr/>
          <p:nvPr/>
        </p:nvSpPr>
        <p:spPr>
          <a:xfrm flipH="1">
            <a:off x="7699725" y="233875"/>
            <a:ext cx="4532700" cy="30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4" name="Google Shape;714;p19"/>
          <p:cNvSpPr txBox="1"/>
          <p:nvPr>
            <p:ph type="title"/>
          </p:nvPr>
        </p:nvSpPr>
        <p:spPr>
          <a:xfrm>
            <a:off x="1108888" y="2751672"/>
            <a:ext cx="18573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715" name="Google Shape;715;p19"/>
          <p:cNvSpPr txBox="1"/>
          <p:nvPr>
            <p:ph type="subTitle" idx="1"/>
          </p:nvPr>
        </p:nvSpPr>
        <p:spPr>
          <a:xfrm>
            <a:off x="1108888" y="3007950"/>
            <a:ext cx="1857300" cy="8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6" name="Google Shape;716;p19"/>
          <p:cNvSpPr txBox="1"/>
          <p:nvPr>
            <p:ph type="title" idx="2"/>
          </p:nvPr>
        </p:nvSpPr>
        <p:spPr>
          <a:xfrm>
            <a:off x="3643350" y="2751672"/>
            <a:ext cx="18573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717" name="Google Shape;717;p19"/>
          <p:cNvSpPr txBox="1"/>
          <p:nvPr>
            <p:ph type="subTitle" idx="3"/>
          </p:nvPr>
        </p:nvSpPr>
        <p:spPr>
          <a:xfrm>
            <a:off x="3643350" y="3007950"/>
            <a:ext cx="1857300" cy="8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8" name="Google Shape;718;p19"/>
          <p:cNvSpPr txBox="1"/>
          <p:nvPr>
            <p:ph type="title" idx="4"/>
          </p:nvPr>
        </p:nvSpPr>
        <p:spPr>
          <a:xfrm>
            <a:off x="6177812" y="2751672"/>
            <a:ext cx="18573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719" name="Google Shape;719;p19"/>
          <p:cNvSpPr txBox="1"/>
          <p:nvPr>
            <p:ph type="subTitle" idx="5"/>
          </p:nvPr>
        </p:nvSpPr>
        <p:spPr>
          <a:xfrm>
            <a:off x="6177812" y="3007950"/>
            <a:ext cx="1857300" cy="8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0" name="Google Shape;720;p19"/>
          <p:cNvSpPr txBox="1"/>
          <p:nvPr>
            <p:ph type="title" idx="6"/>
          </p:nvPr>
        </p:nvSpPr>
        <p:spPr>
          <a:xfrm>
            <a:off x="872400" y="537575"/>
            <a:ext cx="7384500" cy="6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20"/>
          <p:cNvSpPr/>
          <p:nvPr/>
        </p:nvSpPr>
        <p:spPr>
          <a:xfrm rot="-5400000" flipH="1">
            <a:off x="7917672" y="2003234"/>
            <a:ext cx="449700" cy="1104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723" name="Google Shape;723;p20"/>
          <p:cNvGrpSpPr/>
          <p:nvPr/>
        </p:nvGrpSpPr>
        <p:grpSpPr>
          <a:xfrm rot="5400000">
            <a:off x="-3443760" y="2841830"/>
            <a:ext cx="6069811" cy="2822183"/>
            <a:chOff x="3074151" y="2321296"/>
            <a:chExt cx="6069811" cy="2822183"/>
          </a:xfrm>
        </p:grpSpPr>
        <p:sp>
          <p:nvSpPr>
            <p:cNvPr id="724" name="Google Shape;724;p20"/>
            <p:cNvSpPr/>
            <p:nvPr/>
          </p:nvSpPr>
          <p:spPr>
            <a:xfrm>
              <a:off x="8621628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5" name="Google Shape;725;p20"/>
            <p:cNvSpPr/>
            <p:nvPr/>
          </p:nvSpPr>
          <p:spPr>
            <a:xfrm>
              <a:off x="8091019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6" name="Google Shape;726;p20"/>
            <p:cNvSpPr/>
            <p:nvPr/>
          </p:nvSpPr>
          <p:spPr>
            <a:xfrm>
              <a:off x="7557400" y="2321296"/>
              <a:ext cx="9028" cy="2822183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7" name="Google Shape;727;p20"/>
            <p:cNvSpPr/>
            <p:nvPr/>
          </p:nvSpPr>
          <p:spPr>
            <a:xfrm>
              <a:off x="7026791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8" name="Google Shape;728;p20"/>
            <p:cNvSpPr/>
            <p:nvPr/>
          </p:nvSpPr>
          <p:spPr>
            <a:xfrm>
              <a:off x="6493404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9" name="Google Shape;729;p20"/>
            <p:cNvSpPr/>
            <p:nvPr/>
          </p:nvSpPr>
          <p:spPr>
            <a:xfrm>
              <a:off x="5962795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0" name="Google Shape;730;p20"/>
            <p:cNvSpPr/>
            <p:nvPr/>
          </p:nvSpPr>
          <p:spPr>
            <a:xfrm>
              <a:off x="542917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1" name="Google Shape;731;p20"/>
            <p:cNvSpPr/>
            <p:nvPr/>
          </p:nvSpPr>
          <p:spPr>
            <a:xfrm>
              <a:off x="3074151" y="36177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2" name="Google Shape;732;p20"/>
            <p:cNvSpPr/>
            <p:nvPr/>
          </p:nvSpPr>
          <p:spPr>
            <a:xfrm>
              <a:off x="3074151" y="4148364"/>
              <a:ext cx="6069811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3" name="Google Shape;733;p20"/>
            <p:cNvSpPr/>
            <p:nvPr/>
          </p:nvSpPr>
          <p:spPr>
            <a:xfrm>
              <a:off x="3074151" y="4681756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4" name="Google Shape;734;p20"/>
            <p:cNvSpPr/>
            <p:nvPr/>
          </p:nvSpPr>
          <p:spPr>
            <a:xfrm>
              <a:off x="3074151" y="3087125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5" name="Google Shape;735;p20"/>
            <p:cNvSpPr/>
            <p:nvPr/>
          </p:nvSpPr>
          <p:spPr>
            <a:xfrm>
              <a:off x="3074151" y="25132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6" name="Google Shape;736;p20"/>
            <p:cNvSpPr/>
            <p:nvPr/>
          </p:nvSpPr>
          <p:spPr>
            <a:xfrm>
              <a:off x="4895551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7" name="Google Shape;737;p20"/>
            <p:cNvSpPr/>
            <p:nvPr/>
          </p:nvSpPr>
          <p:spPr>
            <a:xfrm>
              <a:off x="436192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8" name="Google Shape;738;p20"/>
            <p:cNvSpPr/>
            <p:nvPr/>
          </p:nvSpPr>
          <p:spPr>
            <a:xfrm>
              <a:off x="3828300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9" name="Google Shape;739;p20"/>
            <p:cNvSpPr/>
            <p:nvPr/>
          </p:nvSpPr>
          <p:spPr>
            <a:xfrm>
              <a:off x="3294675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40" name="Google Shape;740;p20"/>
          <p:cNvSpPr/>
          <p:nvPr/>
        </p:nvSpPr>
        <p:spPr>
          <a:xfrm rot="5400000" flipH="1">
            <a:off x="7369721" y="-737598"/>
            <a:ext cx="96300" cy="2554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41" name="Google Shape;741;p20"/>
          <p:cNvSpPr/>
          <p:nvPr/>
        </p:nvSpPr>
        <p:spPr>
          <a:xfrm rot="5400000" flipH="1">
            <a:off x="7996421" y="-322273"/>
            <a:ext cx="32700" cy="136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42" name="Google Shape;742;p20"/>
          <p:cNvSpPr/>
          <p:nvPr/>
        </p:nvSpPr>
        <p:spPr>
          <a:xfrm rot="5400000" flipH="1">
            <a:off x="8216471" y="4358677"/>
            <a:ext cx="32700" cy="92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43" name="Google Shape;743;p20"/>
          <p:cNvSpPr/>
          <p:nvPr/>
        </p:nvSpPr>
        <p:spPr>
          <a:xfrm flipH="1">
            <a:off x="236929" y="4067275"/>
            <a:ext cx="449700" cy="1104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44" name="Google Shape;744;p20"/>
          <p:cNvSpPr/>
          <p:nvPr/>
        </p:nvSpPr>
        <p:spPr>
          <a:xfrm flipH="1">
            <a:off x="835279" y="4067275"/>
            <a:ext cx="32700" cy="110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745" name="Google Shape;745;p20"/>
          <p:cNvGrpSpPr/>
          <p:nvPr/>
        </p:nvGrpSpPr>
        <p:grpSpPr>
          <a:xfrm>
            <a:off x="5946615" y="-1384520"/>
            <a:ext cx="6069811" cy="2822183"/>
            <a:chOff x="3074151" y="2321296"/>
            <a:chExt cx="6069811" cy="2822183"/>
          </a:xfrm>
        </p:grpSpPr>
        <p:sp>
          <p:nvSpPr>
            <p:cNvPr id="746" name="Google Shape;746;p20"/>
            <p:cNvSpPr/>
            <p:nvPr/>
          </p:nvSpPr>
          <p:spPr>
            <a:xfrm>
              <a:off x="8621628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7" name="Google Shape;747;p20"/>
            <p:cNvSpPr/>
            <p:nvPr/>
          </p:nvSpPr>
          <p:spPr>
            <a:xfrm>
              <a:off x="8091019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8" name="Google Shape;748;p20"/>
            <p:cNvSpPr/>
            <p:nvPr/>
          </p:nvSpPr>
          <p:spPr>
            <a:xfrm>
              <a:off x="7557400" y="2321296"/>
              <a:ext cx="9028" cy="2822183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9" name="Google Shape;749;p20"/>
            <p:cNvSpPr/>
            <p:nvPr/>
          </p:nvSpPr>
          <p:spPr>
            <a:xfrm>
              <a:off x="7026791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0" name="Google Shape;750;p20"/>
            <p:cNvSpPr/>
            <p:nvPr/>
          </p:nvSpPr>
          <p:spPr>
            <a:xfrm>
              <a:off x="6493404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1" name="Google Shape;751;p20"/>
            <p:cNvSpPr/>
            <p:nvPr/>
          </p:nvSpPr>
          <p:spPr>
            <a:xfrm>
              <a:off x="5962795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2" name="Google Shape;752;p20"/>
            <p:cNvSpPr/>
            <p:nvPr/>
          </p:nvSpPr>
          <p:spPr>
            <a:xfrm>
              <a:off x="542917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3" name="Google Shape;753;p20"/>
            <p:cNvSpPr/>
            <p:nvPr/>
          </p:nvSpPr>
          <p:spPr>
            <a:xfrm>
              <a:off x="3074151" y="36177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4" name="Google Shape;754;p20"/>
            <p:cNvSpPr/>
            <p:nvPr/>
          </p:nvSpPr>
          <p:spPr>
            <a:xfrm>
              <a:off x="3074151" y="4148364"/>
              <a:ext cx="6069811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5" name="Google Shape;755;p20"/>
            <p:cNvSpPr/>
            <p:nvPr/>
          </p:nvSpPr>
          <p:spPr>
            <a:xfrm>
              <a:off x="3074151" y="4681756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6" name="Google Shape;756;p20"/>
            <p:cNvSpPr/>
            <p:nvPr/>
          </p:nvSpPr>
          <p:spPr>
            <a:xfrm>
              <a:off x="3074151" y="3087125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7" name="Google Shape;757;p20"/>
            <p:cNvSpPr/>
            <p:nvPr/>
          </p:nvSpPr>
          <p:spPr>
            <a:xfrm>
              <a:off x="3074151" y="25132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8" name="Google Shape;758;p20"/>
            <p:cNvSpPr/>
            <p:nvPr/>
          </p:nvSpPr>
          <p:spPr>
            <a:xfrm>
              <a:off x="4895551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9" name="Google Shape;759;p20"/>
            <p:cNvSpPr/>
            <p:nvPr/>
          </p:nvSpPr>
          <p:spPr>
            <a:xfrm>
              <a:off x="436192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0" name="Google Shape;760;p20"/>
            <p:cNvSpPr/>
            <p:nvPr/>
          </p:nvSpPr>
          <p:spPr>
            <a:xfrm>
              <a:off x="3828300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1" name="Google Shape;761;p20"/>
            <p:cNvSpPr/>
            <p:nvPr/>
          </p:nvSpPr>
          <p:spPr>
            <a:xfrm>
              <a:off x="3294675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62" name="Google Shape;762;p20"/>
          <p:cNvSpPr txBox="1"/>
          <p:nvPr>
            <p:ph type="title"/>
          </p:nvPr>
        </p:nvSpPr>
        <p:spPr>
          <a:xfrm>
            <a:off x="1126147" y="3673675"/>
            <a:ext cx="2012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763" name="Google Shape;763;p20"/>
          <p:cNvSpPr txBox="1"/>
          <p:nvPr>
            <p:ph type="subTitle" idx="1"/>
          </p:nvPr>
        </p:nvSpPr>
        <p:spPr>
          <a:xfrm>
            <a:off x="1126137" y="4010525"/>
            <a:ext cx="2012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4" name="Google Shape;764;p20"/>
          <p:cNvSpPr txBox="1"/>
          <p:nvPr>
            <p:ph type="title" idx="2"/>
          </p:nvPr>
        </p:nvSpPr>
        <p:spPr>
          <a:xfrm>
            <a:off x="3565652" y="3673675"/>
            <a:ext cx="2012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765" name="Google Shape;765;p20"/>
          <p:cNvSpPr txBox="1"/>
          <p:nvPr>
            <p:ph type="subTitle" idx="3"/>
          </p:nvPr>
        </p:nvSpPr>
        <p:spPr>
          <a:xfrm>
            <a:off x="3565647" y="4010525"/>
            <a:ext cx="2012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6" name="Google Shape;766;p20"/>
          <p:cNvSpPr txBox="1"/>
          <p:nvPr>
            <p:ph type="title" idx="4"/>
          </p:nvPr>
        </p:nvSpPr>
        <p:spPr>
          <a:xfrm>
            <a:off x="6005168" y="3673675"/>
            <a:ext cx="2012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767" name="Google Shape;767;p20"/>
          <p:cNvSpPr txBox="1"/>
          <p:nvPr>
            <p:ph type="subTitle" idx="5"/>
          </p:nvPr>
        </p:nvSpPr>
        <p:spPr>
          <a:xfrm>
            <a:off x="6005167" y="4010525"/>
            <a:ext cx="2012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8" name="Google Shape;768;p20"/>
          <p:cNvSpPr txBox="1"/>
          <p:nvPr>
            <p:ph type="title" idx="6"/>
          </p:nvPr>
        </p:nvSpPr>
        <p:spPr>
          <a:xfrm>
            <a:off x="872400" y="537575"/>
            <a:ext cx="7384500" cy="6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3"/>
          <p:cNvGrpSpPr/>
          <p:nvPr/>
        </p:nvGrpSpPr>
        <p:grpSpPr>
          <a:xfrm rot="-5400000">
            <a:off x="-1406125" y="2898642"/>
            <a:ext cx="4238692" cy="1568482"/>
            <a:chOff x="340950" y="290161"/>
            <a:chExt cx="4238692" cy="1568482"/>
          </a:xfrm>
        </p:grpSpPr>
        <p:sp>
          <p:nvSpPr>
            <p:cNvPr id="46" name="Google Shape;46;p3"/>
            <p:cNvSpPr/>
            <p:nvPr/>
          </p:nvSpPr>
          <p:spPr>
            <a:xfrm>
              <a:off x="4057260" y="290161"/>
              <a:ext cx="8797" cy="1568482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3526650" y="290161"/>
              <a:ext cx="6019" cy="1568482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2993031" y="290161"/>
              <a:ext cx="9028" cy="1568482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2462422" y="290161"/>
              <a:ext cx="6019" cy="1568482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1929035" y="290161"/>
              <a:ext cx="8565" cy="1568482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1398425" y="290161"/>
              <a:ext cx="8565" cy="1568482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64807" y="290161"/>
              <a:ext cx="8797" cy="1568482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340950" y="528900"/>
              <a:ext cx="4238692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340950" y="1059514"/>
              <a:ext cx="4238692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340950" y="1592906"/>
              <a:ext cx="4238692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6" name="Google Shape;56;p3"/>
          <p:cNvGrpSpPr/>
          <p:nvPr/>
        </p:nvGrpSpPr>
        <p:grpSpPr>
          <a:xfrm rot="10800000">
            <a:off x="4571994" y="-7"/>
            <a:ext cx="6069811" cy="2822183"/>
            <a:chOff x="3074151" y="2321296"/>
            <a:chExt cx="6069811" cy="2822183"/>
          </a:xfrm>
        </p:grpSpPr>
        <p:sp>
          <p:nvSpPr>
            <p:cNvPr id="57" name="Google Shape;57;p3"/>
            <p:cNvSpPr/>
            <p:nvPr/>
          </p:nvSpPr>
          <p:spPr>
            <a:xfrm>
              <a:off x="8621628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8091019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7557400" y="2321296"/>
              <a:ext cx="9028" cy="2822183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7026791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493404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5962795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542917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3074151" y="36177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3074151" y="4148364"/>
              <a:ext cx="6069811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3074151" y="4681756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3074151" y="3087125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3074151" y="25132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4895551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436192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3828300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294675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3" name="Google Shape;73;p3"/>
          <p:cNvSpPr/>
          <p:nvPr/>
        </p:nvSpPr>
        <p:spPr>
          <a:xfrm flipH="1">
            <a:off x="4919632" y="-2"/>
            <a:ext cx="96300" cy="255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4" name="Google Shape;74;p3"/>
          <p:cNvSpPr/>
          <p:nvPr/>
        </p:nvSpPr>
        <p:spPr>
          <a:xfrm flipH="1">
            <a:off x="4771857" y="-2"/>
            <a:ext cx="32700" cy="136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5" name="Google Shape;75;p3"/>
          <p:cNvSpPr/>
          <p:nvPr/>
        </p:nvSpPr>
        <p:spPr>
          <a:xfrm rot="10800000" flipH="1">
            <a:off x="455307" y="198"/>
            <a:ext cx="449700" cy="186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6" name="Google Shape;76;p3"/>
          <p:cNvSpPr/>
          <p:nvPr/>
        </p:nvSpPr>
        <p:spPr>
          <a:xfrm rot="10800000" flipH="1">
            <a:off x="306282" y="-2"/>
            <a:ext cx="32700" cy="216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" name="Google Shape;77;p3"/>
          <p:cNvSpPr/>
          <p:nvPr/>
        </p:nvSpPr>
        <p:spPr>
          <a:xfrm rot="10800000" flipH="1">
            <a:off x="5825582" y="4642648"/>
            <a:ext cx="2142600" cy="30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" name="Google Shape;78;p3"/>
          <p:cNvSpPr/>
          <p:nvPr/>
        </p:nvSpPr>
        <p:spPr>
          <a:xfrm>
            <a:off x="3510525" y="191"/>
            <a:ext cx="1099200" cy="1099200"/>
          </a:xfrm>
          <a:prstGeom prst="mathMultiply">
            <a:avLst>
              <a:gd name="adj1" fmla="val 1711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" name="Google Shape;79;p3"/>
          <p:cNvSpPr txBox="1"/>
          <p:nvPr>
            <p:ph type="title"/>
          </p:nvPr>
        </p:nvSpPr>
        <p:spPr>
          <a:xfrm>
            <a:off x="1497475" y="2449225"/>
            <a:ext cx="3355500" cy="72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0" name="Google Shape;80;p3"/>
          <p:cNvSpPr txBox="1"/>
          <p:nvPr>
            <p:ph type="title" idx="2" hasCustomPrompt="1"/>
          </p:nvPr>
        </p:nvSpPr>
        <p:spPr>
          <a:xfrm>
            <a:off x="1650390" y="1159097"/>
            <a:ext cx="1191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1" name="Google Shape;81;p3"/>
          <p:cNvSpPr txBox="1"/>
          <p:nvPr>
            <p:ph type="subTitle" idx="1"/>
          </p:nvPr>
        </p:nvSpPr>
        <p:spPr>
          <a:xfrm>
            <a:off x="1494150" y="3465525"/>
            <a:ext cx="2602200" cy="68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21"/>
          <p:cNvSpPr txBox="1"/>
          <p:nvPr>
            <p:ph type="title"/>
          </p:nvPr>
        </p:nvSpPr>
        <p:spPr>
          <a:xfrm>
            <a:off x="2319100" y="1543050"/>
            <a:ext cx="19026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771" name="Google Shape;771;p21"/>
          <p:cNvSpPr txBox="1"/>
          <p:nvPr>
            <p:ph type="subTitle" idx="1"/>
          </p:nvPr>
        </p:nvSpPr>
        <p:spPr>
          <a:xfrm>
            <a:off x="2319100" y="1829477"/>
            <a:ext cx="1902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2" name="Google Shape;772;p21"/>
          <p:cNvSpPr txBox="1"/>
          <p:nvPr>
            <p:ph type="title" idx="2"/>
          </p:nvPr>
        </p:nvSpPr>
        <p:spPr>
          <a:xfrm>
            <a:off x="5986649" y="1543050"/>
            <a:ext cx="19026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773" name="Google Shape;773;p21"/>
          <p:cNvSpPr txBox="1"/>
          <p:nvPr>
            <p:ph type="subTitle" idx="3"/>
          </p:nvPr>
        </p:nvSpPr>
        <p:spPr>
          <a:xfrm>
            <a:off x="5986649" y="1829477"/>
            <a:ext cx="1902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4" name="Google Shape;774;p21"/>
          <p:cNvSpPr txBox="1"/>
          <p:nvPr>
            <p:ph type="title" idx="4"/>
          </p:nvPr>
        </p:nvSpPr>
        <p:spPr>
          <a:xfrm>
            <a:off x="2319100" y="3179724"/>
            <a:ext cx="19026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775" name="Google Shape;775;p21"/>
          <p:cNvSpPr txBox="1"/>
          <p:nvPr>
            <p:ph type="subTitle" idx="5"/>
          </p:nvPr>
        </p:nvSpPr>
        <p:spPr>
          <a:xfrm>
            <a:off x="2319100" y="3466250"/>
            <a:ext cx="1902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6" name="Google Shape;776;p21"/>
          <p:cNvSpPr txBox="1"/>
          <p:nvPr>
            <p:ph type="title" idx="6"/>
          </p:nvPr>
        </p:nvSpPr>
        <p:spPr>
          <a:xfrm>
            <a:off x="5986649" y="3179724"/>
            <a:ext cx="19026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777" name="Google Shape;777;p21"/>
          <p:cNvSpPr txBox="1"/>
          <p:nvPr>
            <p:ph type="subTitle" idx="7"/>
          </p:nvPr>
        </p:nvSpPr>
        <p:spPr>
          <a:xfrm>
            <a:off x="5986649" y="3466250"/>
            <a:ext cx="1902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8" name="Google Shape;778;p21"/>
          <p:cNvSpPr txBox="1"/>
          <p:nvPr>
            <p:ph type="title" idx="8"/>
          </p:nvPr>
        </p:nvSpPr>
        <p:spPr>
          <a:xfrm>
            <a:off x="872400" y="537575"/>
            <a:ext cx="7384500" cy="6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grpSp>
        <p:nvGrpSpPr>
          <p:cNvPr id="779" name="Google Shape;779;p21"/>
          <p:cNvGrpSpPr/>
          <p:nvPr/>
        </p:nvGrpSpPr>
        <p:grpSpPr>
          <a:xfrm>
            <a:off x="5201402" y="-578989"/>
            <a:ext cx="4238692" cy="1568482"/>
            <a:chOff x="340950" y="290161"/>
            <a:chExt cx="4238692" cy="1568482"/>
          </a:xfrm>
        </p:grpSpPr>
        <p:sp>
          <p:nvSpPr>
            <p:cNvPr id="780" name="Google Shape;780;p21"/>
            <p:cNvSpPr/>
            <p:nvPr/>
          </p:nvSpPr>
          <p:spPr>
            <a:xfrm>
              <a:off x="4057260" y="290161"/>
              <a:ext cx="8797" cy="1568482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1" name="Google Shape;781;p21"/>
            <p:cNvSpPr/>
            <p:nvPr/>
          </p:nvSpPr>
          <p:spPr>
            <a:xfrm>
              <a:off x="3526650" y="290161"/>
              <a:ext cx="6019" cy="1568482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2" name="Google Shape;782;p21"/>
            <p:cNvSpPr/>
            <p:nvPr/>
          </p:nvSpPr>
          <p:spPr>
            <a:xfrm>
              <a:off x="2993031" y="290161"/>
              <a:ext cx="9028" cy="1568482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3" name="Google Shape;783;p21"/>
            <p:cNvSpPr/>
            <p:nvPr/>
          </p:nvSpPr>
          <p:spPr>
            <a:xfrm>
              <a:off x="2462422" y="290161"/>
              <a:ext cx="6019" cy="1568482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4" name="Google Shape;784;p21"/>
            <p:cNvSpPr/>
            <p:nvPr/>
          </p:nvSpPr>
          <p:spPr>
            <a:xfrm>
              <a:off x="1929035" y="290161"/>
              <a:ext cx="8565" cy="1568482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5" name="Google Shape;785;p21"/>
            <p:cNvSpPr/>
            <p:nvPr/>
          </p:nvSpPr>
          <p:spPr>
            <a:xfrm>
              <a:off x="1398425" y="290161"/>
              <a:ext cx="8565" cy="1568482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6" name="Google Shape;786;p21"/>
            <p:cNvSpPr/>
            <p:nvPr/>
          </p:nvSpPr>
          <p:spPr>
            <a:xfrm>
              <a:off x="864807" y="290161"/>
              <a:ext cx="8797" cy="1568482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7" name="Google Shape;787;p21"/>
            <p:cNvSpPr/>
            <p:nvPr/>
          </p:nvSpPr>
          <p:spPr>
            <a:xfrm>
              <a:off x="340950" y="528900"/>
              <a:ext cx="4238692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8" name="Google Shape;788;p21"/>
            <p:cNvSpPr/>
            <p:nvPr/>
          </p:nvSpPr>
          <p:spPr>
            <a:xfrm>
              <a:off x="340950" y="1059514"/>
              <a:ext cx="4238692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9" name="Google Shape;789;p21"/>
            <p:cNvSpPr/>
            <p:nvPr/>
          </p:nvSpPr>
          <p:spPr>
            <a:xfrm>
              <a:off x="340950" y="1592906"/>
              <a:ext cx="4238692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90" name="Google Shape;790;p21"/>
          <p:cNvGrpSpPr/>
          <p:nvPr/>
        </p:nvGrpSpPr>
        <p:grpSpPr>
          <a:xfrm>
            <a:off x="-270636" y="4333184"/>
            <a:ext cx="6069811" cy="2822183"/>
            <a:chOff x="3074151" y="2321296"/>
            <a:chExt cx="6069811" cy="2822183"/>
          </a:xfrm>
        </p:grpSpPr>
        <p:sp>
          <p:nvSpPr>
            <p:cNvPr id="791" name="Google Shape;791;p21"/>
            <p:cNvSpPr/>
            <p:nvPr/>
          </p:nvSpPr>
          <p:spPr>
            <a:xfrm>
              <a:off x="8621628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2" name="Google Shape;792;p21"/>
            <p:cNvSpPr/>
            <p:nvPr/>
          </p:nvSpPr>
          <p:spPr>
            <a:xfrm>
              <a:off x="8091019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3" name="Google Shape;793;p21"/>
            <p:cNvSpPr/>
            <p:nvPr/>
          </p:nvSpPr>
          <p:spPr>
            <a:xfrm>
              <a:off x="7557400" y="2321296"/>
              <a:ext cx="9028" cy="2822183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4" name="Google Shape;794;p21"/>
            <p:cNvSpPr/>
            <p:nvPr/>
          </p:nvSpPr>
          <p:spPr>
            <a:xfrm>
              <a:off x="7026791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5" name="Google Shape;795;p21"/>
            <p:cNvSpPr/>
            <p:nvPr/>
          </p:nvSpPr>
          <p:spPr>
            <a:xfrm>
              <a:off x="6493404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6" name="Google Shape;796;p21"/>
            <p:cNvSpPr/>
            <p:nvPr/>
          </p:nvSpPr>
          <p:spPr>
            <a:xfrm>
              <a:off x="5962795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7" name="Google Shape;797;p21"/>
            <p:cNvSpPr/>
            <p:nvPr/>
          </p:nvSpPr>
          <p:spPr>
            <a:xfrm>
              <a:off x="542917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8" name="Google Shape;798;p21"/>
            <p:cNvSpPr/>
            <p:nvPr/>
          </p:nvSpPr>
          <p:spPr>
            <a:xfrm>
              <a:off x="3074151" y="36177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9" name="Google Shape;799;p21"/>
            <p:cNvSpPr/>
            <p:nvPr/>
          </p:nvSpPr>
          <p:spPr>
            <a:xfrm>
              <a:off x="3074151" y="4148364"/>
              <a:ext cx="6069811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0" name="Google Shape;800;p21"/>
            <p:cNvSpPr/>
            <p:nvPr/>
          </p:nvSpPr>
          <p:spPr>
            <a:xfrm>
              <a:off x="3074151" y="4681756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1" name="Google Shape;801;p21"/>
            <p:cNvSpPr/>
            <p:nvPr/>
          </p:nvSpPr>
          <p:spPr>
            <a:xfrm>
              <a:off x="3074151" y="3087125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2" name="Google Shape;802;p21"/>
            <p:cNvSpPr/>
            <p:nvPr/>
          </p:nvSpPr>
          <p:spPr>
            <a:xfrm>
              <a:off x="3074151" y="25132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3" name="Google Shape;803;p21"/>
            <p:cNvSpPr/>
            <p:nvPr/>
          </p:nvSpPr>
          <p:spPr>
            <a:xfrm>
              <a:off x="4895551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4" name="Google Shape;804;p21"/>
            <p:cNvSpPr/>
            <p:nvPr/>
          </p:nvSpPr>
          <p:spPr>
            <a:xfrm>
              <a:off x="436192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5" name="Google Shape;805;p21"/>
            <p:cNvSpPr/>
            <p:nvPr/>
          </p:nvSpPr>
          <p:spPr>
            <a:xfrm>
              <a:off x="3828300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6" name="Google Shape;806;p21"/>
            <p:cNvSpPr/>
            <p:nvPr/>
          </p:nvSpPr>
          <p:spPr>
            <a:xfrm>
              <a:off x="3294675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07" name="Google Shape;807;p21"/>
          <p:cNvSpPr/>
          <p:nvPr/>
        </p:nvSpPr>
        <p:spPr>
          <a:xfrm rot="-5400000" flipH="1">
            <a:off x="7076725" y="414050"/>
            <a:ext cx="3275100" cy="288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8" name="Google Shape;808;p21"/>
          <p:cNvSpPr/>
          <p:nvPr/>
        </p:nvSpPr>
        <p:spPr>
          <a:xfrm rot="-5400000" flipH="1">
            <a:off x="6182925" y="1256275"/>
            <a:ext cx="4532700" cy="30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09" name="Google Shape;809;p21"/>
          <p:cNvGrpSpPr/>
          <p:nvPr/>
        </p:nvGrpSpPr>
        <p:grpSpPr>
          <a:xfrm rot="-5400000">
            <a:off x="2486566" y="2113491"/>
            <a:ext cx="258622" cy="5231768"/>
            <a:chOff x="3632500" y="0"/>
            <a:chExt cx="244075" cy="2554200"/>
          </a:xfrm>
        </p:grpSpPr>
        <p:sp>
          <p:nvSpPr>
            <p:cNvPr id="810" name="Google Shape;810;p21"/>
            <p:cNvSpPr/>
            <p:nvPr/>
          </p:nvSpPr>
          <p:spPr>
            <a:xfrm flipH="1">
              <a:off x="3780275" y="0"/>
              <a:ext cx="96300" cy="2554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1" name="Google Shape;811;p21"/>
            <p:cNvSpPr/>
            <p:nvPr/>
          </p:nvSpPr>
          <p:spPr>
            <a:xfrm flipH="1">
              <a:off x="3632500" y="0"/>
              <a:ext cx="32700" cy="1364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12" name="Google Shape;812;p21"/>
          <p:cNvSpPr/>
          <p:nvPr/>
        </p:nvSpPr>
        <p:spPr>
          <a:xfrm rot="-5400000" flipH="1">
            <a:off x="275079" y="789881"/>
            <a:ext cx="571500" cy="12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2"/>
          <p:cNvSpPr txBox="1"/>
          <p:nvPr>
            <p:ph type="title"/>
          </p:nvPr>
        </p:nvSpPr>
        <p:spPr>
          <a:xfrm>
            <a:off x="900539" y="2055150"/>
            <a:ext cx="18246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815" name="Google Shape;815;p22"/>
          <p:cNvSpPr txBox="1"/>
          <p:nvPr>
            <p:ph type="subTitle" idx="1"/>
          </p:nvPr>
        </p:nvSpPr>
        <p:spPr>
          <a:xfrm>
            <a:off x="900539" y="2341574"/>
            <a:ext cx="1824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6" name="Google Shape;816;p22"/>
          <p:cNvSpPr txBox="1"/>
          <p:nvPr>
            <p:ph type="title" idx="2"/>
          </p:nvPr>
        </p:nvSpPr>
        <p:spPr>
          <a:xfrm>
            <a:off x="3659700" y="2055150"/>
            <a:ext cx="18246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817" name="Google Shape;817;p22"/>
          <p:cNvSpPr txBox="1"/>
          <p:nvPr>
            <p:ph type="subTitle" idx="3"/>
          </p:nvPr>
        </p:nvSpPr>
        <p:spPr>
          <a:xfrm>
            <a:off x="3659700" y="2341574"/>
            <a:ext cx="1824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8" name="Google Shape;818;p22"/>
          <p:cNvSpPr txBox="1"/>
          <p:nvPr>
            <p:ph type="title" idx="4"/>
          </p:nvPr>
        </p:nvSpPr>
        <p:spPr>
          <a:xfrm>
            <a:off x="900539" y="3742976"/>
            <a:ext cx="18246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819" name="Google Shape;819;p22"/>
          <p:cNvSpPr txBox="1"/>
          <p:nvPr>
            <p:ph type="subTitle" idx="5"/>
          </p:nvPr>
        </p:nvSpPr>
        <p:spPr>
          <a:xfrm>
            <a:off x="900539" y="4029500"/>
            <a:ext cx="1824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0" name="Google Shape;820;p22"/>
          <p:cNvSpPr txBox="1"/>
          <p:nvPr>
            <p:ph type="title" idx="6"/>
          </p:nvPr>
        </p:nvSpPr>
        <p:spPr>
          <a:xfrm>
            <a:off x="3659700" y="3742976"/>
            <a:ext cx="18246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821" name="Google Shape;821;p22"/>
          <p:cNvSpPr txBox="1"/>
          <p:nvPr>
            <p:ph type="subTitle" idx="7"/>
          </p:nvPr>
        </p:nvSpPr>
        <p:spPr>
          <a:xfrm>
            <a:off x="3659700" y="4029500"/>
            <a:ext cx="1824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2" name="Google Shape;822;p22"/>
          <p:cNvSpPr txBox="1"/>
          <p:nvPr>
            <p:ph type="title" idx="8"/>
          </p:nvPr>
        </p:nvSpPr>
        <p:spPr>
          <a:xfrm>
            <a:off x="6418861" y="2055150"/>
            <a:ext cx="18246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823" name="Google Shape;823;p22"/>
          <p:cNvSpPr txBox="1"/>
          <p:nvPr>
            <p:ph type="subTitle" idx="9"/>
          </p:nvPr>
        </p:nvSpPr>
        <p:spPr>
          <a:xfrm>
            <a:off x="6418861" y="2341574"/>
            <a:ext cx="1824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4" name="Google Shape;824;p22"/>
          <p:cNvSpPr txBox="1"/>
          <p:nvPr>
            <p:ph type="title" idx="13"/>
          </p:nvPr>
        </p:nvSpPr>
        <p:spPr>
          <a:xfrm>
            <a:off x="6418861" y="3742976"/>
            <a:ext cx="18246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825" name="Google Shape;825;p22"/>
          <p:cNvSpPr txBox="1"/>
          <p:nvPr>
            <p:ph type="subTitle" idx="14"/>
          </p:nvPr>
        </p:nvSpPr>
        <p:spPr>
          <a:xfrm>
            <a:off x="6418861" y="4029500"/>
            <a:ext cx="1824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6" name="Google Shape;826;p22"/>
          <p:cNvSpPr txBox="1"/>
          <p:nvPr>
            <p:ph type="title" idx="15"/>
          </p:nvPr>
        </p:nvSpPr>
        <p:spPr>
          <a:xfrm>
            <a:off x="872400" y="537575"/>
            <a:ext cx="7384500" cy="6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grpSp>
        <p:nvGrpSpPr>
          <p:cNvPr id="827" name="Google Shape;827;p22"/>
          <p:cNvGrpSpPr/>
          <p:nvPr/>
        </p:nvGrpSpPr>
        <p:grpSpPr>
          <a:xfrm>
            <a:off x="5793777" y="-372664"/>
            <a:ext cx="4238692" cy="1568482"/>
            <a:chOff x="340950" y="290161"/>
            <a:chExt cx="4238692" cy="1568482"/>
          </a:xfrm>
        </p:grpSpPr>
        <p:sp>
          <p:nvSpPr>
            <p:cNvPr id="828" name="Google Shape;828;p22"/>
            <p:cNvSpPr/>
            <p:nvPr/>
          </p:nvSpPr>
          <p:spPr>
            <a:xfrm>
              <a:off x="4057260" y="290161"/>
              <a:ext cx="8797" cy="1568482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9" name="Google Shape;829;p22"/>
            <p:cNvSpPr/>
            <p:nvPr/>
          </p:nvSpPr>
          <p:spPr>
            <a:xfrm>
              <a:off x="3526650" y="290161"/>
              <a:ext cx="6019" cy="1568482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0" name="Google Shape;830;p22"/>
            <p:cNvSpPr/>
            <p:nvPr/>
          </p:nvSpPr>
          <p:spPr>
            <a:xfrm>
              <a:off x="2993031" y="290161"/>
              <a:ext cx="9028" cy="1568482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1" name="Google Shape;831;p22"/>
            <p:cNvSpPr/>
            <p:nvPr/>
          </p:nvSpPr>
          <p:spPr>
            <a:xfrm>
              <a:off x="2462422" y="290161"/>
              <a:ext cx="6019" cy="1568482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2" name="Google Shape;832;p22"/>
            <p:cNvSpPr/>
            <p:nvPr/>
          </p:nvSpPr>
          <p:spPr>
            <a:xfrm>
              <a:off x="1929035" y="290161"/>
              <a:ext cx="8565" cy="1568482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3" name="Google Shape;833;p22"/>
            <p:cNvSpPr/>
            <p:nvPr/>
          </p:nvSpPr>
          <p:spPr>
            <a:xfrm>
              <a:off x="1398425" y="290161"/>
              <a:ext cx="8565" cy="1568482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4" name="Google Shape;834;p22"/>
            <p:cNvSpPr/>
            <p:nvPr/>
          </p:nvSpPr>
          <p:spPr>
            <a:xfrm>
              <a:off x="864807" y="290161"/>
              <a:ext cx="8797" cy="1568482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5" name="Google Shape;835;p22"/>
            <p:cNvSpPr/>
            <p:nvPr/>
          </p:nvSpPr>
          <p:spPr>
            <a:xfrm>
              <a:off x="340950" y="528900"/>
              <a:ext cx="4238692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6" name="Google Shape;836;p22"/>
            <p:cNvSpPr/>
            <p:nvPr/>
          </p:nvSpPr>
          <p:spPr>
            <a:xfrm>
              <a:off x="340950" y="1059514"/>
              <a:ext cx="4238692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7" name="Google Shape;837;p22"/>
            <p:cNvSpPr/>
            <p:nvPr/>
          </p:nvSpPr>
          <p:spPr>
            <a:xfrm>
              <a:off x="340950" y="1592906"/>
              <a:ext cx="4238692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38" name="Google Shape;838;p22"/>
          <p:cNvGrpSpPr/>
          <p:nvPr/>
        </p:nvGrpSpPr>
        <p:grpSpPr>
          <a:xfrm rot="5400000">
            <a:off x="-3732761" y="2946759"/>
            <a:ext cx="6069811" cy="2822183"/>
            <a:chOff x="3074151" y="2321296"/>
            <a:chExt cx="6069811" cy="2822183"/>
          </a:xfrm>
        </p:grpSpPr>
        <p:sp>
          <p:nvSpPr>
            <p:cNvPr id="839" name="Google Shape;839;p22"/>
            <p:cNvSpPr/>
            <p:nvPr/>
          </p:nvSpPr>
          <p:spPr>
            <a:xfrm>
              <a:off x="8621628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0" name="Google Shape;840;p22"/>
            <p:cNvSpPr/>
            <p:nvPr/>
          </p:nvSpPr>
          <p:spPr>
            <a:xfrm>
              <a:off x="8091019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1" name="Google Shape;841;p22"/>
            <p:cNvSpPr/>
            <p:nvPr/>
          </p:nvSpPr>
          <p:spPr>
            <a:xfrm>
              <a:off x="7557400" y="2321296"/>
              <a:ext cx="9028" cy="2822183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2" name="Google Shape;842;p22"/>
            <p:cNvSpPr/>
            <p:nvPr/>
          </p:nvSpPr>
          <p:spPr>
            <a:xfrm>
              <a:off x="7026791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3" name="Google Shape;843;p22"/>
            <p:cNvSpPr/>
            <p:nvPr/>
          </p:nvSpPr>
          <p:spPr>
            <a:xfrm>
              <a:off x="6493404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4" name="Google Shape;844;p22"/>
            <p:cNvSpPr/>
            <p:nvPr/>
          </p:nvSpPr>
          <p:spPr>
            <a:xfrm>
              <a:off x="5962795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5" name="Google Shape;845;p22"/>
            <p:cNvSpPr/>
            <p:nvPr/>
          </p:nvSpPr>
          <p:spPr>
            <a:xfrm>
              <a:off x="542917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6" name="Google Shape;846;p22"/>
            <p:cNvSpPr/>
            <p:nvPr/>
          </p:nvSpPr>
          <p:spPr>
            <a:xfrm>
              <a:off x="3074151" y="36177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7" name="Google Shape;847;p22"/>
            <p:cNvSpPr/>
            <p:nvPr/>
          </p:nvSpPr>
          <p:spPr>
            <a:xfrm>
              <a:off x="3074151" y="4148364"/>
              <a:ext cx="6069811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8" name="Google Shape;848;p22"/>
            <p:cNvSpPr/>
            <p:nvPr/>
          </p:nvSpPr>
          <p:spPr>
            <a:xfrm>
              <a:off x="3074151" y="4681756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9" name="Google Shape;849;p22"/>
            <p:cNvSpPr/>
            <p:nvPr/>
          </p:nvSpPr>
          <p:spPr>
            <a:xfrm>
              <a:off x="3074151" y="3087125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0" name="Google Shape;850;p22"/>
            <p:cNvSpPr/>
            <p:nvPr/>
          </p:nvSpPr>
          <p:spPr>
            <a:xfrm>
              <a:off x="3074151" y="25132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1" name="Google Shape;851;p22"/>
            <p:cNvSpPr/>
            <p:nvPr/>
          </p:nvSpPr>
          <p:spPr>
            <a:xfrm>
              <a:off x="4895551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2" name="Google Shape;852;p22"/>
            <p:cNvSpPr/>
            <p:nvPr/>
          </p:nvSpPr>
          <p:spPr>
            <a:xfrm>
              <a:off x="436192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3" name="Google Shape;853;p22"/>
            <p:cNvSpPr/>
            <p:nvPr/>
          </p:nvSpPr>
          <p:spPr>
            <a:xfrm>
              <a:off x="3828300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4" name="Google Shape;854;p22"/>
            <p:cNvSpPr/>
            <p:nvPr/>
          </p:nvSpPr>
          <p:spPr>
            <a:xfrm>
              <a:off x="3294675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55" name="Google Shape;855;p22"/>
          <p:cNvSpPr/>
          <p:nvPr/>
        </p:nvSpPr>
        <p:spPr>
          <a:xfrm>
            <a:off x="5600475" y="4736700"/>
            <a:ext cx="3590400" cy="165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6" name="Google Shape;856;p22"/>
          <p:cNvSpPr/>
          <p:nvPr/>
        </p:nvSpPr>
        <p:spPr>
          <a:xfrm flipH="1">
            <a:off x="4740259" y="4947575"/>
            <a:ext cx="4409100" cy="39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7" name="Google Shape;857;p22"/>
          <p:cNvSpPr/>
          <p:nvPr/>
        </p:nvSpPr>
        <p:spPr>
          <a:xfrm flipH="1">
            <a:off x="7941892" y="395400"/>
            <a:ext cx="1202100" cy="288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8" name="Google Shape;858;p22"/>
          <p:cNvSpPr/>
          <p:nvPr/>
        </p:nvSpPr>
        <p:spPr>
          <a:xfrm flipH="1">
            <a:off x="7449311" y="259700"/>
            <a:ext cx="1663800" cy="30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9" name="Google Shape;859;p22"/>
          <p:cNvSpPr/>
          <p:nvPr/>
        </p:nvSpPr>
        <p:spPr>
          <a:xfrm>
            <a:off x="95800" y="470525"/>
            <a:ext cx="762000" cy="762000"/>
          </a:xfrm>
          <a:prstGeom prst="mathMultiply">
            <a:avLst>
              <a:gd name="adj1" fmla="val 1711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23"/>
          <p:cNvSpPr txBox="1"/>
          <p:nvPr>
            <p:ph type="title" hasCustomPrompt="1"/>
          </p:nvPr>
        </p:nvSpPr>
        <p:spPr>
          <a:xfrm>
            <a:off x="2520538" y="1673288"/>
            <a:ext cx="18885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862" name="Google Shape;862;p23"/>
          <p:cNvSpPr txBox="1"/>
          <p:nvPr>
            <p:ph type="subTitle" idx="1"/>
          </p:nvPr>
        </p:nvSpPr>
        <p:spPr>
          <a:xfrm>
            <a:off x="2520538" y="2164133"/>
            <a:ext cx="18885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3" name="Google Shape;863;p23"/>
          <p:cNvSpPr txBox="1"/>
          <p:nvPr>
            <p:ph type="title" idx="2" hasCustomPrompt="1"/>
          </p:nvPr>
        </p:nvSpPr>
        <p:spPr>
          <a:xfrm>
            <a:off x="6344213" y="1673263"/>
            <a:ext cx="18885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864" name="Google Shape;864;p23"/>
          <p:cNvSpPr txBox="1"/>
          <p:nvPr>
            <p:ph type="subTitle" idx="3"/>
          </p:nvPr>
        </p:nvSpPr>
        <p:spPr>
          <a:xfrm>
            <a:off x="6344207" y="2164128"/>
            <a:ext cx="18885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5" name="Google Shape;865;p23"/>
          <p:cNvSpPr txBox="1"/>
          <p:nvPr>
            <p:ph type="title" idx="4" hasCustomPrompt="1"/>
          </p:nvPr>
        </p:nvSpPr>
        <p:spPr>
          <a:xfrm>
            <a:off x="4441800" y="3350775"/>
            <a:ext cx="18885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866" name="Google Shape;866;p23"/>
          <p:cNvSpPr txBox="1"/>
          <p:nvPr>
            <p:ph type="subTitle" idx="5"/>
          </p:nvPr>
        </p:nvSpPr>
        <p:spPr>
          <a:xfrm>
            <a:off x="4441785" y="3841671"/>
            <a:ext cx="18885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7" name="Google Shape;867;p23"/>
          <p:cNvSpPr txBox="1"/>
          <p:nvPr>
            <p:ph type="title" idx="6"/>
          </p:nvPr>
        </p:nvSpPr>
        <p:spPr>
          <a:xfrm>
            <a:off x="872400" y="537575"/>
            <a:ext cx="7384500" cy="6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grpSp>
        <p:nvGrpSpPr>
          <p:cNvPr id="868" name="Google Shape;868;p23"/>
          <p:cNvGrpSpPr/>
          <p:nvPr/>
        </p:nvGrpSpPr>
        <p:grpSpPr>
          <a:xfrm rot="5400000">
            <a:off x="-2090660" y="4974592"/>
            <a:ext cx="6069811" cy="2822183"/>
            <a:chOff x="3074151" y="2321296"/>
            <a:chExt cx="6069811" cy="2822183"/>
          </a:xfrm>
        </p:grpSpPr>
        <p:sp>
          <p:nvSpPr>
            <p:cNvPr id="869" name="Google Shape;869;p23"/>
            <p:cNvSpPr/>
            <p:nvPr/>
          </p:nvSpPr>
          <p:spPr>
            <a:xfrm>
              <a:off x="8621628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0" name="Google Shape;870;p23"/>
            <p:cNvSpPr/>
            <p:nvPr/>
          </p:nvSpPr>
          <p:spPr>
            <a:xfrm>
              <a:off x="8091019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1" name="Google Shape;871;p23"/>
            <p:cNvSpPr/>
            <p:nvPr/>
          </p:nvSpPr>
          <p:spPr>
            <a:xfrm>
              <a:off x="7557400" y="2321296"/>
              <a:ext cx="9028" cy="2822183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2" name="Google Shape;872;p23"/>
            <p:cNvSpPr/>
            <p:nvPr/>
          </p:nvSpPr>
          <p:spPr>
            <a:xfrm>
              <a:off x="7026791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3" name="Google Shape;873;p23"/>
            <p:cNvSpPr/>
            <p:nvPr/>
          </p:nvSpPr>
          <p:spPr>
            <a:xfrm>
              <a:off x="6493404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4" name="Google Shape;874;p23"/>
            <p:cNvSpPr/>
            <p:nvPr/>
          </p:nvSpPr>
          <p:spPr>
            <a:xfrm>
              <a:off x="5962795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5" name="Google Shape;875;p23"/>
            <p:cNvSpPr/>
            <p:nvPr/>
          </p:nvSpPr>
          <p:spPr>
            <a:xfrm>
              <a:off x="542917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6" name="Google Shape;876;p23"/>
            <p:cNvSpPr/>
            <p:nvPr/>
          </p:nvSpPr>
          <p:spPr>
            <a:xfrm>
              <a:off x="3074151" y="36177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7" name="Google Shape;877;p23"/>
            <p:cNvSpPr/>
            <p:nvPr/>
          </p:nvSpPr>
          <p:spPr>
            <a:xfrm>
              <a:off x="3074151" y="4148364"/>
              <a:ext cx="6069811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8" name="Google Shape;878;p23"/>
            <p:cNvSpPr/>
            <p:nvPr/>
          </p:nvSpPr>
          <p:spPr>
            <a:xfrm>
              <a:off x="3074151" y="4681756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9" name="Google Shape;879;p23"/>
            <p:cNvSpPr/>
            <p:nvPr/>
          </p:nvSpPr>
          <p:spPr>
            <a:xfrm>
              <a:off x="3074151" y="3087125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0" name="Google Shape;880;p23"/>
            <p:cNvSpPr/>
            <p:nvPr/>
          </p:nvSpPr>
          <p:spPr>
            <a:xfrm>
              <a:off x="3074151" y="25132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1" name="Google Shape;881;p23"/>
            <p:cNvSpPr/>
            <p:nvPr/>
          </p:nvSpPr>
          <p:spPr>
            <a:xfrm>
              <a:off x="4895551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2" name="Google Shape;882;p23"/>
            <p:cNvSpPr/>
            <p:nvPr/>
          </p:nvSpPr>
          <p:spPr>
            <a:xfrm>
              <a:off x="436192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3" name="Google Shape;883;p23"/>
            <p:cNvSpPr/>
            <p:nvPr/>
          </p:nvSpPr>
          <p:spPr>
            <a:xfrm>
              <a:off x="3828300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4" name="Google Shape;884;p23"/>
            <p:cNvSpPr/>
            <p:nvPr/>
          </p:nvSpPr>
          <p:spPr>
            <a:xfrm>
              <a:off x="3294675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85" name="Google Shape;885;p23"/>
          <p:cNvGrpSpPr/>
          <p:nvPr/>
        </p:nvGrpSpPr>
        <p:grpSpPr>
          <a:xfrm rot="10800000">
            <a:off x="6073110" y="-403017"/>
            <a:ext cx="4238692" cy="1568482"/>
            <a:chOff x="340950" y="290161"/>
            <a:chExt cx="4238692" cy="1568482"/>
          </a:xfrm>
        </p:grpSpPr>
        <p:sp>
          <p:nvSpPr>
            <p:cNvPr id="886" name="Google Shape;886;p23"/>
            <p:cNvSpPr/>
            <p:nvPr/>
          </p:nvSpPr>
          <p:spPr>
            <a:xfrm>
              <a:off x="4057260" y="290161"/>
              <a:ext cx="8797" cy="1568482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7" name="Google Shape;887;p23"/>
            <p:cNvSpPr/>
            <p:nvPr/>
          </p:nvSpPr>
          <p:spPr>
            <a:xfrm>
              <a:off x="3526650" y="290161"/>
              <a:ext cx="6019" cy="1568482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8" name="Google Shape;888;p23"/>
            <p:cNvSpPr/>
            <p:nvPr/>
          </p:nvSpPr>
          <p:spPr>
            <a:xfrm>
              <a:off x="2993031" y="290161"/>
              <a:ext cx="9028" cy="1568482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9" name="Google Shape;889;p23"/>
            <p:cNvSpPr/>
            <p:nvPr/>
          </p:nvSpPr>
          <p:spPr>
            <a:xfrm>
              <a:off x="2462422" y="290161"/>
              <a:ext cx="6019" cy="1568482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0" name="Google Shape;890;p23"/>
            <p:cNvSpPr/>
            <p:nvPr/>
          </p:nvSpPr>
          <p:spPr>
            <a:xfrm>
              <a:off x="1929035" y="290161"/>
              <a:ext cx="8565" cy="1568482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1" name="Google Shape;891;p23"/>
            <p:cNvSpPr/>
            <p:nvPr/>
          </p:nvSpPr>
          <p:spPr>
            <a:xfrm>
              <a:off x="1398425" y="290161"/>
              <a:ext cx="8565" cy="1568482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2" name="Google Shape;892;p23"/>
            <p:cNvSpPr/>
            <p:nvPr/>
          </p:nvSpPr>
          <p:spPr>
            <a:xfrm>
              <a:off x="864807" y="290161"/>
              <a:ext cx="8797" cy="1568482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3" name="Google Shape;893;p23"/>
            <p:cNvSpPr/>
            <p:nvPr/>
          </p:nvSpPr>
          <p:spPr>
            <a:xfrm>
              <a:off x="340950" y="528900"/>
              <a:ext cx="4238692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4" name="Google Shape;894;p23"/>
            <p:cNvSpPr/>
            <p:nvPr/>
          </p:nvSpPr>
          <p:spPr>
            <a:xfrm>
              <a:off x="340950" y="1059514"/>
              <a:ext cx="4238692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5" name="Google Shape;895;p23"/>
            <p:cNvSpPr/>
            <p:nvPr/>
          </p:nvSpPr>
          <p:spPr>
            <a:xfrm>
              <a:off x="340950" y="1592906"/>
              <a:ext cx="4238692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96" name="Google Shape;896;p23"/>
          <p:cNvSpPr/>
          <p:nvPr/>
        </p:nvSpPr>
        <p:spPr>
          <a:xfrm rot="5400000" flipH="1">
            <a:off x="8071649" y="3434250"/>
            <a:ext cx="96300" cy="204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7" name="Google Shape;897;p23"/>
          <p:cNvSpPr/>
          <p:nvPr/>
        </p:nvSpPr>
        <p:spPr>
          <a:xfrm rot="5400000" flipH="1">
            <a:off x="8445446" y="3596677"/>
            <a:ext cx="32700" cy="136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8" name="Google Shape;898;p23"/>
          <p:cNvSpPr/>
          <p:nvPr/>
        </p:nvSpPr>
        <p:spPr>
          <a:xfrm rot="5400000" flipH="1">
            <a:off x="8665496" y="4175877"/>
            <a:ext cx="32700" cy="92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9" name="Google Shape;899;p23"/>
          <p:cNvSpPr/>
          <p:nvPr/>
        </p:nvSpPr>
        <p:spPr>
          <a:xfrm flipH="1">
            <a:off x="236929" y="4016425"/>
            <a:ext cx="449700" cy="110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00" name="Google Shape;900;p23"/>
          <p:cNvSpPr/>
          <p:nvPr/>
        </p:nvSpPr>
        <p:spPr>
          <a:xfrm flipH="1">
            <a:off x="835279" y="4016425"/>
            <a:ext cx="32700" cy="1104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901" name="Google Shape;901;p23"/>
          <p:cNvGrpSpPr/>
          <p:nvPr/>
        </p:nvGrpSpPr>
        <p:grpSpPr>
          <a:xfrm>
            <a:off x="6589790" y="3226930"/>
            <a:ext cx="6069811" cy="2822183"/>
            <a:chOff x="3074151" y="2321296"/>
            <a:chExt cx="6069811" cy="2822183"/>
          </a:xfrm>
        </p:grpSpPr>
        <p:sp>
          <p:nvSpPr>
            <p:cNvPr id="902" name="Google Shape;902;p23"/>
            <p:cNvSpPr/>
            <p:nvPr/>
          </p:nvSpPr>
          <p:spPr>
            <a:xfrm>
              <a:off x="8621628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3" name="Google Shape;903;p23"/>
            <p:cNvSpPr/>
            <p:nvPr/>
          </p:nvSpPr>
          <p:spPr>
            <a:xfrm>
              <a:off x="8091019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4" name="Google Shape;904;p23"/>
            <p:cNvSpPr/>
            <p:nvPr/>
          </p:nvSpPr>
          <p:spPr>
            <a:xfrm>
              <a:off x="7557400" y="2321296"/>
              <a:ext cx="9028" cy="2822183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5" name="Google Shape;905;p23"/>
            <p:cNvSpPr/>
            <p:nvPr/>
          </p:nvSpPr>
          <p:spPr>
            <a:xfrm>
              <a:off x="7026791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6" name="Google Shape;906;p23"/>
            <p:cNvSpPr/>
            <p:nvPr/>
          </p:nvSpPr>
          <p:spPr>
            <a:xfrm>
              <a:off x="6493404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7" name="Google Shape;907;p23"/>
            <p:cNvSpPr/>
            <p:nvPr/>
          </p:nvSpPr>
          <p:spPr>
            <a:xfrm>
              <a:off x="5962795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8" name="Google Shape;908;p23"/>
            <p:cNvSpPr/>
            <p:nvPr/>
          </p:nvSpPr>
          <p:spPr>
            <a:xfrm>
              <a:off x="542917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9" name="Google Shape;909;p23"/>
            <p:cNvSpPr/>
            <p:nvPr/>
          </p:nvSpPr>
          <p:spPr>
            <a:xfrm>
              <a:off x="3074151" y="36177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0" name="Google Shape;910;p23"/>
            <p:cNvSpPr/>
            <p:nvPr/>
          </p:nvSpPr>
          <p:spPr>
            <a:xfrm>
              <a:off x="3074151" y="4148364"/>
              <a:ext cx="6069811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1" name="Google Shape;911;p23"/>
            <p:cNvSpPr/>
            <p:nvPr/>
          </p:nvSpPr>
          <p:spPr>
            <a:xfrm>
              <a:off x="3074151" y="4681756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2" name="Google Shape;912;p23"/>
            <p:cNvSpPr/>
            <p:nvPr/>
          </p:nvSpPr>
          <p:spPr>
            <a:xfrm>
              <a:off x="3074151" y="3087125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3" name="Google Shape;913;p23"/>
            <p:cNvSpPr/>
            <p:nvPr/>
          </p:nvSpPr>
          <p:spPr>
            <a:xfrm>
              <a:off x="3074151" y="25132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4" name="Google Shape;914;p23"/>
            <p:cNvSpPr/>
            <p:nvPr/>
          </p:nvSpPr>
          <p:spPr>
            <a:xfrm>
              <a:off x="4895551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5" name="Google Shape;915;p23"/>
            <p:cNvSpPr/>
            <p:nvPr/>
          </p:nvSpPr>
          <p:spPr>
            <a:xfrm>
              <a:off x="436192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6" name="Google Shape;916;p23"/>
            <p:cNvSpPr/>
            <p:nvPr/>
          </p:nvSpPr>
          <p:spPr>
            <a:xfrm>
              <a:off x="3828300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7" name="Google Shape;917;p23"/>
            <p:cNvSpPr/>
            <p:nvPr/>
          </p:nvSpPr>
          <p:spPr>
            <a:xfrm>
              <a:off x="3294675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9" name="Google Shape;919;p24"/>
          <p:cNvGrpSpPr/>
          <p:nvPr/>
        </p:nvGrpSpPr>
        <p:grpSpPr>
          <a:xfrm rot="-5400000">
            <a:off x="-3456974" y="893021"/>
            <a:ext cx="6069811" cy="2822183"/>
            <a:chOff x="3074151" y="2321296"/>
            <a:chExt cx="6069811" cy="2822183"/>
          </a:xfrm>
        </p:grpSpPr>
        <p:sp>
          <p:nvSpPr>
            <p:cNvPr id="920" name="Google Shape;920;p24"/>
            <p:cNvSpPr/>
            <p:nvPr/>
          </p:nvSpPr>
          <p:spPr>
            <a:xfrm>
              <a:off x="8621628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1" name="Google Shape;921;p24"/>
            <p:cNvSpPr/>
            <p:nvPr/>
          </p:nvSpPr>
          <p:spPr>
            <a:xfrm>
              <a:off x="8091019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2" name="Google Shape;922;p24"/>
            <p:cNvSpPr/>
            <p:nvPr/>
          </p:nvSpPr>
          <p:spPr>
            <a:xfrm>
              <a:off x="7557400" y="2321296"/>
              <a:ext cx="9028" cy="2822183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3" name="Google Shape;923;p24"/>
            <p:cNvSpPr/>
            <p:nvPr/>
          </p:nvSpPr>
          <p:spPr>
            <a:xfrm>
              <a:off x="7026791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4" name="Google Shape;924;p24"/>
            <p:cNvSpPr/>
            <p:nvPr/>
          </p:nvSpPr>
          <p:spPr>
            <a:xfrm>
              <a:off x="6493404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5" name="Google Shape;925;p24"/>
            <p:cNvSpPr/>
            <p:nvPr/>
          </p:nvSpPr>
          <p:spPr>
            <a:xfrm>
              <a:off x="5962795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6" name="Google Shape;926;p24"/>
            <p:cNvSpPr/>
            <p:nvPr/>
          </p:nvSpPr>
          <p:spPr>
            <a:xfrm>
              <a:off x="542917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7" name="Google Shape;927;p24"/>
            <p:cNvSpPr/>
            <p:nvPr/>
          </p:nvSpPr>
          <p:spPr>
            <a:xfrm>
              <a:off x="3074151" y="36177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8" name="Google Shape;928;p24"/>
            <p:cNvSpPr/>
            <p:nvPr/>
          </p:nvSpPr>
          <p:spPr>
            <a:xfrm>
              <a:off x="3074151" y="4148364"/>
              <a:ext cx="6069811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9" name="Google Shape;929;p24"/>
            <p:cNvSpPr/>
            <p:nvPr/>
          </p:nvSpPr>
          <p:spPr>
            <a:xfrm>
              <a:off x="3074151" y="4681756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0" name="Google Shape;930;p24"/>
            <p:cNvSpPr/>
            <p:nvPr/>
          </p:nvSpPr>
          <p:spPr>
            <a:xfrm>
              <a:off x="3074151" y="3087125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1" name="Google Shape;931;p24"/>
            <p:cNvSpPr/>
            <p:nvPr/>
          </p:nvSpPr>
          <p:spPr>
            <a:xfrm>
              <a:off x="3074151" y="25132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2" name="Google Shape;932;p24"/>
            <p:cNvSpPr/>
            <p:nvPr/>
          </p:nvSpPr>
          <p:spPr>
            <a:xfrm>
              <a:off x="4895551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3" name="Google Shape;933;p24"/>
            <p:cNvSpPr/>
            <p:nvPr/>
          </p:nvSpPr>
          <p:spPr>
            <a:xfrm>
              <a:off x="436192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4" name="Google Shape;934;p24"/>
            <p:cNvSpPr/>
            <p:nvPr/>
          </p:nvSpPr>
          <p:spPr>
            <a:xfrm>
              <a:off x="3828300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5" name="Google Shape;935;p24"/>
            <p:cNvSpPr/>
            <p:nvPr/>
          </p:nvSpPr>
          <p:spPr>
            <a:xfrm>
              <a:off x="3294675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36" name="Google Shape;936;p24"/>
          <p:cNvGrpSpPr/>
          <p:nvPr/>
        </p:nvGrpSpPr>
        <p:grpSpPr>
          <a:xfrm>
            <a:off x="5361701" y="-1869279"/>
            <a:ext cx="6069811" cy="2822183"/>
            <a:chOff x="3074151" y="2321296"/>
            <a:chExt cx="6069811" cy="2822183"/>
          </a:xfrm>
        </p:grpSpPr>
        <p:sp>
          <p:nvSpPr>
            <p:cNvPr id="937" name="Google Shape;937;p24"/>
            <p:cNvSpPr/>
            <p:nvPr/>
          </p:nvSpPr>
          <p:spPr>
            <a:xfrm>
              <a:off x="8621628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8" name="Google Shape;938;p24"/>
            <p:cNvSpPr/>
            <p:nvPr/>
          </p:nvSpPr>
          <p:spPr>
            <a:xfrm>
              <a:off x="8091019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9" name="Google Shape;939;p24"/>
            <p:cNvSpPr/>
            <p:nvPr/>
          </p:nvSpPr>
          <p:spPr>
            <a:xfrm>
              <a:off x="7557400" y="2321296"/>
              <a:ext cx="9028" cy="2822183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0" name="Google Shape;940;p24"/>
            <p:cNvSpPr/>
            <p:nvPr/>
          </p:nvSpPr>
          <p:spPr>
            <a:xfrm>
              <a:off x="7026791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1" name="Google Shape;941;p24"/>
            <p:cNvSpPr/>
            <p:nvPr/>
          </p:nvSpPr>
          <p:spPr>
            <a:xfrm>
              <a:off x="6493404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2" name="Google Shape;942;p24"/>
            <p:cNvSpPr/>
            <p:nvPr/>
          </p:nvSpPr>
          <p:spPr>
            <a:xfrm>
              <a:off x="5962795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3" name="Google Shape;943;p24"/>
            <p:cNvSpPr/>
            <p:nvPr/>
          </p:nvSpPr>
          <p:spPr>
            <a:xfrm>
              <a:off x="542917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4" name="Google Shape;944;p24"/>
            <p:cNvSpPr/>
            <p:nvPr/>
          </p:nvSpPr>
          <p:spPr>
            <a:xfrm>
              <a:off x="3074151" y="36177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5" name="Google Shape;945;p24"/>
            <p:cNvSpPr/>
            <p:nvPr/>
          </p:nvSpPr>
          <p:spPr>
            <a:xfrm>
              <a:off x="3074151" y="4148364"/>
              <a:ext cx="6069811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6" name="Google Shape;946;p24"/>
            <p:cNvSpPr/>
            <p:nvPr/>
          </p:nvSpPr>
          <p:spPr>
            <a:xfrm>
              <a:off x="3074151" y="4681756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7" name="Google Shape;947;p24"/>
            <p:cNvSpPr/>
            <p:nvPr/>
          </p:nvSpPr>
          <p:spPr>
            <a:xfrm>
              <a:off x="3074151" y="3087125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8" name="Google Shape;948;p24"/>
            <p:cNvSpPr/>
            <p:nvPr/>
          </p:nvSpPr>
          <p:spPr>
            <a:xfrm>
              <a:off x="3074151" y="25132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9" name="Google Shape;949;p24"/>
            <p:cNvSpPr/>
            <p:nvPr/>
          </p:nvSpPr>
          <p:spPr>
            <a:xfrm>
              <a:off x="4895551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0" name="Google Shape;950;p24"/>
            <p:cNvSpPr/>
            <p:nvPr/>
          </p:nvSpPr>
          <p:spPr>
            <a:xfrm>
              <a:off x="436192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1" name="Google Shape;951;p24"/>
            <p:cNvSpPr/>
            <p:nvPr/>
          </p:nvSpPr>
          <p:spPr>
            <a:xfrm>
              <a:off x="3828300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2" name="Google Shape;952;p24"/>
            <p:cNvSpPr/>
            <p:nvPr/>
          </p:nvSpPr>
          <p:spPr>
            <a:xfrm>
              <a:off x="3294675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53" name="Google Shape;953;p24"/>
          <p:cNvSpPr/>
          <p:nvPr/>
        </p:nvSpPr>
        <p:spPr>
          <a:xfrm flipH="1">
            <a:off x="8462360" y="0"/>
            <a:ext cx="98400" cy="1639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54" name="Google Shape;954;p24"/>
          <p:cNvSpPr/>
          <p:nvPr/>
        </p:nvSpPr>
        <p:spPr>
          <a:xfrm flipH="1">
            <a:off x="8311378" y="0"/>
            <a:ext cx="33300" cy="87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55" name="Google Shape;955;p24"/>
          <p:cNvSpPr/>
          <p:nvPr/>
        </p:nvSpPr>
        <p:spPr>
          <a:xfrm flipH="1">
            <a:off x="8678525" y="0"/>
            <a:ext cx="33300" cy="59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956" name="Google Shape;956;p24"/>
          <p:cNvGrpSpPr/>
          <p:nvPr/>
        </p:nvGrpSpPr>
        <p:grpSpPr>
          <a:xfrm rot="-5400000">
            <a:off x="2486566" y="2113491"/>
            <a:ext cx="258622" cy="5231768"/>
            <a:chOff x="3632500" y="0"/>
            <a:chExt cx="244075" cy="2554200"/>
          </a:xfrm>
        </p:grpSpPr>
        <p:sp>
          <p:nvSpPr>
            <p:cNvPr id="957" name="Google Shape;957;p24"/>
            <p:cNvSpPr/>
            <p:nvPr/>
          </p:nvSpPr>
          <p:spPr>
            <a:xfrm flipH="1">
              <a:off x="3780275" y="0"/>
              <a:ext cx="96300" cy="2554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8" name="Google Shape;958;p24"/>
            <p:cNvSpPr/>
            <p:nvPr/>
          </p:nvSpPr>
          <p:spPr>
            <a:xfrm flipH="1">
              <a:off x="3632500" y="0"/>
              <a:ext cx="32700" cy="1364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59" name="Google Shape;959;p24"/>
          <p:cNvSpPr txBox="1"/>
          <p:nvPr>
            <p:ph type="ctrTitle"/>
          </p:nvPr>
        </p:nvSpPr>
        <p:spPr>
          <a:xfrm>
            <a:off x="4572000" y="710925"/>
            <a:ext cx="3502500" cy="11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60" name="Google Shape;960;p24"/>
          <p:cNvSpPr txBox="1"/>
          <p:nvPr>
            <p:ph type="subTitle" idx="1"/>
          </p:nvPr>
        </p:nvSpPr>
        <p:spPr>
          <a:xfrm>
            <a:off x="4572000" y="2219850"/>
            <a:ext cx="2591700" cy="80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61" name="Google Shape;961;p24"/>
          <p:cNvSpPr txBox="1"/>
          <p:nvPr>
            <p:ph type="title" idx="2"/>
          </p:nvPr>
        </p:nvSpPr>
        <p:spPr>
          <a:xfrm>
            <a:off x="4572001" y="1868925"/>
            <a:ext cx="35025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962" name="Google Shape;962;p24"/>
          <p:cNvSpPr txBox="1"/>
          <p:nvPr/>
        </p:nvSpPr>
        <p:spPr>
          <a:xfrm>
            <a:off x="4572000" y="3598300"/>
            <a:ext cx="3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Tajawal" panose="00000500000000000000"/>
                <a:ea typeface="Tajawal" panose="00000500000000000000"/>
                <a:cs typeface="Tajawal" panose="00000500000000000000"/>
                <a:sym typeface="Tajawal" panose="00000500000000000000"/>
              </a:rPr>
              <a:t>CREDITS: This presentation template was created by </a:t>
            </a:r>
            <a:r>
              <a:rPr lang="en-GB" sz="1200" b="1">
                <a:solidFill>
                  <a:schemeClr val="lt1"/>
                </a:solidFill>
                <a:uFill>
                  <a:noFill/>
                </a:uFill>
                <a:latin typeface="Tajawal" panose="00000500000000000000"/>
                <a:ea typeface="Tajawal" panose="00000500000000000000"/>
                <a:cs typeface="Tajawal" panose="00000500000000000000"/>
                <a:sym typeface="Tajawal" panose="00000500000000000000"/>
                <a:hlinkClick r:id="rId2"/>
              </a:rPr>
              <a:t>Slidesgo</a:t>
            </a:r>
            <a:r>
              <a:rPr lang="en-GB" sz="1200">
                <a:solidFill>
                  <a:schemeClr val="lt1"/>
                </a:solidFill>
                <a:latin typeface="Tajawal" panose="00000500000000000000"/>
                <a:ea typeface="Tajawal" panose="00000500000000000000"/>
                <a:cs typeface="Tajawal" panose="00000500000000000000"/>
                <a:sym typeface="Tajawal" panose="00000500000000000000"/>
              </a:rPr>
              <a:t>, including icons by </a:t>
            </a:r>
            <a:r>
              <a:rPr lang="en-GB" sz="1200" b="1">
                <a:solidFill>
                  <a:schemeClr val="lt1"/>
                </a:solidFill>
                <a:uFill>
                  <a:noFill/>
                </a:uFill>
                <a:latin typeface="Tajawal" panose="00000500000000000000"/>
                <a:ea typeface="Tajawal" panose="00000500000000000000"/>
                <a:cs typeface="Tajawal" panose="00000500000000000000"/>
                <a:sym typeface="Tajawal" panose="00000500000000000000"/>
                <a:hlinkClick r:id="rId3"/>
              </a:rPr>
              <a:t>Flaticon</a:t>
            </a:r>
            <a:r>
              <a:rPr lang="en-GB" sz="1200">
                <a:solidFill>
                  <a:schemeClr val="lt1"/>
                </a:solidFill>
                <a:latin typeface="Tajawal" panose="00000500000000000000"/>
                <a:ea typeface="Tajawal" panose="00000500000000000000"/>
                <a:cs typeface="Tajawal" panose="00000500000000000000"/>
                <a:sym typeface="Tajawal" panose="00000500000000000000"/>
              </a:rPr>
              <a:t>, infographics &amp; images by </a:t>
            </a:r>
            <a:r>
              <a:rPr lang="en-GB" sz="1200" b="1">
                <a:solidFill>
                  <a:schemeClr val="lt1"/>
                </a:solidFill>
                <a:uFill>
                  <a:noFill/>
                </a:uFill>
                <a:latin typeface="Tajawal" panose="00000500000000000000"/>
                <a:ea typeface="Tajawal" panose="00000500000000000000"/>
                <a:cs typeface="Tajawal" panose="00000500000000000000"/>
                <a:sym typeface="Tajawal" panose="00000500000000000000"/>
                <a:hlinkClick r:id="rId4"/>
              </a:rPr>
              <a:t>Freepik</a:t>
            </a:r>
            <a:endParaRPr sz="1200">
              <a:solidFill>
                <a:schemeClr val="lt1"/>
              </a:solidFill>
              <a:latin typeface="Tajawal" panose="00000500000000000000"/>
              <a:ea typeface="Tajawal" panose="00000500000000000000"/>
              <a:cs typeface="Tajawal" panose="00000500000000000000"/>
              <a:sym typeface="Tajawal" panose="0000050000000000000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25"/>
          <p:cNvSpPr/>
          <p:nvPr/>
        </p:nvSpPr>
        <p:spPr>
          <a:xfrm flipH="1">
            <a:off x="8843590" y="3245740"/>
            <a:ext cx="32700" cy="216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965" name="Google Shape;965;p25"/>
          <p:cNvGrpSpPr/>
          <p:nvPr/>
        </p:nvGrpSpPr>
        <p:grpSpPr>
          <a:xfrm rot="10800000">
            <a:off x="6717884" y="-755154"/>
            <a:ext cx="4238692" cy="1568482"/>
            <a:chOff x="340950" y="290161"/>
            <a:chExt cx="4238692" cy="1568482"/>
          </a:xfrm>
        </p:grpSpPr>
        <p:sp>
          <p:nvSpPr>
            <p:cNvPr id="966" name="Google Shape;966;p25"/>
            <p:cNvSpPr/>
            <p:nvPr/>
          </p:nvSpPr>
          <p:spPr>
            <a:xfrm>
              <a:off x="4057260" y="290161"/>
              <a:ext cx="8797" cy="1568482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7" name="Google Shape;967;p25"/>
            <p:cNvSpPr/>
            <p:nvPr/>
          </p:nvSpPr>
          <p:spPr>
            <a:xfrm>
              <a:off x="3526650" y="290161"/>
              <a:ext cx="6019" cy="1568482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8" name="Google Shape;968;p25"/>
            <p:cNvSpPr/>
            <p:nvPr/>
          </p:nvSpPr>
          <p:spPr>
            <a:xfrm>
              <a:off x="2993031" y="290161"/>
              <a:ext cx="9028" cy="1568482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9" name="Google Shape;969;p25"/>
            <p:cNvSpPr/>
            <p:nvPr/>
          </p:nvSpPr>
          <p:spPr>
            <a:xfrm>
              <a:off x="2462422" y="290161"/>
              <a:ext cx="6019" cy="1568482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0" name="Google Shape;970;p25"/>
            <p:cNvSpPr/>
            <p:nvPr/>
          </p:nvSpPr>
          <p:spPr>
            <a:xfrm>
              <a:off x="1929035" y="290161"/>
              <a:ext cx="8565" cy="1568482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1" name="Google Shape;971;p25"/>
            <p:cNvSpPr/>
            <p:nvPr/>
          </p:nvSpPr>
          <p:spPr>
            <a:xfrm>
              <a:off x="1398425" y="290161"/>
              <a:ext cx="8565" cy="1568482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2" name="Google Shape;972;p25"/>
            <p:cNvSpPr/>
            <p:nvPr/>
          </p:nvSpPr>
          <p:spPr>
            <a:xfrm>
              <a:off x="864807" y="290161"/>
              <a:ext cx="8797" cy="1568482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3" name="Google Shape;973;p25"/>
            <p:cNvSpPr/>
            <p:nvPr/>
          </p:nvSpPr>
          <p:spPr>
            <a:xfrm>
              <a:off x="340950" y="528900"/>
              <a:ext cx="4238692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4" name="Google Shape;974;p25"/>
            <p:cNvSpPr/>
            <p:nvPr/>
          </p:nvSpPr>
          <p:spPr>
            <a:xfrm>
              <a:off x="340950" y="1059514"/>
              <a:ext cx="4238692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5" name="Google Shape;975;p25"/>
            <p:cNvSpPr/>
            <p:nvPr/>
          </p:nvSpPr>
          <p:spPr>
            <a:xfrm>
              <a:off x="340950" y="1592906"/>
              <a:ext cx="4238692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76" name="Google Shape;976;p25"/>
          <p:cNvGrpSpPr/>
          <p:nvPr/>
        </p:nvGrpSpPr>
        <p:grpSpPr>
          <a:xfrm rot="5400000">
            <a:off x="-2460854" y="963351"/>
            <a:ext cx="6069811" cy="2822183"/>
            <a:chOff x="3074151" y="2321296"/>
            <a:chExt cx="6069811" cy="2822183"/>
          </a:xfrm>
        </p:grpSpPr>
        <p:sp>
          <p:nvSpPr>
            <p:cNvPr id="977" name="Google Shape;977;p25"/>
            <p:cNvSpPr/>
            <p:nvPr/>
          </p:nvSpPr>
          <p:spPr>
            <a:xfrm>
              <a:off x="8621628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8" name="Google Shape;978;p25"/>
            <p:cNvSpPr/>
            <p:nvPr/>
          </p:nvSpPr>
          <p:spPr>
            <a:xfrm>
              <a:off x="8091019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9" name="Google Shape;979;p25"/>
            <p:cNvSpPr/>
            <p:nvPr/>
          </p:nvSpPr>
          <p:spPr>
            <a:xfrm>
              <a:off x="7557400" y="2321296"/>
              <a:ext cx="9028" cy="2822183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0" name="Google Shape;980;p25"/>
            <p:cNvSpPr/>
            <p:nvPr/>
          </p:nvSpPr>
          <p:spPr>
            <a:xfrm>
              <a:off x="7026791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1" name="Google Shape;981;p25"/>
            <p:cNvSpPr/>
            <p:nvPr/>
          </p:nvSpPr>
          <p:spPr>
            <a:xfrm>
              <a:off x="6493404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2" name="Google Shape;982;p25"/>
            <p:cNvSpPr/>
            <p:nvPr/>
          </p:nvSpPr>
          <p:spPr>
            <a:xfrm>
              <a:off x="5962795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3" name="Google Shape;983;p25"/>
            <p:cNvSpPr/>
            <p:nvPr/>
          </p:nvSpPr>
          <p:spPr>
            <a:xfrm>
              <a:off x="542917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4" name="Google Shape;984;p25"/>
            <p:cNvSpPr/>
            <p:nvPr/>
          </p:nvSpPr>
          <p:spPr>
            <a:xfrm>
              <a:off x="3074151" y="36177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5" name="Google Shape;985;p25"/>
            <p:cNvSpPr/>
            <p:nvPr/>
          </p:nvSpPr>
          <p:spPr>
            <a:xfrm>
              <a:off x="3074151" y="4148364"/>
              <a:ext cx="6069811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6" name="Google Shape;986;p25"/>
            <p:cNvSpPr/>
            <p:nvPr/>
          </p:nvSpPr>
          <p:spPr>
            <a:xfrm>
              <a:off x="3074151" y="4681756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7" name="Google Shape;987;p25"/>
            <p:cNvSpPr/>
            <p:nvPr/>
          </p:nvSpPr>
          <p:spPr>
            <a:xfrm>
              <a:off x="3074151" y="3087125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8" name="Google Shape;988;p25"/>
            <p:cNvSpPr/>
            <p:nvPr/>
          </p:nvSpPr>
          <p:spPr>
            <a:xfrm>
              <a:off x="3074151" y="25132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9" name="Google Shape;989;p25"/>
            <p:cNvSpPr/>
            <p:nvPr/>
          </p:nvSpPr>
          <p:spPr>
            <a:xfrm>
              <a:off x="4895551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0" name="Google Shape;990;p25"/>
            <p:cNvSpPr/>
            <p:nvPr/>
          </p:nvSpPr>
          <p:spPr>
            <a:xfrm>
              <a:off x="436192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1" name="Google Shape;991;p25"/>
            <p:cNvSpPr/>
            <p:nvPr/>
          </p:nvSpPr>
          <p:spPr>
            <a:xfrm>
              <a:off x="3828300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2" name="Google Shape;992;p25"/>
            <p:cNvSpPr/>
            <p:nvPr/>
          </p:nvSpPr>
          <p:spPr>
            <a:xfrm>
              <a:off x="3294675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93" name="Google Shape;993;p25"/>
          <p:cNvGrpSpPr/>
          <p:nvPr/>
        </p:nvGrpSpPr>
        <p:grpSpPr>
          <a:xfrm rot="-5400000">
            <a:off x="2314421" y="1498805"/>
            <a:ext cx="415204" cy="5231768"/>
            <a:chOff x="3632500" y="0"/>
            <a:chExt cx="391850" cy="2554200"/>
          </a:xfrm>
        </p:grpSpPr>
        <p:sp>
          <p:nvSpPr>
            <p:cNvPr id="994" name="Google Shape;994;p25"/>
            <p:cNvSpPr/>
            <p:nvPr/>
          </p:nvSpPr>
          <p:spPr>
            <a:xfrm flipH="1">
              <a:off x="3780275" y="0"/>
              <a:ext cx="96300" cy="2554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5" name="Google Shape;995;p25"/>
            <p:cNvSpPr/>
            <p:nvPr/>
          </p:nvSpPr>
          <p:spPr>
            <a:xfrm flipH="1">
              <a:off x="3632500" y="0"/>
              <a:ext cx="32700" cy="1364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6" name="Google Shape;996;p25"/>
            <p:cNvSpPr/>
            <p:nvPr/>
          </p:nvSpPr>
          <p:spPr>
            <a:xfrm flipH="1">
              <a:off x="3991650" y="0"/>
              <a:ext cx="32700" cy="924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97" name="Google Shape;997;p25"/>
          <p:cNvSpPr/>
          <p:nvPr/>
        </p:nvSpPr>
        <p:spPr>
          <a:xfrm flipH="1">
            <a:off x="8516963" y="3543745"/>
            <a:ext cx="210300" cy="186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9" name="Google Shape;999;p26"/>
          <p:cNvGrpSpPr/>
          <p:nvPr/>
        </p:nvGrpSpPr>
        <p:grpSpPr>
          <a:xfrm rot="-5400000">
            <a:off x="-2577149" y="893021"/>
            <a:ext cx="6069811" cy="2822183"/>
            <a:chOff x="3074151" y="2321296"/>
            <a:chExt cx="6069811" cy="2822183"/>
          </a:xfrm>
        </p:grpSpPr>
        <p:sp>
          <p:nvSpPr>
            <p:cNvPr id="1000" name="Google Shape;1000;p26"/>
            <p:cNvSpPr/>
            <p:nvPr/>
          </p:nvSpPr>
          <p:spPr>
            <a:xfrm>
              <a:off x="8621628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1" name="Google Shape;1001;p26"/>
            <p:cNvSpPr/>
            <p:nvPr/>
          </p:nvSpPr>
          <p:spPr>
            <a:xfrm>
              <a:off x="8091019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2" name="Google Shape;1002;p26"/>
            <p:cNvSpPr/>
            <p:nvPr/>
          </p:nvSpPr>
          <p:spPr>
            <a:xfrm>
              <a:off x="7557400" y="2321296"/>
              <a:ext cx="9028" cy="2822183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3" name="Google Shape;1003;p26"/>
            <p:cNvSpPr/>
            <p:nvPr/>
          </p:nvSpPr>
          <p:spPr>
            <a:xfrm>
              <a:off x="7026791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4" name="Google Shape;1004;p26"/>
            <p:cNvSpPr/>
            <p:nvPr/>
          </p:nvSpPr>
          <p:spPr>
            <a:xfrm>
              <a:off x="6493404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5" name="Google Shape;1005;p26"/>
            <p:cNvSpPr/>
            <p:nvPr/>
          </p:nvSpPr>
          <p:spPr>
            <a:xfrm>
              <a:off x="5962795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6" name="Google Shape;1006;p26"/>
            <p:cNvSpPr/>
            <p:nvPr/>
          </p:nvSpPr>
          <p:spPr>
            <a:xfrm>
              <a:off x="542917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7" name="Google Shape;1007;p26"/>
            <p:cNvSpPr/>
            <p:nvPr/>
          </p:nvSpPr>
          <p:spPr>
            <a:xfrm>
              <a:off x="3074151" y="36177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8" name="Google Shape;1008;p26"/>
            <p:cNvSpPr/>
            <p:nvPr/>
          </p:nvSpPr>
          <p:spPr>
            <a:xfrm>
              <a:off x="3074151" y="4148364"/>
              <a:ext cx="6069811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9" name="Google Shape;1009;p26"/>
            <p:cNvSpPr/>
            <p:nvPr/>
          </p:nvSpPr>
          <p:spPr>
            <a:xfrm>
              <a:off x="3074151" y="4681756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0" name="Google Shape;1010;p26"/>
            <p:cNvSpPr/>
            <p:nvPr/>
          </p:nvSpPr>
          <p:spPr>
            <a:xfrm>
              <a:off x="3074151" y="3087125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1" name="Google Shape;1011;p26"/>
            <p:cNvSpPr/>
            <p:nvPr/>
          </p:nvSpPr>
          <p:spPr>
            <a:xfrm>
              <a:off x="3074151" y="25132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2" name="Google Shape;1012;p26"/>
            <p:cNvSpPr/>
            <p:nvPr/>
          </p:nvSpPr>
          <p:spPr>
            <a:xfrm>
              <a:off x="4895551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3" name="Google Shape;1013;p26"/>
            <p:cNvSpPr/>
            <p:nvPr/>
          </p:nvSpPr>
          <p:spPr>
            <a:xfrm>
              <a:off x="436192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4" name="Google Shape;1014;p26"/>
            <p:cNvSpPr/>
            <p:nvPr/>
          </p:nvSpPr>
          <p:spPr>
            <a:xfrm>
              <a:off x="3828300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5" name="Google Shape;1015;p26"/>
            <p:cNvSpPr/>
            <p:nvPr/>
          </p:nvSpPr>
          <p:spPr>
            <a:xfrm>
              <a:off x="3294675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16" name="Google Shape;1016;p26"/>
          <p:cNvSpPr/>
          <p:nvPr/>
        </p:nvSpPr>
        <p:spPr>
          <a:xfrm flipH="1">
            <a:off x="301335" y="0"/>
            <a:ext cx="98400" cy="1639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17" name="Google Shape;1017;p26"/>
          <p:cNvSpPr/>
          <p:nvPr/>
        </p:nvSpPr>
        <p:spPr>
          <a:xfrm flipH="1">
            <a:off x="150353" y="0"/>
            <a:ext cx="33300" cy="87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18" name="Google Shape;1018;p26"/>
          <p:cNvSpPr/>
          <p:nvPr/>
        </p:nvSpPr>
        <p:spPr>
          <a:xfrm flipH="1">
            <a:off x="517500" y="0"/>
            <a:ext cx="33300" cy="59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019" name="Google Shape;1019;p26"/>
          <p:cNvGrpSpPr/>
          <p:nvPr/>
        </p:nvGrpSpPr>
        <p:grpSpPr>
          <a:xfrm rot="-5400000">
            <a:off x="2486566" y="2113491"/>
            <a:ext cx="258622" cy="5231768"/>
            <a:chOff x="3632500" y="0"/>
            <a:chExt cx="244075" cy="2554200"/>
          </a:xfrm>
        </p:grpSpPr>
        <p:sp>
          <p:nvSpPr>
            <p:cNvPr id="1020" name="Google Shape;1020;p26"/>
            <p:cNvSpPr/>
            <p:nvPr/>
          </p:nvSpPr>
          <p:spPr>
            <a:xfrm flipH="1">
              <a:off x="3780275" y="0"/>
              <a:ext cx="96300" cy="2554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1" name="Google Shape;1021;p26"/>
            <p:cNvSpPr/>
            <p:nvPr/>
          </p:nvSpPr>
          <p:spPr>
            <a:xfrm flipH="1">
              <a:off x="3632500" y="0"/>
              <a:ext cx="32700" cy="1364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22" name="Google Shape;1022;p26"/>
          <p:cNvGrpSpPr/>
          <p:nvPr/>
        </p:nvGrpSpPr>
        <p:grpSpPr>
          <a:xfrm>
            <a:off x="4831964" y="-1450816"/>
            <a:ext cx="6069811" cy="2822183"/>
            <a:chOff x="3074151" y="2321296"/>
            <a:chExt cx="6069811" cy="2822183"/>
          </a:xfrm>
        </p:grpSpPr>
        <p:sp>
          <p:nvSpPr>
            <p:cNvPr id="1023" name="Google Shape;1023;p26"/>
            <p:cNvSpPr/>
            <p:nvPr/>
          </p:nvSpPr>
          <p:spPr>
            <a:xfrm>
              <a:off x="8621628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4" name="Google Shape;1024;p26"/>
            <p:cNvSpPr/>
            <p:nvPr/>
          </p:nvSpPr>
          <p:spPr>
            <a:xfrm>
              <a:off x="8091019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5" name="Google Shape;1025;p26"/>
            <p:cNvSpPr/>
            <p:nvPr/>
          </p:nvSpPr>
          <p:spPr>
            <a:xfrm>
              <a:off x="7557400" y="2321296"/>
              <a:ext cx="9028" cy="2822183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6" name="Google Shape;1026;p26"/>
            <p:cNvSpPr/>
            <p:nvPr/>
          </p:nvSpPr>
          <p:spPr>
            <a:xfrm>
              <a:off x="7026791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7" name="Google Shape;1027;p26"/>
            <p:cNvSpPr/>
            <p:nvPr/>
          </p:nvSpPr>
          <p:spPr>
            <a:xfrm>
              <a:off x="6493404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8" name="Google Shape;1028;p26"/>
            <p:cNvSpPr/>
            <p:nvPr/>
          </p:nvSpPr>
          <p:spPr>
            <a:xfrm>
              <a:off x="5962795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9" name="Google Shape;1029;p26"/>
            <p:cNvSpPr/>
            <p:nvPr/>
          </p:nvSpPr>
          <p:spPr>
            <a:xfrm>
              <a:off x="542917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0" name="Google Shape;1030;p26"/>
            <p:cNvSpPr/>
            <p:nvPr/>
          </p:nvSpPr>
          <p:spPr>
            <a:xfrm>
              <a:off x="3074151" y="36177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1" name="Google Shape;1031;p26"/>
            <p:cNvSpPr/>
            <p:nvPr/>
          </p:nvSpPr>
          <p:spPr>
            <a:xfrm>
              <a:off x="3074151" y="4148364"/>
              <a:ext cx="6069811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2" name="Google Shape;1032;p26"/>
            <p:cNvSpPr/>
            <p:nvPr/>
          </p:nvSpPr>
          <p:spPr>
            <a:xfrm>
              <a:off x="3074151" y="4681756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3" name="Google Shape;1033;p26"/>
            <p:cNvSpPr/>
            <p:nvPr/>
          </p:nvSpPr>
          <p:spPr>
            <a:xfrm>
              <a:off x="3074151" y="3087125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4" name="Google Shape;1034;p26"/>
            <p:cNvSpPr/>
            <p:nvPr/>
          </p:nvSpPr>
          <p:spPr>
            <a:xfrm>
              <a:off x="3074151" y="25132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5" name="Google Shape;1035;p26"/>
            <p:cNvSpPr/>
            <p:nvPr/>
          </p:nvSpPr>
          <p:spPr>
            <a:xfrm>
              <a:off x="4895551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6" name="Google Shape;1036;p26"/>
            <p:cNvSpPr/>
            <p:nvPr/>
          </p:nvSpPr>
          <p:spPr>
            <a:xfrm>
              <a:off x="436192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7" name="Google Shape;1037;p26"/>
            <p:cNvSpPr/>
            <p:nvPr/>
          </p:nvSpPr>
          <p:spPr>
            <a:xfrm>
              <a:off x="3828300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8" name="Google Shape;1038;p26"/>
            <p:cNvSpPr/>
            <p:nvPr/>
          </p:nvSpPr>
          <p:spPr>
            <a:xfrm>
              <a:off x="3294675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39" name="Google Shape;1039;p26"/>
          <p:cNvGrpSpPr/>
          <p:nvPr/>
        </p:nvGrpSpPr>
        <p:grpSpPr>
          <a:xfrm rot="5400000">
            <a:off x="7670950" y="-831250"/>
            <a:ext cx="391850" cy="2554200"/>
            <a:chOff x="3632500" y="0"/>
            <a:chExt cx="391850" cy="2554200"/>
          </a:xfrm>
        </p:grpSpPr>
        <p:sp>
          <p:nvSpPr>
            <p:cNvPr id="1040" name="Google Shape;1040;p26"/>
            <p:cNvSpPr/>
            <p:nvPr/>
          </p:nvSpPr>
          <p:spPr>
            <a:xfrm flipH="1">
              <a:off x="3780275" y="0"/>
              <a:ext cx="96300" cy="2554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1" name="Google Shape;1041;p26"/>
            <p:cNvSpPr/>
            <p:nvPr/>
          </p:nvSpPr>
          <p:spPr>
            <a:xfrm flipH="1">
              <a:off x="3632500" y="0"/>
              <a:ext cx="32700" cy="1364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2" name="Google Shape;1042;p26"/>
            <p:cNvSpPr/>
            <p:nvPr/>
          </p:nvSpPr>
          <p:spPr>
            <a:xfrm flipH="1">
              <a:off x="3991650" y="0"/>
              <a:ext cx="32700" cy="924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43" name="Google Shape;1043;p26"/>
          <p:cNvSpPr/>
          <p:nvPr/>
        </p:nvSpPr>
        <p:spPr>
          <a:xfrm>
            <a:off x="8100975" y="3537050"/>
            <a:ext cx="762000" cy="762000"/>
          </a:xfrm>
          <a:prstGeom prst="mathMultiply">
            <a:avLst>
              <a:gd name="adj1" fmla="val 1711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4"/>
          <p:cNvGrpSpPr/>
          <p:nvPr/>
        </p:nvGrpSpPr>
        <p:grpSpPr>
          <a:xfrm rot="5400000">
            <a:off x="-2304873" y="67286"/>
            <a:ext cx="4238692" cy="1568482"/>
            <a:chOff x="340950" y="290161"/>
            <a:chExt cx="4238692" cy="1568482"/>
          </a:xfrm>
        </p:grpSpPr>
        <p:sp>
          <p:nvSpPr>
            <p:cNvPr id="84" name="Google Shape;84;p4"/>
            <p:cNvSpPr/>
            <p:nvPr/>
          </p:nvSpPr>
          <p:spPr>
            <a:xfrm>
              <a:off x="4057260" y="290161"/>
              <a:ext cx="8797" cy="1568482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3526650" y="290161"/>
              <a:ext cx="6019" cy="1568482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2993031" y="290161"/>
              <a:ext cx="9028" cy="1568482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2462422" y="290161"/>
              <a:ext cx="6019" cy="1568482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1929035" y="290161"/>
              <a:ext cx="8565" cy="1568482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1398425" y="290161"/>
              <a:ext cx="8565" cy="1568482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864807" y="290161"/>
              <a:ext cx="8797" cy="1568482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340950" y="528900"/>
              <a:ext cx="4238692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340950" y="1059514"/>
              <a:ext cx="4238692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340950" y="1592906"/>
              <a:ext cx="4238692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4" name="Google Shape;94;p4"/>
          <p:cNvGrpSpPr/>
          <p:nvPr/>
        </p:nvGrpSpPr>
        <p:grpSpPr>
          <a:xfrm>
            <a:off x="4831964" y="-1450816"/>
            <a:ext cx="6069811" cy="2822183"/>
            <a:chOff x="3074151" y="2321296"/>
            <a:chExt cx="6069811" cy="2822183"/>
          </a:xfrm>
        </p:grpSpPr>
        <p:sp>
          <p:nvSpPr>
            <p:cNvPr id="95" name="Google Shape;95;p4"/>
            <p:cNvSpPr/>
            <p:nvPr/>
          </p:nvSpPr>
          <p:spPr>
            <a:xfrm>
              <a:off x="8621628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8091019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7557400" y="2321296"/>
              <a:ext cx="9028" cy="2822183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7026791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6493404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5962795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542917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3074151" y="36177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3074151" y="4148364"/>
              <a:ext cx="6069811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3074151" y="4681756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3074151" y="3087125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3074151" y="25132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4895551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436192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3828300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3294675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1" name="Google Shape;111;p4"/>
          <p:cNvSpPr/>
          <p:nvPr/>
        </p:nvSpPr>
        <p:spPr>
          <a:xfrm>
            <a:off x="1207725" y="4736697"/>
            <a:ext cx="8814600" cy="10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2" name="Google Shape;112;p4"/>
          <p:cNvGrpSpPr/>
          <p:nvPr/>
        </p:nvGrpSpPr>
        <p:grpSpPr>
          <a:xfrm rot="5400000">
            <a:off x="7670950" y="-831250"/>
            <a:ext cx="391850" cy="2554200"/>
            <a:chOff x="3632500" y="0"/>
            <a:chExt cx="391850" cy="2554200"/>
          </a:xfrm>
        </p:grpSpPr>
        <p:sp>
          <p:nvSpPr>
            <p:cNvPr id="113" name="Google Shape;113;p4"/>
            <p:cNvSpPr/>
            <p:nvPr/>
          </p:nvSpPr>
          <p:spPr>
            <a:xfrm flipH="1">
              <a:off x="3780275" y="0"/>
              <a:ext cx="96300" cy="2554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114;p4"/>
            <p:cNvSpPr/>
            <p:nvPr/>
          </p:nvSpPr>
          <p:spPr>
            <a:xfrm flipH="1">
              <a:off x="3632500" y="0"/>
              <a:ext cx="32700" cy="1364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" name="Google Shape;115;p4"/>
            <p:cNvSpPr/>
            <p:nvPr/>
          </p:nvSpPr>
          <p:spPr>
            <a:xfrm flipH="1">
              <a:off x="3991650" y="0"/>
              <a:ext cx="32700" cy="924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6" name="Google Shape;116;p4"/>
          <p:cNvSpPr/>
          <p:nvPr/>
        </p:nvSpPr>
        <p:spPr>
          <a:xfrm flipH="1">
            <a:off x="0" y="3278050"/>
            <a:ext cx="449700" cy="186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" name="Google Shape;117;p4"/>
          <p:cNvSpPr/>
          <p:nvPr/>
        </p:nvSpPr>
        <p:spPr>
          <a:xfrm flipH="1">
            <a:off x="566025" y="2980050"/>
            <a:ext cx="32700" cy="216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8" name="Google Shape;118;p4"/>
          <p:cNvSpPr/>
          <p:nvPr/>
        </p:nvSpPr>
        <p:spPr>
          <a:xfrm flipH="1">
            <a:off x="2058675" y="4956275"/>
            <a:ext cx="2142600" cy="30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9" name="Google Shape;119;p4"/>
          <p:cNvSpPr/>
          <p:nvPr/>
        </p:nvSpPr>
        <p:spPr>
          <a:xfrm>
            <a:off x="8100975" y="3537050"/>
            <a:ext cx="762000" cy="762000"/>
          </a:xfrm>
          <a:prstGeom prst="mathMultiply">
            <a:avLst>
              <a:gd name="adj1" fmla="val 1711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0" name="Google Shape;120;p4"/>
          <p:cNvSpPr/>
          <p:nvPr/>
        </p:nvSpPr>
        <p:spPr>
          <a:xfrm rot="5400000" flipH="1">
            <a:off x="-342925" y="-54875"/>
            <a:ext cx="2142600" cy="30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1" name="Google Shape;121;p4"/>
          <p:cNvSpPr txBox="1"/>
          <p:nvPr>
            <p:ph type="body" idx="1"/>
          </p:nvPr>
        </p:nvSpPr>
        <p:spPr>
          <a:xfrm>
            <a:off x="879750" y="1178825"/>
            <a:ext cx="7384500" cy="33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 sz="1200"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  <a:defRPr>
                <a:solidFill>
                  <a:schemeClr val="dk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  <a:defRPr>
                <a:solidFill>
                  <a:schemeClr val="dk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>
                <a:solidFill>
                  <a:schemeClr val="dk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  <a:defRPr>
                <a:solidFill>
                  <a:schemeClr val="dk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  <a:defRPr>
                <a:solidFill>
                  <a:schemeClr val="dk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>
                <a:solidFill>
                  <a:schemeClr val="dk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2" name="Google Shape;122;p4"/>
          <p:cNvSpPr txBox="1"/>
          <p:nvPr>
            <p:ph type="title"/>
          </p:nvPr>
        </p:nvSpPr>
        <p:spPr>
          <a:xfrm>
            <a:off x="879750" y="537575"/>
            <a:ext cx="7384500" cy="6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/>
          <p:nvPr>
            <p:ph type="title"/>
          </p:nvPr>
        </p:nvSpPr>
        <p:spPr>
          <a:xfrm>
            <a:off x="1562864" y="2762925"/>
            <a:ext cx="27864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125" name="Google Shape;125;p5"/>
          <p:cNvSpPr txBox="1"/>
          <p:nvPr>
            <p:ph type="subTitle" idx="1"/>
          </p:nvPr>
        </p:nvSpPr>
        <p:spPr>
          <a:xfrm>
            <a:off x="1562875" y="3123453"/>
            <a:ext cx="2786400" cy="10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5"/>
          <p:cNvSpPr txBox="1"/>
          <p:nvPr>
            <p:ph type="title" idx="2"/>
          </p:nvPr>
        </p:nvSpPr>
        <p:spPr>
          <a:xfrm>
            <a:off x="5004343" y="2762919"/>
            <a:ext cx="25782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127" name="Google Shape;127;p5"/>
          <p:cNvSpPr txBox="1"/>
          <p:nvPr>
            <p:ph type="subTitle" idx="3"/>
          </p:nvPr>
        </p:nvSpPr>
        <p:spPr>
          <a:xfrm>
            <a:off x="5004355" y="3123439"/>
            <a:ext cx="2578200" cy="10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5"/>
          <p:cNvSpPr txBox="1"/>
          <p:nvPr>
            <p:ph type="title" idx="4"/>
          </p:nvPr>
        </p:nvSpPr>
        <p:spPr>
          <a:xfrm>
            <a:off x="872400" y="537575"/>
            <a:ext cx="7384500" cy="6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29" name="Google Shape;129;p5"/>
          <p:cNvSpPr/>
          <p:nvPr/>
        </p:nvSpPr>
        <p:spPr>
          <a:xfrm rot="10800000" flipH="1">
            <a:off x="8131419" y="2979909"/>
            <a:ext cx="32700" cy="216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30" name="Google Shape;130;p5"/>
          <p:cNvGrpSpPr/>
          <p:nvPr/>
        </p:nvGrpSpPr>
        <p:grpSpPr>
          <a:xfrm rot="-5400000">
            <a:off x="6704188" y="2462741"/>
            <a:ext cx="4238692" cy="1568482"/>
            <a:chOff x="340950" y="290161"/>
            <a:chExt cx="4238692" cy="1568482"/>
          </a:xfrm>
        </p:grpSpPr>
        <p:sp>
          <p:nvSpPr>
            <p:cNvPr id="131" name="Google Shape;131;p5"/>
            <p:cNvSpPr/>
            <p:nvPr/>
          </p:nvSpPr>
          <p:spPr>
            <a:xfrm>
              <a:off x="4057260" y="290161"/>
              <a:ext cx="8797" cy="1568482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3526650" y="290161"/>
              <a:ext cx="6019" cy="1568482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2993031" y="290161"/>
              <a:ext cx="9028" cy="1568482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2462422" y="290161"/>
              <a:ext cx="6019" cy="1568482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1929035" y="290161"/>
              <a:ext cx="8565" cy="1568482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1398425" y="290161"/>
              <a:ext cx="8565" cy="1568482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864807" y="290161"/>
              <a:ext cx="8797" cy="1568482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340950" y="528900"/>
              <a:ext cx="4238692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340950" y="1059514"/>
              <a:ext cx="4238692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340950" y="1592906"/>
              <a:ext cx="4238692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41" name="Google Shape;141;p5"/>
          <p:cNvGrpSpPr/>
          <p:nvPr/>
        </p:nvGrpSpPr>
        <p:grpSpPr>
          <a:xfrm rot="5400000">
            <a:off x="-3044900" y="2958971"/>
            <a:ext cx="6069811" cy="2822183"/>
            <a:chOff x="3074151" y="2321296"/>
            <a:chExt cx="6069811" cy="2822183"/>
          </a:xfrm>
        </p:grpSpPr>
        <p:sp>
          <p:nvSpPr>
            <p:cNvPr id="142" name="Google Shape;142;p5"/>
            <p:cNvSpPr/>
            <p:nvPr/>
          </p:nvSpPr>
          <p:spPr>
            <a:xfrm>
              <a:off x="8621628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8091019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7557400" y="2321296"/>
              <a:ext cx="9028" cy="2822183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7026791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6493404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5962795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542917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3074151" y="36177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3074151" y="4148364"/>
              <a:ext cx="6069811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3074151" y="4681756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3074151" y="3087125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3074151" y="25132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4895551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436192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3828300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3294675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58" name="Google Shape;158;p5"/>
          <p:cNvSpPr/>
          <p:nvPr/>
        </p:nvSpPr>
        <p:spPr>
          <a:xfrm rot="10800000">
            <a:off x="7200876" y="342925"/>
            <a:ext cx="3755700" cy="1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59" name="Google Shape;159;p5"/>
          <p:cNvGrpSpPr/>
          <p:nvPr/>
        </p:nvGrpSpPr>
        <p:grpSpPr>
          <a:xfrm rot="-5400000">
            <a:off x="2408275" y="1938124"/>
            <a:ext cx="415204" cy="5231768"/>
            <a:chOff x="3632500" y="0"/>
            <a:chExt cx="391850" cy="2554200"/>
          </a:xfrm>
        </p:grpSpPr>
        <p:sp>
          <p:nvSpPr>
            <p:cNvPr id="160" name="Google Shape;160;p5"/>
            <p:cNvSpPr/>
            <p:nvPr/>
          </p:nvSpPr>
          <p:spPr>
            <a:xfrm flipH="1">
              <a:off x="3780275" y="0"/>
              <a:ext cx="96300" cy="2554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" name="Google Shape;161;p5"/>
            <p:cNvSpPr/>
            <p:nvPr/>
          </p:nvSpPr>
          <p:spPr>
            <a:xfrm flipH="1">
              <a:off x="3632500" y="0"/>
              <a:ext cx="32700" cy="1364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" name="Google Shape;162;p5"/>
            <p:cNvSpPr/>
            <p:nvPr/>
          </p:nvSpPr>
          <p:spPr>
            <a:xfrm flipH="1">
              <a:off x="3991650" y="0"/>
              <a:ext cx="32700" cy="924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63" name="Google Shape;163;p5"/>
          <p:cNvSpPr/>
          <p:nvPr/>
        </p:nvSpPr>
        <p:spPr>
          <a:xfrm rot="10800000" flipH="1">
            <a:off x="8280444" y="2980109"/>
            <a:ext cx="449700" cy="186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4" name="Google Shape;164;p5"/>
          <p:cNvSpPr/>
          <p:nvPr/>
        </p:nvSpPr>
        <p:spPr>
          <a:xfrm rot="10800000" flipH="1">
            <a:off x="7963032" y="221746"/>
            <a:ext cx="2142600" cy="30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5" name="Google Shape;165;p5"/>
          <p:cNvSpPr/>
          <p:nvPr/>
        </p:nvSpPr>
        <p:spPr>
          <a:xfrm rot="-5400000" flipH="1">
            <a:off x="427479" y="789881"/>
            <a:ext cx="571500" cy="12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"/>
          <p:cNvSpPr txBox="1"/>
          <p:nvPr>
            <p:ph type="title"/>
          </p:nvPr>
        </p:nvSpPr>
        <p:spPr>
          <a:xfrm>
            <a:off x="872400" y="537575"/>
            <a:ext cx="7384500" cy="6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grpSp>
        <p:nvGrpSpPr>
          <p:cNvPr id="168" name="Google Shape;168;p6"/>
          <p:cNvGrpSpPr/>
          <p:nvPr/>
        </p:nvGrpSpPr>
        <p:grpSpPr>
          <a:xfrm>
            <a:off x="5148402" y="-403014"/>
            <a:ext cx="4238692" cy="1568482"/>
            <a:chOff x="340950" y="290161"/>
            <a:chExt cx="4238692" cy="1568482"/>
          </a:xfrm>
        </p:grpSpPr>
        <p:sp>
          <p:nvSpPr>
            <p:cNvPr id="169" name="Google Shape;169;p6"/>
            <p:cNvSpPr/>
            <p:nvPr/>
          </p:nvSpPr>
          <p:spPr>
            <a:xfrm>
              <a:off x="4057260" y="290161"/>
              <a:ext cx="8797" cy="1568482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3526650" y="290161"/>
              <a:ext cx="6019" cy="1568482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2993031" y="290161"/>
              <a:ext cx="9028" cy="1568482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2462422" y="290161"/>
              <a:ext cx="6019" cy="1568482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" name="Google Shape;173;p6"/>
            <p:cNvSpPr/>
            <p:nvPr/>
          </p:nvSpPr>
          <p:spPr>
            <a:xfrm>
              <a:off x="1929035" y="290161"/>
              <a:ext cx="8565" cy="1568482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" name="Google Shape;174;p6"/>
            <p:cNvSpPr/>
            <p:nvPr/>
          </p:nvSpPr>
          <p:spPr>
            <a:xfrm>
              <a:off x="1398425" y="290161"/>
              <a:ext cx="8565" cy="1568482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" name="Google Shape;175;p6"/>
            <p:cNvSpPr/>
            <p:nvPr/>
          </p:nvSpPr>
          <p:spPr>
            <a:xfrm>
              <a:off x="864807" y="290161"/>
              <a:ext cx="8797" cy="1568482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340950" y="528900"/>
              <a:ext cx="4238692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340950" y="1059514"/>
              <a:ext cx="4238692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340950" y="1592906"/>
              <a:ext cx="4238692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79" name="Google Shape;179;p6"/>
          <p:cNvGrpSpPr/>
          <p:nvPr/>
        </p:nvGrpSpPr>
        <p:grpSpPr>
          <a:xfrm>
            <a:off x="1436314" y="4415134"/>
            <a:ext cx="6069811" cy="2822183"/>
            <a:chOff x="3074151" y="2321296"/>
            <a:chExt cx="6069811" cy="2822183"/>
          </a:xfrm>
        </p:grpSpPr>
        <p:sp>
          <p:nvSpPr>
            <p:cNvPr id="180" name="Google Shape;180;p6"/>
            <p:cNvSpPr/>
            <p:nvPr/>
          </p:nvSpPr>
          <p:spPr>
            <a:xfrm>
              <a:off x="8621628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8091019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7557400" y="2321296"/>
              <a:ext cx="9028" cy="2822183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7026791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6493404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5962795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542917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3074151" y="36177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3074151" y="4148364"/>
              <a:ext cx="6069811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3074151" y="4681756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3074151" y="3087125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3074151" y="25132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4895551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436192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3828300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294675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96" name="Google Shape;196;p6"/>
          <p:cNvSpPr/>
          <p:nvPr/>
        </p:nvSpPr>
        <p:spPr>
          <a:xfrm>
            <a:off x="2462450" y="4736700"/>
            <a:ext cx="6728400" cy="10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7" name="Google Shape;197;p6"/>
          <p:cNvSpPr/>
          <p:nvPr/>
        </p:nvSpPr>
        <p:spPr>
          <a:xfrm flipH="1">
            <a:off x="121500" y="3278050"/>
            <a:ext cx="328200" cy="186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8" name="Google Shape;198;p6"/>
          <p:cNvSpPr/>
          <p:nvPr/>
        </p:nvSpPr>
        <p:spPr>
          <a:xfrm flipH="1">
            <a:off x="566025" y="3598950"/>
            <a:ext cx="32700" cy="216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9" name="Google Shape;199;p6"/>
          <p:cNvSpPr/>
          <p:nvPr/>
        </p:nvSpPr>
        <p:spPr>
          <a:xfrm flipH="1">
            <a:off x="2834947" y="4956275"/>
            <a:ext cx="1184700" cy="30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0" name="Google Shape;200;p6"/>
          <p:cNvSpPr/>
          <p:nvPr/>
        </p:nvSpPr>
        <p:spPr>
          <a:xfrm flipH="1">
            <a:off x="6698750" y="152525"/>
            <a:ext cx="2492100" cy="26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1" name="Google Shape;201;p6"/>
          <p:cNvSpPr/>
          <p:nvPr/>
        </p:nvSpPr>
        <p:spPr>
          <a:xfrm>
            <a:off x="95800" y="470525"/>
            <a:ext cx="762000" cy="762000"/>
          </a:xfrm>
          <a:prstGeom prst="mathMultiply">
            <a:avLst>
              <a:gd name="adj1" fmla="val 1711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7"/>
          <p:cNvSpPr/>
          <p:nvPr/>
        </p:nvSpPr>
        <p:spPr>
          <a:xfrm>
            <a:off x="95800" y="470525"/>
            <a:ext cx="762000" cy="762000"/>
          </a:xfrm>
          <a:prstGeom prst="mathMultiply">
            <a:avLst>
              <a:gd name="adj1" fmla="val 1711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04" name="Google Shape;204;p7"/>
          <p:cNvGrpSpPr/>
          <p:nvPr/>
        </p:nvGrpSpPr>
        <p:grpSpPr>
          <a:xfrm>
            <a:off x="5148402" y="-403014"/>
            <a:ext cx="4238692" cy="1568482"/>
            <a:chOff x="340950" y="290161"/>
            <a:chExt cx="4238692" cy="1568482"/>
          </a:xfrm>
        </p:grpSpPr>
        <p:sp>
          <p:nvSpPr>
            <p:cNvPr id="205" name="Google Shape;205;p7"/>
            <p:cNvSpPr/>
            <p:nvPr/>
          </p:nvSpPr>
          <p:spPr>
            <a:xfrm>
              <a:off x="4057260" y="290161"/>
              <a:ext cx="8797" cy="1568482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3526650" y="290161"/>
              <a:ext cx="6019" cy="1568482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2993031" y="290161"/>
              <a:ext cx="9028" cy="1568482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2462422" y="290161"/>
              <a:ext cx="6019" cy="1568482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1929035" y="290161"/>
              <a:ext cx="8565" cy="1568482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1398425" y="290161"/>
              <a:ext cx="8565" cy="1568482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864807" y="290161"/>
              <a:ext cx="8797" cy="1568482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340950" y="528900"/>
              <a:ext cx="4238692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" name="Google Shape;213;p7"/>
            <p:cNvSpPr/>
            <p:nvPr/>
          </p:nvSpPr>
          <p:spPr>
            <a:xfrm>
              <a:off x="340950" y="1059514"/>
              <a:ext cx="4238692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" name="Google Shape;214;p7"/>
            <p:cNvSpPr/>
            <p:nvPr/>
          </p:nvSpPr>
          <p:spPr>
            <a:xfrm>
              <a:off x="340950" y="1592906"/>
              <a:ext cx="4238692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15" name="Google Shape;215;p7"/>
          <p:cNvGrpSpPr/>
          <p:nvPr/>
        </p:nvGrpSpPr>
        <p:grpSpPr>
          <a:xfrm>
            <a:off x="1436314" y="4415134"/>
            <a:ext cx="6069811" cy="2822183"/>
            <a:chOff x="3074151" y="2321296"/>
            <a:chExt cx="6069811" cy="2822183"/>
          </a:xfrm>
        </p:grpSpPr>
        <p:sp>
          <p:nvSpPr>
            <p:cNvPr id="216" name="Google Shape;216;p7"/>
            <p:cNvSpPr/>
            <p:nvPr/>
          </p:nvSpPr>
          <p:spPr>
            <a:xfrm>
              <a:off x="8621628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" name="Google Shape;217;p7"/>
            <p:cNvSpPr/>
            <p:nvPr/>
          </p:nvSpPr>
          <p:spPr>
            <a:xfrm>
              <a:off x="8091019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" name="Google Shape;218;p7"/>
            <p:cNvSpPr/>
            <p:nvPr/>
          </p:nvSpPr>
          <p:spPr>
            <a:xfrm>
              <a:off x="7557400" y="2321296"/>
              <a:ext cx="9028" cy="2822183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" name="Google Shape;219;p7"/>
            <p:cNvSpPr/>
            <p:nvPr/>
          </p:nvSpPr>
          <p:spPr>
            <a:xfrm>
              <a:off x="7026791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6493404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5962795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542917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3074151" y="36177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3074151" y="4148364"/>
              <a:ext cx="6069811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" name="Google Shape;225;p7"/>
            <p:cNvSpPr/>
            <p:nvPr/>
          </p:nvSpPr>
          <p:spPr>
            <a:xfrm>
              <a:off x="3074151" y="4681756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" name="Google Shape;226;p7"/>
            <p:cNvSpPr/>
            <p:nvPr/>
          </p:nvSpPr>
          <p:spPr>
            <a:xfrm>
              <a:off x="3074151" y="3087125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3074151" y="25132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4895551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436192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3828300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3294675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32" name="Google Shape;232;p7"/>
          <p:cNvSpPr/>
          <p:nvPr/>
        </p:nvSpPr>
        <p:spPr>
          <a:xfrm>
            <a:off x="2462450" y="4736700"/>
            <a:ext cx="6728400" cy="10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3" name="Google Shape;233;p7"/>
          <p:cNvSpPr/>
          <p:nvPr/>
        </p:nvSpPr>
        <p:spPr>
          <a:xfrm flipH="1">
            <a:off x="121500" y="3278050"/>
            <a:ext cx="328200" cy="186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4" name="Google Shape;234;p7"/>
          <p:cNvSpPr/>
          <p:nvPr/>
        </p:nvSpPr>
        <p:spPr>
          <a:xfrm flipH="1">
            <a:off x="566025" y="3598950"/>
            <a:ext cx="32700" cy="216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5" name="Google Shape;235;p7"/>
          <p:cNvSpPr/>
          <p:nvPr/>
        </p:nvSpPr>
        <p:spPr>
          <a:xfrm flipH="1">
            <a:off x="2834947" y="4956275"/>
            <a:ext cx="1184700" cy="30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6" name="Google Shape;236;p7"/>
          <p:cNvSpPr/>
          <p:nvPr/>
        </p:nvSpPr>
        <p:spPr>
          <a:xfrm flipH="1">
            <a:off x="778500" y="4163250"/>
            <a:ext cx="162000" cy="216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7" name="Google Shape;237;p7"/>
          <p:cNvSpPr txBox="1"/>
          <p:nvPr>
            <p:ph type="body" idx="1"/>
          </p:nvPr>
        </p:nvSpPr>
        <p:spPr>
          <a:xfrm>
            <a:off x="872400" y="1642300"/>
            <a:ext cx="3972900" cy="23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8" name="Google Shape;238;p7"/>
          <p:cNvSpPr txBox="1"/>
          <p:nvPr>
            <p:ph type="title"/>
          </p:nvPr>
        </p:nvSpPr>
        <p:spPr>
          <a:xfrm>
            <a:off x="872400" y="537575"/>
            <a:ext cx="7384500" cy="6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8"/>
          <p:cNvSpPr txBox="1"/>
          <p:nvPr>
            <p:ph type="title"/>
          </p:nvPr>
        </p:nvSpPr>
        <p:spPr>
          <a:xfrm>
            <a:off x="2323925" y="1289700"/>
            <a:ext cx="5887500" cy="25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241" name="Google Shape;241;p8"/>
          <p:cNvGrpSpPr/>
          <p:nvPr/>
        </p:nvGrpSpPr>
        <p:grpSpPr>
          <a:xfrm rot="-5400000">
            <a:off x="-2577149" y="893021"/>
            <a:ext cx="6069811" cy="2822183"/>
            <a:chOff x="3074151" y="2321296"/>
            <a:chExt cx="6069811" cy="2822183"/>
          </a:xfrm>
        </p:grpSpPr>
        <p:sp>
          <p:nvSpPr>
            <p:cNvPr id="242" name="Google Shape;242;p8"/>
            <p:cNvSpPr/>
            <p:nvPr/>
          </p:nvSpPr>
          <p:spPr>
            <a:xfrm>
              <a:off x="8621628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" name="Google Shape;243;p8"/>
            <p:cNvSpPr/>
            <p:nvPr/>
          </p:nvSpPr>
          <p:spPr>
            <a:xfrm>
              <a:off x="8091019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" name="Google Shape;244;p8"/>
            <p:cNvSpPr/>
            <p:nvPr/>
          </p:nvSpPr>
          <p:spPr>
            <a:xfrm>
              <a:off x="7557400" y="2321296"/>
              <a:ext cx="9028" cy="2822183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" name="Google Shape;245;p8"/>
            <p:cNvSpPr/>
            <p:nvPr/>
          </p:nvSpPr>
          <p:spPr>
            <a:xfrm>
              <a:off x="7026791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" name="Google Shape;246;p8"/>
            <p:cNvSpPr/>
            <p:nvPr/>
          </p:nvSpPr>
          <p:spPr>
            <a:xfrm>
              <a:off x="6493404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" name="Google Shape;247;p8"/>
            <p:cNvSpPr/>
            <p:nvPr/>
          </p:nvSpPr>
          <p:spPr>
            <a:xfrm>
              <a:off x="5962795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542917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3074151" y="36177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3074151" y="4148364"/>
              <a:ext cx="6069811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3074151" y="4681756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" name="Google Shape;252;p8"/>
            <p:cNvSpPr/>
            <p:nvPr/>
          </p:nvSpPr>
          <p:spPr>
            <a:xfrm>
              <a:off x="3074151" y="3087125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" name="Google Shape;253;p8"/>
            <p:cNvSpPr/>
            <p:nvPr/>
          </p:nvSpPr>
          <p:spPr>
            <a:xfrm>
              <a:off x="3074151" y="25132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" name="Google Shape;254;p8"/>
            <p:cNvSpPr/>
            <p:nvPr/>
          </p:nvSpPr>
          <p:spPr>
            <a:xfrm>
              <a:off x="4895551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436192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3828300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3294675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58" name="Google Shape;258;p8"/>
          <p:cNvGrpSpPr/>
          <p:nvPr/>
        </p:nvGrpSpPr>
        <p:grpSpPr>
          <a:xfrm>
            <a:off x="4827726" y="-1695679"/>
            <a:ext cx="6069811" cy="2822183"/>
            <a:chOff x="3074151" y="2321296"/>
            <a:chExt cx="6069811" cy="2822183"/>
          </a:xfrm>
        </p:grpSpPr>
        <p:sp>
          <p:nvSpPr>
            <p:cNvPr id="259" name="Google Shape;259;p8"/>
            <p:cNvSpPr/>
            <p:nvPr/>
          </p:nvSpPr>
          <p:spPr>
            <a:xfrm>
              <a:off x="8621628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8091019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7557400" y="2321296"/>
              <a:ext cx="9028" cy="2822183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" name="Google Shape;262;p8"/>
            <p:cNvSpPr/>
            <p:nvPr/>
          </p:nvSpPr>
          <p:spPr>
            <a:xfrm>
              <a:off x="7026791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" name="Google Shape;263;p8"/>
            <p:cNvSpPr/>
            <p:nvPr/>
          </p:nvSpPr>
          <p:spPr>
            <a:xfrm>
              <a:off x="6493404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5962795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542917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3074151" y="36177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3074151" y="4148364"/>
              <a:ext cx="6069811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3074151" y="4681756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3074151" y="3087125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0" name="Google Shape;270;p8"/>
            <p:cNvSpPr/>
            <p:nvPr/>
          </p:nvSpPr>
          <p:spPr>
            <a:xfrm>
              <a:off x="3074151" y="25132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" name="Google Shape;271;p8"/>
            <p:cNvSpPr/>
            <p:nvPr/>
          </p:nvSpPr>
          <p:spPr>
            <a:xfrm>
              <a:off x="4895551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436192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3" name="Google Shape;273;p8"/>
            <p:cNvSpPr/>
            <p:nvPr/>
          </p:nvSpPr>
          <p:spPr>
            <a:xfrm>
              <a:off x="3828300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3294675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75" name="Google Shape;275;p8"/>
          <p:cNvSpPr/>
          <p:nvPr/>
        </p:nvSpPr>
        <p:spPr>
          <a:xfrm flipH="1">
            <a:off x="301335" y="0"/>
            <a:ext cx="98400" cy="1639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6" name="Google Shape;276;p8"/>
          <p:cNvSpPr/>
          <p:nvPr/>
        </p:nvSpPr>
        <p:spPr>
          <a:xfrm flipH="1">
            <a:off x="150353" y="0"/>
            <a:ext cx="33300" cy="87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7" name="Google Shape;277;p8"/>
          <p:cNvSpPr/>
          <p:nvPr/>
        </p:nvSpPr>
        <p:spPr>
          <a:xfrm flipH="1">
            <a:off x="517500" y="0"/>
            <a:ext cx="33300" cy="59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78" name="Google Shape;278;p8"/>
          <p:cNvGrpSpPr/>
          <p:nvPr/>
        </p:nvGrpSpPr>
        <p:grpSpPr>
          <a:xfrm>
            <a:off x="6277901" y="2798296"/>
            <a:ext cx="6069811" cy="2822183"/>
            <a:chOff x="3074151" y="2321296"/>
            <a:chExt cx="6069811" cy="2822183"/>
          </a:xfrm>
        </p:grpSpPr>
        <p:sp>
          <p:nvSpPr>
            <p:cNvPr id="279" name="Google Shape;279;p8"/>
            <p:cNvSpPr/>
            <p:nvPr/>
          </p:nvSpPr>
          <p:spPr>
            <a:xfrm>
              <a:off x="8621628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" name="Google Shape;280;p8"/>
            <p:cNvSpPr/>
            <p:nvPr/>
          </p:nvSpPr>
          <p:spPr>
            <a:xfrm>
              <a:off x="8091019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" name="Google Shape;281;p8"/>
            <p:cNvSpPr/>
            <p:nvPr/>
          </p:nvSpPr>
          <p:spPr>
            <a:xfrm>
              <a:off x="7557400" y="2321296"/>
              <a:ext cx="9028" cy="2822183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" name="Google Shape;282;p8"/>
            <p:cNvSpPr/>
            <p:nvPr/>
          </p:nvSpPr>
          <p:spPr>
            <a:xfrm>
              <a:off x="7026791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" name="Google Shape;283;p8"/>
            <p:cNvSpPr/>
            <p:nvPr/>
          </p:nvSpPr>
          <p:spPr>
            <a:xfrm>
              <a:off x="6493404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4" name="Google Shape;284;p8"/>
            <p:cNvSpPr/>
            <p:nvPr/>
          </p:nvSpPr>
          <p:spPr>
            <a:xfrm>
              <a:off x="5962795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542917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3074151" y="36177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3074151" y="4148364"/>
              <a:ext cx="6069811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3074151" y="4681756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3074151" y="3087125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3074151" y="25132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4895551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436192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3828300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3294675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95" name="Google Shape;295;p8"/>
          <p:cNvSpPr/>
          <p:nvPr/>
        </p:nvSpPr>
        <p:spPr>
          <a:xfrm rot="-5400000" flipH="1">
            <a:off x="7076725" y="414050"/>
            <a:ext cx="3275100" cy="288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6" name="Google Shape;296;p8"/>
          <p:cNvSpPr/>
          <p:nvPr/>
        </p:nvSpPr>
        <p:spPr>
          <a:xfrm rot="-5400000" flipH="1">
            <a:off x="6182925" y="1256275"/>
            <a:ext cx="4532700" cy="30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97" name="Google Shape;297;p8"/>
          <p:cNvGrpSpPr/>
          <p:nvPr/>
        </p:nvGrpSpPr>
        <p:grpSpPr>
          <a:xfrm rot="-5400000">
            <a:off x="2486566" y="2113491"/>
            <a:ext cx="258622" cy="5231768"/>
            <a:chOff x="3632500" y="0"/>
            <a:chExt cx="244075" cy="2554200"/>
          </a:xfrm>
        </p:grpSpPr>
        <p:sp>
          <p:nvSpPr>
            <p:cNvPr id="298" name="Google Shape;298;p8"/>
            <p:cNvSpPr/>
            <p:nvPr/>
          </p:nvSpPr>
          <p:spPr>
            <a:xfrm flipH="1">
              <a:off x="3780275" y="0"/>
              <a:ext cx="96300" cy="2554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" name="Google Shape;299;p8"/>
            <p:cNvSpPr/>
            <p:nvPr/>
          </p:nvSpPr>
          <p:spPr>
            <a:xfrm flipH="1">
              <a:off x="3632500" y="0"/>
              <a:ext cx="32700" cy="1364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00" name="Google Shape;300;p8"/>
          <p:cNvSpPr/>
          <p:nvPr/>
        </p:nvSpPr>
        <p:spPr>
          <a:xfrm>
            <a:off x="1325325" y="1453337"/>
            <a:ext cx="849300" cy="849300"/>
          </a:xfrm>
          <a:prstGeom prst="mathMultiply">
            <a:avLst>
              <a:gd name="adj1" fmla="val 1711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oogle Shape;302;p9"/>
          <p:cNvGrpSpPr/>
          <p:nvPr/>
        </p:nvGrpSpPr>
        <p:grpSpPr>
          <a:xfrm rot="-5400000">
            <a:off x="6680125" y="2854767"/>
            <a:ext cx="4238692" cy="1568482"/>
            <a:chOff x="340950" y="290161"/>
            <a:chExt cx="4238692" cy="1568482"/>
          </a:xfrm>
        </p:grpSpPr>
        <p:sp>
          <p:nvSpPr>
            <p:cNvPr id="303" name="Google Shape;303;p9"/>
            <p:cNvSpPr/>
            <p:nvPr/>
          </p:nvSpPr>
          <p:spPr>
            <a:xfrm>
              <a:off x="4057260" y="290161"/>
              <a:ext cx="8797" cy="1568482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3526650" y="290161"/>
              <a:ext cx="6019" cy="1568482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2993031" y="290161"/>
              <a:ext cx="9028" cy="1568482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2462422" y="290161"/>
              <a:ext cx="6019" cy="1568482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" name="Google Shape;307;p9"/>
            <p:cNvSpPr/>
            <p:nvPr/>
          </p:nvSpPr>
          <p:spPr>
            <a:xfrm>
              <a:off x="1929035" y="290161"/>
              <a:ext cx="8565" cy="1568482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" name="Google Shape;308;p9"/>
            <p:cNvSpPr/>
            <p:nvPr/>
          </p:nvSpPr>
          <p:spPr>
            <a:xfrm>
              <a:off x="1398425" y="290161"/>
              <a:ext cx="8565" cy="1568482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" name="Google Shape;309;p9"/>
            <p:cNvSpPr/>
            <p:nvPr/>
          </p:nvSpPr>
          <p:spPr>
            <a:xfrm>
              <a:off x="864807" y="290161"/>
              <a:ext cx="8797" cy="1568482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" name="Google Shape;310;p9"/>
            <p:cNvSpPr/>
            <p:nvPr/>
          </p:nvSpPr>
          <p:spPr>
            <a:xfrm>
              <a:off x="340950" y="528900"/>
              <a:ext cx="4238692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" name="Google Shape;311;p9"/>
            <p:cNvSpPr/>
            <p:nvPr/>
          </p:nvSpPr>
          <p:spPr>
            <a:xfrm>
              <a:off x="340950" y="1059514"/>
              <a:ext cx="4238692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" name="Google Shape;312;p9"/>
            <p:cNvSpPr/>
            <p:nvPr/>
          </p:nvSpPr>
          <p:spPr>
            <a:xfrm>
              <a:off x="340950" y="1592906"/>
              <a:ext cx="4238692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13" name="Google Shape;313;p9"/>
          <p:cNvGrpSpPr/>
          <p:nvPr/>
        </p:nvGrpSpPr>
        <p:grpSpPr>
          <a:xfrm rot="10800000">
            <a:off x="-1250381" y="-528982"/>
            <a:ext cx="6069811" cy="2822183"/>
            <a:chOff x="3074151" y="2321296"/>
            <a:chExt cx="6069811" cy="2822183"/>
          </a:xfrm>
        </p:grpSpPr>
        <p:sp>
          <p:nvSpPr>
            <p:cNvPr id="314" name="Google Shape;314;p9"/>
            <p:cNvSpPr/>
            <p:nvPr/>
          </p:nvSpPr>
          <p:spPr>
            <a:xfrm>
              <a:off x="8621628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8091019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7557400" y="2321296"/>
              <a:ext cx="9028" cy="2822183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7026791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6493404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" name="Google Shape;319;p9"/>
            <p:cNvSpPr/>
            <p:nvPr/>
          </p:nvSpPr>
          <p:spPr>
            <a:xfrm>
              <a:off x="5962795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" name="Google Shape;320;p9"/>
            <p:cNvSpPr/>
            <p:nvPr/>
          </p:nvSpPr>
          <p:spPr>
            <a:xfrm>
              <a:off x="542917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" name="Google Shape;321;p9"/>
            <p:cNvSpPr/>
            <p:nvPr/>
          </p:nvSpPr>
          <p:spPr>
            <a:xfrm>
              <a:off x="3074151" y="36177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" name="Google Shape;322;p9"/>
            <p:cNvSpPr/>
            <p:nvPr/>
          </p:nvSpPr>
          <p:spPr>
            <a:xfrm>
              <a:off x="3074151" y="4148364"/>
              <a:ext cx="6069811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3" name="Google Shape;323;p9"/>
            <p:cNvSpPr/>
            <p:nvPr/>
          </p:nvSpPr>
          <p:spPr>
            <a:xfrm>
              <a:off x="3074151" y="4681756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4" name="Google Shape;324;p9"/>
            <p:cNvSpPr/>
            <p:nvPr/>
          </p:nvSpPr>
          <p:spPr>
            <a:xfrm>
              <a:off x="3074151" y="3087125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5" name="Google Shape;325;p9"/>
            <p:cNvSpPr/>
            <p:nvPr/>
          </p:nvSpPr>
          <p:spPr>
            <a:xfrm>
              <a:off x="3074151" y="25132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6" name="Google Shape;326;p9"/>
            <p:cNvSpPr/>
            <p:nvPr/>
          </p:nvSpPr>
          <p:spPr>
            <a:xfrm>
              <a:off x="4895551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" name="Google Shape;327;p9"/>
            <p:cNvSpPr/>
            <p:nvPr/>
          </p:nvSpPr>
          <p:spPr>
            <a:xfrm>
              <a:off x="436192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" name="Google Shape;328;p9"/>
            <p:cNvSpPr/>
            <p:nvPr/>
          </p:nvSpPr>
          <p:spPr>
            <a:xfrm>
              <a:off x="3828300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9" name="Google Shape;329;p9"/>
            <p:cNvSpPr/>
            <p:nvPr/>
          </p:nvSpPr>
          <p:spPr>
            <a:xfrm>
              <a:off x="3294675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30" name="Google Shape;330;p9"/>
          <p:cNvSpPr/>
          <p:nvPr/>
        </p:nvSpPr>
        <p:spPr>
          <a:xfrm rot="5400000" flipH="1">
            <a:off x="7158303" y="2550296"/>
            <a:ext cx="136500" cy="3834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1" name="Google Shape;331;p9"/>
          <p:cNvSpPr/>
          <p:nvPr/>
        </p:nvSpPr>
        <p:spPr>
          <a:xfrm rot="5400000" flipH="1">
            <a:off x="8445444" y="3626085"/>
            <a:ext cx="32700" cy="136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2" name="Google Shape;332;p9"/>
          <p:cNvSpPr/>
          <p:nvPr/>
        </p:nvSpPr>
        <p:spPr>
          <a:xfrm rot="10800000" flipH="1">
            <a:off x="713232" y="4642648"/>
            <a:ext cx="2142600" cy="30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3" name="Google Shape;333;p9"/>
          <p:cNvSpPr/>
          <p:nvPr/>
        </p:nvSpPr>
        <p:spPr>
          <a:xfrm rot="10800000" flipH="1">
            <a:off x="358524" y="1"/>
            <a:ext cx="158700" cy="1140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4" name="Google Shape;334;p9"/>
          <p:cNvSpPr/>
          <p:nvPr/>
        </p:nvSpPr>
        <p:spPr>
          <a:xfrm rot="10800000" flipH="1">
            <a:off x="250500" y="-7775"/>
            <a:ext cx="44100" cy="256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5" name="Google Shape;335;p9"/>
          <p:cNvSpPr txBox="1"/>
          <p:nvPr>
            <p:ph type="subTitle" idx="1"/>
          </p:nvPr>
        </p:nvSpPr>
        <p:spPr>
          <a:xfrm>
            <a:off x="4281850" y="2347500"/>
            <a:ext cx="3882000" cy="13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AutoNum type="arabicPeriod"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AutoNum type="romanLcPeriod"/>
              <a:defRPr/>
            </a:lvl9pPr>
          </a:lstStyle>
          <a:p/>
        </p:txBody>
      </p:sp>
      <p:sp>
        <p:nvSpPr>
          <p:cNvPr id="336" name="Google Shape;336;p9"/>
          <p:cNvSpPr txBox="1"/>
          <p:nvPr>
            <p:ph type="title"/>
          </p:nvPr>
        </p:nvSpPr>
        <p:spPr>
          <a:xfrm>
            <a:off x="4281850" y="1388800"/>
            <a:ext cx="3882000" cy="7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45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0"/>
          <p:cNvSpPr txBox="1"/>
          <p:nvPr>
            <p:ph type="title"/>
          </p:nvPr>
        </p:nvSpPr>
        <p:spPr>
          <a:xfrm>
            <a:off x="3288475" y="737400"/>
            <a:ext cx="5266800" cy="175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4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39" name="Google Shape;339;p10"/>
          <p:cNvSpPr/>
          <p:nvPr/>
        </p:nvSpPr>
        <p:spPr>
          <a:xfrm rot="10800000" flipH="1">
            <a:off x="2383246" y="-438070"/>
            <a:ext cx="32700" cy="216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40" name="Google Shape;340;p10"/>
          <p:cNvGrpSpPr/>
          <p:nvPr/>
        </p:nvGrpSpPr>
        <p:grpSpPr>
          <a:xfrm>
            <a:off x="-1328515" y="885891"/>
            <a:ext cx="4238692" cy="1568482"/>
            <a:chOff x="340950" y="290161"/>
            <a:chExt cx="4238692" cy="1568482"/>
          </a:xfrm>
        </p:grpSpPr>
        <p:sp>
          <p:nvSpPr>
            <p:cNvPr id="341" name="Google Shape;341;p10"/>
            <p:cNvSpPr/>
            <p:nvPr/>
          </p:nvSpPr>
          <p:spPr>
            <a:xfrm>
              <a:off x="4057260" y="290161"/>
              <a:ext cx="8797" cy="1568482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2" name="Google Shape;342;p10"/>
            <p:cNvSpPr/>
            <p:nvPr/>
          </p:nvSpPr>
          <p:spPr>
            <a:xfrm>
              <a:off x="3526650" y="290161"/>
              <a:ext cx="6019" cy="1568482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3" name="Google Shape;343;p10"/>
            <p:cNvSpPr/>
            <p:nvPr/>
          </p:nvSpPr>
          <p:spPr>
            <a:xfrm>
              <a:off x="2993031" y="290161"/>
              <a:ext cx="9028" cy="1568482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4" name="Google Shape;344;p10"/>
            <p:cNvSpPr/>
            <p:nvPr/>
          </p:nvSpPr>
          <p:spPr>
            <a:xfrm>
              <a:off x="2462422" y="290161"/>
              <a:ext cx="6019" cy="1568482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5" name="Google Shape;345;p10"/>
            <p:cNvSpPr/>
            <p:nvPr/>
          </p:nvSpPr>
          <p:spPr>
            <a:xfrm>
              <a:off x="1929035" y="290161"/>
              <a:ext cx="8565" cy="1568482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6" name="Google Shape;346;p10"/>
            <p:cNvSpPr/>
            <p:nvPr/>
          </p:nvSpPr>
          <p:spPr>
            <a:xfrm>
              <a:off x="1398425" y="290161"/>
              <a:ext cx="8565" cy="1568482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7" name="Google Shape;347;p10"/>
            <p:cNvSpPr/>
            <p:nvPr/>
          </p:nvSpPr>
          <p:spPr>
            <a:xfrm>
              <a:off x="864807" y="290161"/>
              <a:ext cx="8797" cy="1568482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8" name="Google Shape;348;p10"/>
            <p:cNvSpPr/>
            <p:nvPr/>
          </p:nvSpPr>
          <p:spPr>
            <a:xfrm>
              <a:off x="340950" y="528900"/>
              <a:ext cx="4238692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9" name="Google Shape;349;p10"/>
            <p:cNvSpPr/>
            <p:nvPr/>
          </p:nvSpPr>
          <p:spPr>
            <a:xfrm>
              <a:off x="340950" y="1059514"/>
              <a:ext cx="4238692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0" name="Google Shape;350;p10"/>
            <p:cNvSpPr/>
            <p:nvPr/>
          </p:nvSpPr>
          <p:spPr>
            <a:xfrm>
              <a:off x="340950" y="1592906"/>
              <a:ext cx="4238692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51" name="Google Shape;351;p10"/>
          <p:cNvGrpSpPr/>
          <p:nvPr/>
        </p:nvGrpSpPr>
        <p:grpSpPr>
          <a:xfrm>
            <a:off x="3640579" y="3271460"/>
            <a:ext cx="6069811" cy="2822183"/>
            <a:chOff x="3074151" y="2321296"/>
            <a:chExt cx="6069811" cy="2822183"/>
          </a:xfrm>
        </p:grpSpPr>
        <p:sp>
          <p:nvSpPr>
            <p:cNvPr id="352" name="Google Shape;352;p10"/>
            <p:cNvSpPr/>
            <p:nvPr/>
          </p:nvSpPr>
          <p:spPr>
            <a:xfrm>
              <a:off x="8621628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3" name="Google Shape;353;p10"/>
            <p:cNvSpPr/>
            <p:nvPr/>
          </p:nvSpPr>
          <p:spPr>
            <a:xfrm>
              <a:off x="8091019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4" name="Google Shape;354;p10"/>
            <p:cNvSpPr/>
            <p:nvPr/>
          </p:nvSpPr>
          <p:spPr>
            <a:xfrm>
              <a:off x="7557400" y="2321296"/>
              <a:ext cx="9028" cy="2822183"/>
            </a:xfrm>
            <a:custGeom>
              <a:avLst/>
              <a:gdLst/>
              <a:ahLst/>
              <a:cxnLst/>
              <a:rect l="l" t="t" r="r" b="b"/>
              <a:pathLst>
                <a:path w="39" h="62026" extrusionOk="0">
                  <a:moveTo>
                    <a:pt x="1" y="0"/>
                  </a:moveTo>
                  <a:lnTo>
                    <a:pt x="1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" name="Google Shape;355;p10"/>
            <p:cNvSpPr/>
            <p:nvPr/>
          </p:nvSpPr>
          <p:spPr>
            <a:xfrm>
              <a:off x="7026791" y="2321296"/>
              <a:ext cx="6019" cy="2822183"/>
            </a:xfrm>
            <a:custGeom>
              <a:avLst/>
              <a:gdLst/>
              <a:ahLst/>
              <a:cxnLst/>
              <a:rect l="l" t="t" r="r" b="b"/>
              <a:pathLst>
                <a:path w="26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25" y="620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6" name="Google Shape;356;p10"/>
            <p:cNvSpPr/>
            <p:nvPr/>
          </p:nvSpPr>
          <p:spPr>
            <a:xfrm>
              <a:off x="6493404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7" name="Google Shape;357;p10"/>
            <p:cNvSpPr/>
            <p:nvPr/>
          </p:nvSpPr>
          <p:spPr>
            <a:xfrm>
              <a:off x="5962795" y="2321296"/>
              <a:ext cx="8565" cy="2822183"/>
            </a:xfrm>
            <a:custGeom>
              <a:avLst/>
              <a:gdLst/>
              <a:ahLst/>
              <a:cxnLst/>
              <a:rect l="l" t="t" r="r" b="b"/>
              <a:pathLst>
                <a:path w="37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7" y="6202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8" name="Google Shape;358;p10"/>
            <p:cNvSpPr/>
            <p:nvPr/>
          </p:nvSpPr>
          <p:spPr>
            <a:xfrm>
              <a:off x="542917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9" name="Google Shape;359;p10"/>
            <p:cNvSpPr/>
            <p:nvPr/>
          </p:nvSpPr>
          <p:spPr>
            <a:xfrm>
              <a:off x="3074151" y="36177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0" name="Google Shape;360;p10"/>
            <p:cNvSpPr/>
            <p:nvPr/>
          </p:nvSpPr>
          <p:spPr>
            <a:xfrm>
              <a:off x="3074151" y="4148364"/>
              <a:ext cx="6069811" cy="8797"/>
            </a:xfrm>
            <a:custGeom>
              <a:avLst/>
              <a:gdLst/>
              <a:ahLst/>
              <a:cxnLst/>
              <a:rect l="l" t="t" r="r" b="b"/>
              <a:pathLst>
                <a:path w="197585" h="38" extrusionOk="0">
                  <a:moveTo>
                    <a:pt x="1" y="1"/>
                  </a:moveTo>
                  <a:lnTo>
                    <a:pt x="1" y="37"/>
                  </a:lnTo>
                  <a:lnTo>
                    <a:pt x="197585" y="37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1" name="Google Shape;361;p10"/>
            <p:cNvSpPr/>
            <p:nvPr/>
          </p:nvSpPr>
          <p:spPr>
            <a:xfrm>
              <a:off x="3074151" y="4681756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1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1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2" name="Google Shape;362;p10"/>
            <p:cNvSpPr/>
            <p:nvPr/>
          </p:nvSpPr>
          <p:spPr>
            <a:xfrm>
              <a:off x="3074151" y="3087125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3" name="Google Shape;363;p10"/>
            <p:cNvSpPr/>
            <p:nvPr/>
          </p:nvSpPr>
          <p:spPr>
            <a:xfrm>
              <a:off x="3074151" y="2513250"/>
              <a:ext cx="6069811" cy="6019"/>
            </a:xfrm>
            <a:custGeom>
              <a:avLst/>
              <a:gdLst/>
              <a:ahLst/>
              <a:cxnLst/>
              <a:rect l="l" t="t" r="r" b="b"/>
              <a:pathLst>
                <a:path w="197585" h="26" extrusionOk="0">
                  <a:moveTo>
                    <a:pt x="1" y="0"/>
                  </a:moveTo>
                  <a:lnTo>
                    <a:pt x="1" y="25"/>
                  </a:lnTo>
                  <a:lnTo>
                    <a:pt x="197585" y="25"/>
                  </a:lnTo>
                  <a:lnTo>
                    <a:pt x="197585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4" name="Google Shape;364;p10"/>
            <p:cNvSpPr/>
            <p:nvPr/>
          </p:nvSpPr>
          <p:spPr>
            <a:xfrm>
              <a:off x="4895551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5" name="Google Shape;365;p10"/>
            <p:cNvSpPr/>
            <p:nvPr/>
          </p:nvSpPr>
          <p:spPr>
            <a:xfrm>
              <a:off x="4361926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6" name="Google Shape;366;p10"/>
            <p:cNvSpPr/>
            <p:nvPr/>
          </p:nvSpPr>
          <p:spPr>
            <a:xfrm>
              <a:off x="3828300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7" name="Google Shape;367;p10"/>
            <p:cNvSpPr/>
            <p:nvPr/>
          </p:nvSpPr>
          <p:spPr>
            <a:xfrm>
              <a:off x="3294675" y="2321296"/>
              <a:ext cx="8797" cy="2822183"/>
            </a:xfrm>
            <a:custGeom>
              <a:avLst/>
              <a:gdLst/>
              <a:ahLst/>
              <a:cxnLst/>
              <a:rect l="l" t="t" r="r" b="b"/>
              <a:pathLst>
                <a:path w="38" h="62026" extrusionOk="0">
                  <a:moveTo>
                    <a:pt x="0" y="0"/>
                  </a:moveTo>
                  <a:lnTo>
                    <a:pt x="0" y="62025"/>
                  </a:lnTo>
                  <a:lnTo>
                    <a:pt x="38" y="6202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2C0F2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68" name="Google Shape;368;p10"/>
          <p:cNvGrpSpPr/>
          <p:nvPr/>
        </p:nvGrpSpPr>
        <p:grpSpPr>
          <a:xfrm rot="5400000">
            <a:off x="6608861" y="1794797"/>
            <a:ext cx="415204" cy="5231768"/>
            <a:chOff x="3632500" y="0"/>
            <a:chExt cx="391850" cy="2554200"/>
          </a:xfrm>
        </p:grpSpPr>
        <p:sp>
          <p:nvSpPr>
            <p:cNvPr id="369" name="Google Shape;369;p10"/>
            <p:cNvSpPr/>
            <p:nvPr/>
          </p:nvSpPr>
          <p:spPr>
            <a:xfrm flipH="1">
              <a:off x="3780275" y="0"/>
              <a:ext cx="96300" cy="2554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0" name="Google Shape;370;p10"/>
            <p:cNvSpPr/>
            <p:nvPr/>
          </p:nvSpPr>
          <p:spPr>
            <a:xfrm flipH="1">
              <a:off x="3632500" y="0"/>
              <a:ext cx="32700" cy="1364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1" name="Google Shape;371;p10"/>
            <p:cNvSpPr/>
            <p:nvPr/>
          </p:nvSpPr>
          <p:spPr>
            <a:xfrm flipH="1">
              <a:off x="3991650" y="0"/>
              <a:ext cx="32700" cy="924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72" name="Google Shape;372;p10"/>
          <p:cNvSpPr/>
          <p:nvPr/>
        </p:nvSpPr>
        <p:spPr>
          <a:xfrm rot="10800000" flipH="1">
            <a:off x="2532273" y="-437875"/>
            <a:ext cx="210300" cy="1865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 panose="02000000000000000000"/>
              <a:buNone/>
              <a:defRPr sz="3400" b="1">
                <a:solidFill>
                  <a:schemeClr val="accent2"/>
                </a:solidFill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 panose="02000000000000000000"/>
              <a:buNone/>
              <a:defRPr sz="3400" b="1">
                <a:solidFill>
                  <a:schemeClr val="accent2"/>
                </a:solidFill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 panose="02000000000000000000"/>
              <a:buNone/>
              <a:defRPr sz="3400" b="1">
                <a:solidFill>
                  <a:schemeClr val="accent2"/>
                </a:solidFill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 panose="02000000000000000000"/>
              <a:buNone/>
              <a:defRPr sz="3400" b="1">
                <a:solidFill>
                  <a:schemeClr val="accent2"/>
                </a:solidFill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 panose="02000000000000000000"/>
              <a:buNone/>
              <a:defRPr sz="3400" b="1">
                <a:solidFill>
                  <a:schemeClr val="accent2"/>
                </a:solidFill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 panose="02000000000000000000"/>
              <a:buNone/>
              <a:defRPr sz="3400" b="1">
                <a:solidFill>
                  <a:schemeClr val="accent2"/>
                </a:solidFill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 panose="02000000000000000000"/>
              <a:buNone/>
              <a:defRPr sz="3400" b="1">
                <a:solidFill>
                  <a:schemeClr val="accent2"/>
                </a:solidFill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 panose="02000000000000000000"/>
              <a:buNone/>
              <a:defRPr sz="3400" b="1">
                <a:solidFill>
                  <a:schemeClr val="accent2"/>
                </a:solidFill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ajdhani" panose="02000000000000000000"/>
              <a:buNone/>
              <a:defRPr sz="3400" b="1">
                <a:solidFill>
                  <a:schemeClr val="accent2"/>
                </a:solidFill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 panose="00000500000000000000"/>
              <a:buChar char="●"/>
              <a:defRPr>
                <a:solidFill>
                  <a:schemeClr val="accent2"/>
                </a:solidFill>
                <a:latin typeface="Tajawal" panose="00000500000000000000"/>
                <a:ea typeface="Tajawal" panose="00000500000000000000"/>
                <a:cs typeface="Tajawal" panose="00000500000000000000"/>
                <a:sym typeface="Tajawal" panose="00000500000000000000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 panose="00000500000000000000"/>
              <a:buChar char="○"/>
              <a:defRPr>
                <a:solidFill>
                  <a:schemeClr val="accent2"/>
                </a:solidFill>
                <a:latin typeface="Tajawal" panose="00000500000000000000"/>
                <a:ea typeface="Tajawal" panose="00000500000000000000"/>
                <a:cs typeface="Tajawal" panose="00000500000000000000"/>
                <a:sym typeface="Tajawal" panose="00000500000000000000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 panose="00000500000000000000"/>
              <a:buChar char="■"/>
              <a:defRPr>
                <a:solidFill>
                  <a:schemeClr val="accent2"/>
                </a:solidFill>
                <a:latin typeface="Tajawal" panose="00000500000000000000"/>
                <a:ea typeface="Tajawal" panose="00000500000000000000"/>
                <a:cs typeface="Tajawal" panose="00000500000000000000"/>
                <a:sym typeface="Tajawal" panose="00000500000000000000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 panose="00000500000000000000"/>
              <a:buChar char="●"/>
              <a:defRPr>
                <a:solidFill>
                  <a:schemeClr val="accent2"/>
                </a:solidFill>
                <a:latin typeface="Tajawal" panose="00000500000000000000"/>
                <a:ea typeface="Tajawal" panose="00000500000000000000"/>
                <a:cs typeface="Tajawal" panose="00000500000000000000"/>
                <a:sym typeface="Tajawal" panose="00000500000000000000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 panose="00000500000000000000"/>
              <a:buChar char="○"/>
              <a:defRPr>
                <a:solidFill>
                  <a:schemeClr val="accent2"/>
                </a:solidFill>
                <a:latin typeface="Tajawal" panose="00000500000000000000"/>
                <a:ea typeface="Tajawal" panose="00000500000000000000"/>
                <a:cs typeface="Tajawal" panose="00000500000000000000"/>
                <a:sym typeface="Tajawal" panose="00000500000000000000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 panose="00000500000000000000"/>
              <a:buChar char="■"/>
              <a:defRPr>
                <a:solidFill>
                  <a:schemeClr val="accent2"/>
                </a:solidFill>
                <a:latin typeface="Tajawal" panose="00000500000000000000"/>
                <a:ea typeface="Tajawal" panose="00000500000000000000"/>
                <a:cs typeface="Tajawal" panose="00000500000000000000"/>
                <a:sym typeface="Tajawal" panose="00000500000000000000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 panose="00000500000000000000"/>
              <a:buChar char="●"/>
              <a:defRPr>
                <a:solidFill>
                  <a:schemeClr val="accent2"/>
                </a:solidFill>
                <a:latin typeface="Tajawal" panose="00000500000000000000"/>
                <a:ea typeface="Tajawal" panose="00000500000000000000"/>
                <a:cs typeface="Tajawal" panose="00000500000000000000"/>
                <a:sym typeface="Tajawal" panose="00000500000000000000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 panose="00000500000000000000"/>
              <a:buChar char="○"/>
              <a:defRPr>
                <a:solidFill>
                  <a:schemeClr val="accent2"/>
                </a:solidFill>
                <a:latin typeface="Tajawal" panose="00000500000000000000"/>
                <a:ea typeface="Tajawal" panose="00000500000000000000"/>
                <a:cs typeface="Tajawal" panose="00000500000000000000"/>
                <a:sym typeface="Tajawal" panose="00000500000000000000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 panose="00000500000000000000"/>
              <a:buChar char="■"/>
              <a:defRPr>
                <a:solidFill>
                  <a:schemeClr val="accent2"/>
                </a:solidFill>
                <a:latin typeface="Tajawal" panose="00000500000000000000"/>
                <a:ea typeface="Tajawal" panose="00000500000000000000"/>
                <a:cs typeface="Tajawal" panose="00000500000000000000"/>
                <a:sym typeface="Tajawal" panose="00000500000000000000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2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3.xml"/><Relationship Id="rId2" Type="http://schemas.openxmlformats.org/officeDocument/2006/relationships/hyperlink" Target="https://www.atlassian.com/fr/git/tutorials" TargetMode="External"/><Relationship Id="rId1" Type="http://schemas.openxmlformats.org/officeDocument/2006/relationships/hyperlink" Target="https://git-scm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27"/>
          <p:cNvSpPr/>
          <p:nvPr/>
        </p:nvSpPr>
        <p:spPr>
          <a:xfrm>
            <a:off x="4024350" y="3792225"/>
            <a:ext cx="5127600" cy="76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9" name="Google Shape;1049;p27"/>
          <p:cNvSpPr txBox="1"/>
          <p:nvPr>
            <p:ph type="ctrTitle"/>
          </p:nvPr>
        </p:nvSpPr>
        <p:spPr>
          <a:xfrm>
            <a:off x="3886375" y="901650"/>
            <a:ext cx="4544400" cy="24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CODE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</a:rPr>
              <a:t>VERSIONING</a:t>
            </a:r>
            <a:r>
              <a:rPr lang="en-GB"/>
              <a:t> 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0" name="Google Shape;1050;p27"/>
          <p:cNvSpPr txBox="1"/>
          <p:nvPr>
            <p:ph type="subTitle" idx="1"/>
          </p:nvPr>
        </p:nvSpPr>
        <p:spPr>
          <a:xfrm>
            <a:off x="4192075" y="3968000"/>
            <a:ext cx="4853100" cy="4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Les bases du versioning de code avec git.</a:t>
            </a:r>
            <a:endParaRPr lang="en-GB"/>
          </a:p>
        </p:txBody>
      </p:sp>
      <p:sp>
        <p:nvSpPr>
          <p:cNvPr id="1051" name="Google Shape;1051;p27"/>
          <p:cNvSpPr txBox="1"/>
          <p:nvPr>
            <p:ph type="subTitle" idx="1"/>
          </p:nvPr>
        </p:nvSpPr>
        <p:spPr>
          <a:xfrm>
            <a:off x="7231375" y="294700"/>
            <a:ext cx="1199400" cy="3450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9144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2"/>
                </a:solidFill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rPr>
              <a:t>Le Touzic</a:t>
            </a:r>
            <a:r>
              <a:rPr lang="en-GB" sz="1200" b="1">
                <a:solidFill>
                  <a:schemeClr val="dk2"/>
                </a:solidFill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rPr>
              <a:t> </a:t>
            </a:r>
            <a:r>
              <a:rPr lang="en-GB" sz="1200">
                <a:solidFill>
                  <a:schemeClr val="dk2"/>
                </a:solidFill>
                <a:latin typeface="Rajdhani Medium" panose="02000000000000000000"/>
                <a:ea typeface="Rajdhani Medium" panose="02000000000000000000"/>
                <a:cs typeface="Rajdhani Medium" panose="02000000000000000000"/>
                <a:sym typeface="Rajdhani Medium" panose="02000000000000000000"/>
              </a:rPr>
              <a:t>Ethan</a:t>
            </a:r>
            <a:endParaRPr sz="1200">
              <a:solidFill>
                <a:schemeClr val="dk2"/>
              </a:solidFill>
              <a:latin typeface="Rajdhani Medium" panose="02000000000000000000"/>
              <a:ea typeface="Rajdhani Medium" panose="02000000000000000000"/>
              <a:cs typeface="Rajdhani Medium" panose="02000000000000000000"/>
              <a:sym typeface="Rajdhani Medium" panose="02000000000000000000"/>
            </a:endParaRPr>
          </a:p>
        </p:txBody>
      </p:sp>
      <p:sp>
        <p:nvSpPr>
          <p:cNvPr id="1052" name="Google Shape;1052;p27"/>
          <p:cNvSpPr/>
          <p:nvPr/>
        </p:nvSpPr>
        <p:spPr>
          <a:xfrm>
            <a:off x="7658950" y="1889466"/>
            <a:ext cx="1099200" cy="1099200"/>
          </a:xfrm>
          <a:prstGeom prst="mathMultiply">
            <a:avLst>
              <a:gd name="adj1" fmla="val 17115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3" name="Google Shape;1053;p27"/>
          <p:cNvSpPr/>
          <p:nvPr/>
        </p:nvSpPr>
        <p:spPr>
          <a:xfrm>
            <a:off x="468612" y="3495647"/>
            <a:ext cx="1199400" cy="1169100"/>
          </a:xfrm>
          <a:prstGeom prst="star8">
            <a:avLst>
              <a:gd name="adj" fmla="val 2526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054" name="Google Shape;1054;p27"/>
          <p:cNvGrpSpPr/>
          <p:nvPr/>
        </p:nvGrpSpPr>
        <p:grpSpPr>
          <a:xfrm>
            <a:off x="916601" y="895359"/>
            <a:ext cx="266700" cy="345050"/>
            <a:chOff x="1172410" y="839125"/>
            <a:chExt cx="266700" cy="345050"/>
          </a:xfrm>
        </p:grpSpPr>
        <p:cxnSp>
          <p:nvCxnSpPr>
            <p:cNvPr id="1055" name="Google Shape;1055;p27"/>
            <p:cNvCxnSpPr/>
            <p:nvPr/>
          </p:nvCxnSpPr>
          <p:spPr>
            <a:xfrm rot="10800000">
              <a:off x="1192025" y="839175"/>
              <a:ext cx="0" cy="3450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6" name="Google Shape;1056;p27"/>
            <p:cNvCxnSpPr/>
            <p:nvPr/>
          </p:nvCxnSpPr>
          <p:spPr>
            <a:xfrm>
              <a:off x="1172410" y="839125"/>
              <a:ext cx="2667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57" name="Google Shape;1057;p27"/>
          <p:cNvGrpSpPr/>
          <p:nvPr/>
        </p:nvGrpSpPr>
        <p:grpSpPr>
          <a:xfrm rot="10800000">
            <a:off x="3171991" y="3903089"/>
            <a:ext cx="266700" cy="345050"/>
            <a:chOff x="1172410" y="839125"/>
            <a:chExt cx="266700" cy="345050"/>
          </a:xfrm>
        </p:grpSpPr>
        <p:cxnSp>
          <p:nvCxnSpPr>
            <p:cNvPr id="1058" name="Google Shape;1058;p27"/>
            <p:cNvCxnSpPr/>
            <p:nvPr/>
          </p:nvCxnSpPr>
          <p:spPr>
            <a:xfrm rot="10800000">
              <a:off x="1192025" y="839175"/>
              <a:ext cx="0" cy="3450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9" name="Google Shape;1059;p27"/>
            <p:cNvCxnSpPr/>
            <p:nvPr/>
          </p:nvCxnSpPr>
          <p:spPr>
            <a:xfrm>
              <a:off x="1172410" y="839125"/>
              <a:ext cx="2667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60" name="Google Shape;1060;p27"/>
          <p:cNvGrpSpPr/>
          <p:nvPr/>
        </p:nvGrpSpPr>
        <p:grpSpPr>
          <a:xfrm>
            <a:off x="1069000" y="1047750"/>
            <a:ext cx="2217300" cy="3048000"/>
            <a:chOff x="1221400" y="951800"/>
            <a:chExt cx="2217300" cy="3048000"/>
          </a:xfrm>
        </p:grpSpPr>
        <p:sp>
          <p:nvSpPr>
            <p:cNvPr id="1061" name="Google Shape;1061;p27"/>
            <p:cNvSpPr/>
            <p:nvPr/>
          </p:nvSpPr>
          <p:spPr>
            <a:xfrm rot="-5400000">
              <a:off x="806050" y="1367150"/>
              <a:ext cx="3048000" cy="2217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062" name="Google Shape;1062;p27"/>
            <p:cNvGrpSpPr/>
            <p:nvPr/>
          </p:nvGrpSpPr>
          <p:grpSpPr>
            <a:xfrm>
              <a:off x="1242659" y="976605"/>
              <a:ext cx="2176223" cy="2991402"/>
              <a:chOff x="1634342" y="616404"/>
              <a:chExt cx="2581522" cy="3548520"/>
            </a:xfrm>
          </p:grpSpPr>
          <p:grpSp>
            <p:nvGrpSpPr>
              <p:cNvPr id="1063" name="Google Shape;1063;p27"/>
              <p:cNvGrpSpPr/>
              <p:nvPr/>
            </p:nvGrpSpPr>
            <p:grpSpPr>
              <a:xfrm>
                <a:off x="1634342" y="616404"/>
                <a:ext cx="1269648" cy="3548520"/>
                <a:chOff x="1634342" y="616404"/>
                <a:chExt cx="1269648" cy="3548520"/>
              </a:xfrm>
            </p:grpSpPr>
            <p:grpSp>
              <p:nvGrpSpPr>
                <p:cNvPr id="1064" name="Google Shape;1064;p27"/>
                <p:cNvGrpSpPr/>
                <p:nvPr/>
              </p:nvGrpSpPr>
              <p:grpSpPr>
                <a:xfrm>
                  <a:off x="1634342" y="616404"/>
                  <a:ext cx="1269648" cy="3385907"/>
                  <a:chOff x="1634355" y="463319"/>
                  <a:chExt cx="1420983" cy="3789488"/>
                </a:xfrm>
              </p:grpSpPr>
              <p:grpSp>
                <p:nvGrpSpPr>
                  <p:cNvPr id="1065" name="Google Shape;1065;p27"/>
                  <p:cNvGrpSpPr/>
                  <p:nvPr/>
                </p:nvGrpSpPr>
                <p:grpSpPr>
                  <a:xfrm>
                    <a:off x="1634355" y="463319"/>
                    <a:ext cx="1420983" cy="907026"/>
                    <a:chOff x="1851288" y="768725"/>
                    <a:chExt cx="1191900" cy="760800"/>
                  </a:xfrm>
                </p:grpSpPr>
                <p:sp>
                  <p:nvSpPr>
                    <p:cNvPr id="1066" name="Google Shape;1066;p27"/>
                    <p:cNvSpPr/>
                    <p:nvPr/>
                  </p:nvSpPr>
                  <p:spPr>
                    <a:xfrm>
                      <a:off x="1851288" y="768725"/>
                      <a:ext cx="1191900" cy="7608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1067" name="Google Shape;1067;p27"/>
                    <p:cNvSpPr/>
                    <p:nvPr/>
                  </p:nvSpPr>
                  <p:spPr>
                    <a:xfrm>
                      <a:off x="1912100" y="901650"/>
                      <a:ext cx="878700" cy="1353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1068" name="Google Shape;1068;p27"/>
                    <p:cNvSpPr/>
                    <p:nvPr/>
                  </p:nvSpPr>
                  <p:spPr>
                    <a:xfrm>
                      <a:off x="1912099" y="1459225"/>
                      <a:ext cx="1071000" cy="174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grpSp>
                  <p:nvGrpSpPr>
                    <p:cNvPr id="1069" name="Google Shape;1069;p27"/>
                    <p:cNvGrpSpPr/>
                    <p:nvPr/>
                  </p:nvGrpSpPr>
                  <p:grpSpPr>
                    <a:xfrm>
                      <a:off x="1911922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1070" name="Google Shape;1070;p27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071" name="Google Shape;1071;p27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072" name="Google Shape;1072;p27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073" name="Google Shape;1073;p27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074" name="Google Shape;1074;p27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</p:grpSp>
                <p:grpSp>
                  <p:nvGrpSpPr>
                    <p:cNvPr id="1075" name="Google Shape;1075;p27"/>
                    <p:cNvGrpSpPr/>
                    <p:nvPr/>
                  </p:nvGrpSpPr>
                  <p:grpSpPr>
                    <a:xfrm>
                      <a:off x="1983246" y="942647"/>
                      <a:ext cx="736405" cy="53301"/>
                      <a:chOff x="1944675" y="933750"/>
                      <a:chExt cx="418650" cy="30300"/>
                    </a:xfrm>
                  </p:grpSpPr>
                  <p:sp>
                    <p:nvSpPr>
                      <p:cNvPr id="1076" name="Google Shape;1076;p27"/>
                      <p:cNvSpPr/>
                      <p:nvPr/>
                    </p:nvSpPr>
                    <p:spPr>
                      <a:xfrm>
                        <a:off x="194467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077" name="Google Shape;1077;p27"/>
                      <p:cNvSpPr/>
                      <p:nvPr/>
                    </p:nvSpPr>
                    <p:spPr>
                      <a:xfrm>
                        <a:off x="200607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078" name="Google Shape;1078;p27"/>
                      <p:cNvSpPr/>
                      <p:nvPr/>
                    </p:nvSpPr>
                    <p:spPr>
                      <a:xfrm>
                        <a:off x="206747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079" name="Google Shape;1079;p27"/>
                      <p:cNvSpPr/>
                      <p:nvPr/>
                    </p:nvSpPr>
                    <p:spPr>
                      <a:xfrm>
                        <a:off x="212887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080" name="Google Shape;1080;p27"/>
                      <p:cNvSpPr/>
                      <p:nvPr/>
                    </p:nvSpPr>
                    <p:spPr>
                      <a:xfrm>
                        <a:off x="233302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</p:grpSp>
                <p:sp>
                  <p:nvSpPr>
                    <p:cNvPr id="1081" name="Google Shape;1081;p27"/>
                    <p:cNvSpPr/>
                    <p:nvPr/>
                  </p:nvSpPr>
                  <p:spPr>
                    <a:xfrm>
                      <a:off x="1912099" y="874625"/>
                      <a:ext cx="1071000" cy="174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1082" name="Google Shape;1082;p27"/>
                    <p:cNvSpPr/>
                    <p:nvPr/>
                  </p:nvSpPr>
                  <p:spPr>
                    <a:xfrm>
                      <a:off x="2820875" y="901650"/>
                      <a:ext cx="162300" cy="1353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1083" name="Google Shape;1083;p27"/>
                    <p:cNvSpPr/>
                    <p:nvPr/>
                  </p:nvSpPr>
                  <p:spPr>
                    <a:xfrm rot="10800000">
                      <a:off x="2948246" y="919900"/>
                      <a:ext cx="20400" cy="294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1084" name="Google Shape;1084;p27"/>
                    <p:cNvSpPr/>
                    <p:nvPr/>
                  </p:nvSpPr>
                  <p:spPr>
                    <a:xfrm rot="10800000">
                      <a:off x="2948246" y="957925"/>
                      <a:ext cx="20400" cy="294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1085" name="Google Shape;1085;p27"/>
                    <p:cNvSpPr/>
                    <p:nvPr/>
                  </p:nvSpPr>
                  <p:spPr>
                    <a:xfrm rot="10800000">
                      <a:off x="2948246" y="995950"/>
                      <a:ext cx="20400" cy="294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grpSp>
                  <p:nvGrpSpPr>
                    <p:cNvPr id="1086" name="Google Shape;1086;p27"/>
                    <p:cNvGrpSpPr/>
                    <p:nvPr/>
                  </p:nvGrpSpPr>
                  <p:grpSpPr>
                    <a:xfrm>
                      <a:off x="2835388" y="919900"/>
                      <a:ext cx="105525" cy="105450"/>
                      <a:chOff x="2835388" y="919900"/>
                      <a:chExt cx="105525" cy="105450"/>
                    </a:xfrm>
                  </p:grpSpPr>
                  <p:sp>
                    <p:nvSpPr>
                      <p:cNvPr id="1087" name="Google Shape;1087;p27"/>
                      <p:cNvSpPr/>
                      <p:nvPr/>
                    </p:nvSpPr>
                    <p:spPr>
                      <a:xfrm rot="10800000">
                        <a:off x="2910613" y="91990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088" name="Google Shape;1088;p27"/>
                      <p:cNvSpPr/>
                      <p:nvPr/>
                    </p:nvSpPr>
                    <p:spPr>
                      <a:xfrm rot="10800000">
                        <a:off x="2873000" y="91990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089" name="Google Shape;1089;p27"/>
                      <p:cNvSpPr/>
                      <p:nvPr/>
                    </p:nvSpPr>
                    <p:spPr>
                      <a:xfrm rot="10800000">
                        <a:off x="2835388" y="91990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090" name="Google Shape;1090;p27"/>
                      <p:cNvSpPr/>
                      <p:nvPr/>
                    </p:nvSpPr>
                    <p:spPr>
                      <a:xfrm rot="10800000">
                        <a:off x="2910613" y="957925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091" name="Google Shape;1091;p27"/>
                      <p:cNvSpPr/>
                      <p:nvPr/>
                    </p:nvSpPr>
                    <p:spPr>
                      <a:xfrm rot="10800000">
                        <a:off x="2873000" y="957925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092" name="Google Shape;1092;p27"/>
                      <p:cNvSpPr/>
                      <p:nvPr/>
                    </p:nvSpPr>
                    <p:spPr>
                      <a:xfrm rot="10800000">
                        <a:off x="2835388" y="957925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093" name="Google Shape;1093;p27"/>
                      <p:cNvSpPr/>
                      <p:nvPr/>
                    </p:nvSpPr>
                    <p:spPr>
                      <a:xfrm rot="10800000">
                        <a:off x="2910613" y="99595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094" name="Google Shape;1094;p27"/>
                      <p:cNvSpPr/>
                      <p:nvPr/>
                    </p:nvSpPr>
                    <p:spPr>
                      <a:xfrm rot="10800000">
                        <a:off x="2873000" y="99595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095" name="Google Shape;1095;p27"/>
                      <p:cNvSpPr/>
                      <p:nvPr/>
                    </p:nvSpPr>
                    <p:spPr>
                      <a:xfrm rot="10800000">
                        <a:off x="2835388" y="99595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</p:grpSp>
                <p:sp>
                  <p:nvSpPr>
                    <p:cNvPr id="1096" name="Google Shape;1096;p27"/>
                    <p:cNvSpPr/>
                    <p:nvPr/>
                  </p:nvSpPr>
                  <p:spPr>
                    <a:xfrm>
                      <a:off x="1912100" y="1081475"/>
                      <a:ext cx="878700" cy="1353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grpSp>
                  <p:nvGrpSpPr>
                    <p:cNvPr id="1097" name="Google Shape;1097;p27"/>
                    <p:cNvGrpSpPr/>
                    <p:nvPr/>
                  </p:nvGrpSpPr>
                  <p:grpSpPr>
                    <a:xfrm>
                      <a:off x="2067985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1098" name="Google Shape;1098;p27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099" name="Google Shape;1099;p27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100" name="Google Shape;1100;p27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101" name="Google Shape;1101;p27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102" name="Google Shape;1102;p27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</p:grpSp>
                <p:grpSp>
                  <p:nvGrpSpPr>
                    <p:cNvPr id="1103" name="Google Shape;1103;p27"/>
                    <p:cNvGrpSpPr/>
                    <p:nvPr/>
                  </p:nvGrpSpPr>
                  <p:grpSpPr>
                    <a:xfrm>
                      <a:off x="2224049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1104" name="Google Shape;1104;p27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105" name="Google Shape;1105;p27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106" name="Google Shape;1106;p27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107" name="Google Shape;1107;p27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108" name="Google Shape;1108;p27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</p:grpSp>
                <p:grpSp>
                  <p:nvGrpSpPr>
                    <p:cNvPr id="1109" name="Google Shape;1109;p27"/>
                    <p:cNvGrpSpPr/>
                    <p:nvPr/>
                  </p:nvGrpSpPr>
                  <p:grpSpPr>
                    <a:xfrm>
                      <a:off x="2380112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1110" name="Google Shape;1110;p27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111" name="Google Shape;1111;p27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112" name="Google Shape;1112;p27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113" name="Google Shape;1113;p27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114" name="Google Shape;1114;p27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</p:grpSp>
                <p:grpSp>
                  <p:nvGrpSpPr>
                    <p:cNvPr id="1115" name="Google Shape;1115;p27"/>
                    <p:cNvGrpSpPr/>
                    <p:nvPr/>
                  </p:nvGrpSpPr>
                  <p:grpSpPr>
                    <a:xfrm>
                      <a:off x="2536176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1116" name="Google Shape;1116;p27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117" name="Google Shape;1117;p27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118" name="Google Shape;1118;p27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119" name="Google Shape;1119;p27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120" name="Google Shape;1120;p27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</p:grpSp>
                <p:grpSp>
                  <p:nvGrpSpPr>
                    <p:cNvPr id="1121" name="Google Shape;1121;p27"/>
                    <p:cNvGrpSpPr/>
                    <p:nvPr/>
                  </p:nvGrpSpPr>
                  <p:grpSpPr>
                    <a:xfrm>
                      <a:off x="2692239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1122" name="Google Shape;1122;p27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123" name="Google Shape;1123;p27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124" name="Google Shape;1124;p27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125" name="Google Shape;1125;p27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126" name="Google Shape;1126;p27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</p:grpSp>
                <p:sp>
                  <p:nvSpPr>
                    <p:cNvPr id="1127" name="Google Shape;1127;p27"/>
                    <p:cNvSpPr/>
                    <p:nvPr/>
                  </p:nvSpPr>
                  <p:spPr>
                    <a:xfrm rot="10800000">
                      <a:off x="2695247" y="835600"/>
                      <a:ext cx="286500" cy="294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1128" name="Google Shape;1128;p27"/>
                    <p:cNvSpPr/>
                    <p:nvPr/>
                  </p:nvSpPr>
                  <p:spPr>
                    <a:xfrm rot="10800000">
                      <a:off x="2811649" y="1367825"/>
                      <a:ext cx="170100" cy="678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grpSp>
                  <p:nvGrpSpPr>
                    <p:cNvPr id="1129" name="Google Shape;1129;p27"/>
                    <p:cNvGrpSpPr/>
                    <p:nvPr/>
                  </p:nvGrpSpPr>
                  <p:grpSpPr>
                    <a:xfrm>
                      <a:off x="2811649" y="1287238"/>
                      <a:ext cx="170100" cy="67800"/>
                      <a:chOff x="2811649" y="1261200"/>
                      <a:chExt cx="170100" cy="67800"/>
                    </a:xfrm>
                  </p:grpSpPr>
                  <p:sp>
                    <p:nvSpPr>
                      <p:cNvPr id="1130" name="Google Shape;1130;p27"/>
                      <p:cNvSpPr/>
                      <p:nvPr/>
                    </p:nvSpPr>
                    <p:spPr>
                      <a:xfrm rot="10800000">
                        <a:off x="2811649" y="1261200"/>
                        <a:ext cx="170100" cy="67800"/>
                      </a:xfrm>
                      <a:prstGeom prst="rect">
                        <a:avLst/>
                      </a:pr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grpSp>
                    <p:nvGrpSpPr>
                      <p:cNvPr id="1131" name="Google Shape;1131;p27"/>
                      <p:cNvGrpSpPr/>
                      <p:nvPr/>
                    </p:nvGrpSpPr>
                    <p:grpSpPr>
                      <a:xfrm>
                        <a:off x="2826775" y="1280363"/>
                        <a:ext cx="30300" cy="29475"/>
                        <a:chOff x="2823350" y="1280363"/>
                        <a:chExt cx="30300" cy="29475"/>
                      </a:xfrm>
                    </p:grpSpPr>
                    <p:sp>
                      <p:nvSpPr>
                        <p:cNvPr id="1132" name="Google Shape;1132;p27"/>
                        <p:cNvSpPr/>
                        <p:nvPr/>
                      </p:nvSpPr>
                      <p:spPr>
                        <a:xfrm rot="10800000">
                          <a:off x="2823350" y="1280363"/>
                          <a:ext cx="30300" cy="240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133" name="Google Shape;1133;p27"/>
                        <p:cNvSpPr/>
                        <p:nvPr/>
                      </p:nvSpPr>
                      <p:spPr>
                        <a:xfrm rot="10800000">
                          <a:off x="2831308" y="1298438"/>
                          <a:ext cx="14400" cy="11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</p:grpSp>
                  <p:grpSp>
                    <p:nvGrpSpPr>
                      <p:cNvPr id="1134" name="Google Shape;1134;p27"/>
                      <p:cNvGrpSpPr/>
                      <p:nvPr/>
                    </p:nvGrpSpPr>
                    <p:grpSpPr>
                      <a:xfrm>
                        <a:off x="2881550" y="1280363"/>
                        <a:ext cx="30300" cy="29475"/>
                        <a:chOff x="2823350" y="1280363"/>
                        <a:chExt cx="30300" cy="29475"/>
                      </a:xfrm>
                    </p:grpSpPr>
                    <p:sp>
                      <p:nvSpPr>
                        <p:cNvPr id="1135" name="Google Shape;1135;p27"/>
                        <p:cNvSpPr/>
                        <p:nvPr/>
                      </p:nvSpPr>
                      <p:spPr>
                        <a:xfrm rot="10800000">
                          <a:off x="2823350" y="1280363"/>
                          <a:ext cx="30300" cy="240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136" name="Google Shape;1136;p27"/>
                        <p:cNvSpPr/>
                        <p:nvPr/>
                      </p:nvSpPr>
                      <p:spPr>
                        <a:xfrm rot="10800000">
                          <a:off x="2831308" y="1298438"/>
                          <a:ext cx="14400" cy="11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</p:grpSp>
                  <p:grpSp>
                    <p:nvGrpSpPr>
                      <p:cNvPr id="1137" name="Google Shape;1137;p27"/>
                      <p:cNvGrpSpPr/>
                      <p:nvPr/>
                    </p:nvGrpSpPr>
                    <p:grpSpPr>
                      <a:xfrm>
                        <a:off x="2936325" y="1280363"/>
                        <a:ext cx="30300" cy="29475"/>
                        <a:chOff x="2823350" y="1280363"/>
                        <a:chExt cx="30300" cy="29475"/>
                      </a:xfrm>
                    </p:grpSpPr>
                    <p:sp>
                      <p:nvSpPr>
                        <p:cNvPr id="1138" name="Google Shape;1138;p27"/>
                        <p:cNvSpPr/>
                        <p:nvPr/>
                      </p:nvSpPr>
                      <p:spPr>
                        <a:xfrm rot="10800000">
                          <a:off x="2823350" y="1280363"/>
                          <a:ext cx="30300" cy="240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139" name="Google Shape;1139;p27"/>
                        <p:cNvSpPr/>
                        <p:nvPr/>
                      </p:nvSpPr>
                      <p:spPr>
                        <a:xfrm rot="10800000">
                          <a:off x="2831308" y="1298438"/>
                          <a:ext cx="14400" cy="11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</p:grpSp>
                </p:grpSp>
                <p:grpSp>
                  <p:nvGrpSpPr>
                    <p:cNvPr id="1140" name="Google Shape;1140;p27"/>
                    <p:cNvGrpSpPr/>
                    <p:nvPr/>
                  </p:nvGrpSpPr>
                  <p:grpSpPr>
                    <a:xfrm>
                      <a:off x="2826775" y="1386975"/>
                      <a:ext cx="30300" cy="29475"/>
                      <a:chOff x="2823350" y="1280363"/>
                      <a:chExt cx="30300" cy="29475"/>
                    </a:xfrm>
                  </p:grpSpPr>
                  <p:sp>
                    <p:nvSpPr>
                      <p:cNvPr id="1141" name="Google Shape;1141;p27"/>
                      <p:cNvSpPr/>
                      <p:nvPr/>
                    </p:nvSpPr>
                    <p:spPr>
                      <a:xfrm rot="10800000">
                        <a:off x="2823350" y="1280363"/>
                        <a:ext cx="30300" cy="240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142" name="Google Shape;1142;p27"/>
                      <p:cNvSpPr/>
                      <p:nvPr/>
                    </p:nvSpPr>
                    <p:spPr>
                      <a:xfrm rot="10800000">
                        <a:off x="2831308" y="1298438"/>
                        <a:ext cx="14400" cy="114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</p:grpSp>
                <p:grpSp>
                  <p:nvGrpSpPr>
                    <p:cNvPr id="1143" name="Google Shape;1143;p27"/>
                    <p:cNvGrpSpPr/>
                    <p:nvPr/>
                  </p:nvGrpSpPr>
                  <p:grpSpPr>
                    <a:xfrm>
                      <a:off x="2881550" y="1386975"/>
                      <a:ext cx="30300" cy="29475"/>
                      <a:chOff x="2823350" y="1280363"/>
                      <a:chExt cx="30300" cy="29475"/>
                    </a:xfrm>
                  </p:grpSpPr>
                  <p:sp>
                    <p:nvSpPr>
                      <p:cNvPr id="1144" name="Google Shape;1144;p27"/>
                      <p:cNvSpPr/>
                      <p:nvPr/>
                    </p:nvSpPr>
                    <p:spPr>
                      <a:xfrm rot="10800000">
                        <a:off x="2823350" y="1280363"/>
                        <a:ext cx="30300" cy="240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145" name="Google Shape;1145;p27"/>
                      <p:cNvSpPr/>
                      <p:nvPr/>
                    </p:nvSpPr>
                    <p:spPr>
                      <a:xfrm rot="10800000">
                        <a:off x="2831308" y="1298438"/>
                        <a:ext cx="14400" cy="114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</p:grpSp>
                <p:grpSp>
                  <p:nvGrpSpPr>
                    <p:cNvPr id="1146" name="Google Shape;1146;p27"/>
                    <p:cNvGrpSpPr/>
                    <p:nvPr/>
                  </p:nvGrpSpPr>
                  <p:grpSpPr>
                    <a:xfrm>
                      <a:off x="2936325" y="1386975"/>
                      <a:ext cx="30300" cy="29475"/>
                      <a:chOff x="2823350" y="1280363"/>
                      <a:chExt cx="30300" cy="29475"/>
                    </a:xfrm>
                  </p:grpSpPr>
                  <p:sp>
                    <p:nvSpPr>
                      <p:cNvPr id="1147" name="Google Shape;1147;p27"/>
                      <p:cNvSpPr/>
                      <p:nvPr/>
                    </p:nvSpPr>
                    <p:spPr>
                      <a:xfrm rot="10800000">
                        <a:off x="2823350" y="1280363"/>
                        <a:ext cx="30300" cy="240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148" name="Google Shape;1148;p27"/>
                      <p:cNvSpPr/>
                      <p:nvPr/>
                    </p:nvSpPr>
                    <p:spPr>
                      <a:xfrm rot="10800000">
                        <a:off x="2831308" y="1298438"/>
                        <a:ext cx="14400" cy="114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</p:grpSp>
                <p:grpSp>
                  <p:nvGrpSpPr>
                    <p:cNvPr id="1149" name="Google Shape;1149;p27"/>
                    <p:cNvGrpSpPr/>
                    <p:nvPr/>
                  </p:nvGrpSpPr>
                  <p:grpSpPr>
                    <a:xfrm>
                      <a:off x="2821775" y="1080988"/>
                      <a:ext cx="174400" cy="174400"/>
                      <a:chOff x="2821775" y="1080988"/>
                      <a:chExt cx="174400" cy="174400"/>
                    </a:xfrm>
                  </p:grpSpPr>
                  <p:sp>
                    <p:nvSpPr>
                      <p:cNvPr id="1150" name="Google Shape;1150;p27"/>
                      <p:cNvSpPr/>
                      <p:nvPr/>
                    </p:nvSpPr>
                    <p:spPr>
                      <a:xfrm>
                        <a:off x="2821775" y="1080988"/>
                        <a:ext cx="174300" cy="174300"/>
                      </a:xfrm>
                      <a:prstGeom prst="ellipse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151" name="Google Shape;1151;p27"/>
                      <p:cNvSpPr/>
                      <p:nvPr/>
                    </p:nvSpPr>
                    <p:spPr>
                      <a:xfrm>
                        <a:off x="2839163" y="1098363"/>
                        <a:ext cx="139500" cy="139500"/>
                      </a:xfrm>
                      <a:prstGeom prst="ellipse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152" name="Google Shape;1152;p27"/>
                      <p:cNvSpPr/>
                      <p:nvPr/>
                    </p:nvSpPr>
                    <p:spPr>
                      <a:xfrm>
                        <a:off x="2861775" y="1120988"/>
                        <a:ext cx="94200" cy="94200"/>
                      </a:xfrm>
                      <a:prstGeom prst="ellipse">
                        <a:avLst/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cxnSp>
                    <p:nvCxnSpPr>
                      <p:cNvPr id="1153" name="Google Shape;1153;p27"/>
                      <p:cNvCxnSpPr>
                        <a:stCxn id="1152" idx="0"/>
                        <a:endCxn id="1150" idx="0"/>
                      </p:cNvCxnSpPr>
                      <p:nvPr/>
                    </p:nvCxnSpPr>
                    <p:spPr>
                      <a:xfrm rot="10800000">
                        <a:off x="2908875" y="1081088"/>
                        <a:ext cx="0" cy="399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154" name="Google Shape;1154;p27"/>
                      <p:cNvCxnSpPr>
                        <a:stCxn id="1152" idx="6"/>
                        <a:endCxn id="1150" idx="6"/>
                      </p:cNvCxnSpPr>
                      <p:nvPr/>
                    </p:nvCxnSpPr>
                    <p:spPr>
                      <a:xfrm>
                        <a:off x="2955975" y="1168088"/>
                        <a:ext cx="402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155" name="Google Shape;1155;p27"/>
                      <p:cNvCxnSpPr>
                        <a:stCxn id="1152" idx="7"/>
                        <a:endCxn id="1150" idx="7"/>
                      </p:cNvCxnSpPr>
                      <p:nvPr/>
                    </p:nvCxnSpPr>
                    <p:spPr>
                      <a:xfrm rot="10800000" flipH="1">
                        <a:off x="2942180" y="1106583"/>
                        <a:ext cx="285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156" name="Google Shape;1156;p27"/>
                      <p:cNvCxnSpPr>
                        <a:stCxn id="1152" idx="1"/>
                        <a:endCxn id="1150" idx="1"/>
                      </p:cNvCxnSpPr>
                      <p:nvPr/>
                    </p:nvCxnSpPr>
                    <p:spPr>
                      <a:xfrm rot="10800000">
                        <a:off x="2847370" y="1106583"/>
                        <a:ext cx="282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157" name="Google Shape;1157;p27"/>
                      <p:cNvCxnSpPr>
                        <a:stCxn id="1152" idx="2"/>
                        <a:endCxn id="1150" idx="2"/>
                      </p:cNvCxnSpPr>
                      <p:nvPr/>
                    </p:nvCxnSpPr>
                    <p:spPr>
                      <a:xfrm rot="10800000">
                        <a:off x="2821875" y="1168088"/>
                        <a:ext cx="399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158" name="Google Shape;1158;p27"/>
                      <p:cNvCxnSpPr>
                        <a:stCxn id="1152" idx="3"/>
                        <a:endCxn id="1150" idx="3"/>
                      </p:cNvCxnSpPr>
                      <p:nvPr/>
                    </p:nvCxnSpPr>
                    <p:spPr>
                      <a:xfrm flipH="1">
                        <a:off x="2847370" y="1201392"/>
                        <a:ext cx="282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159" name="Google Shape;1159;p27"/>
                      <p:cNvCxnSpPr>
                        <a:stCxn id="1152" idx="4"/>
                        <a:endCxn id="1150" idx="4"/>
                      </p:cNvCxnSpPr>
                      <p:nvPr/>
                    </p:nvCxnSpPr>
                    <p:spPr>
                      <a:xfrm>
                        <a:off x="2908875" y="1215188"/>
                        <a:ext cx="0" cy="40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160" name="Google Shape;1160;p27"/>
                      <p:cNvCxnSpPr>
                        <a:stCxn id="1152" idx="5"/>
                        <a:endCxn id="1150" idx="5"/>
                      </p:cNvCxnSpPr>
                      <p:nvPr/>
                    </p:nvCxnSpPr>
                    <p:spPr>
                      <a:xfrm>
                        <a:off x="2942180" y="1201392"/>
                        <a:ext cx="285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</p:grpSp>
              </p:grpSp>
              <p:grpSp>
                <p:nvGrpSpPr>
                  <p:cNvPr id="1161" name="Google Shape;1161;p27"/>
                  <p:cNvGrpSpPr/>
                  <p:nvPr/>
                </p:nvGrpSpPr>
                <p:grpSpPr>
                  <a:xfrm>
                    <a:off x="1634355" y="1418301"/>
                    <a:ext cx="1420983" cy="907026"/>
                    <a:chOff x="1851288" y="1569750"/>
                    <a:chExt cx="1191900" cy="760800"/>
                  </a:xfrm>
                </p:grpSpPr>
                <p:sp>
                  <p:nvSpPr>
                    <p:cNvPr id="1162" name="Google Shape;1162;p27"/>
                    <p:cNvSpPr/>
                    <p:nvPr/>
                  </p:nvSpPr>
                  <p:spPr>
                    <a:xfrm>
                      <a:off x="1851288" y="1569750"/>
                      <a:ext cx="1191900" cy="7608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1163" name="Google Shape;1163;p27"/>
                    <p:cNvSpPr/>
                    <p:nvPr/>
                  </p:nvSpPr>
                  <p:spPr>
                    <a:xfrm>
                      <a:off x="1912099" y="2260250"/>
                      <a:ext cx="1071000" cy="174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grpSp>
                  <p:nvGrpSpPr>
                    <p:cNvPr id="1164" name="Google Shape;1164;p27"/>
                    <p:cNvGrpSpPr/>
                    <p:nvPr/>
                  </p:nvGrpSpPr>
                  <p:grpSpPr>
                    <a:xfrm>
                      <a:off x="2491554" y="1627594"/>
                      <a:ext cx="477033" cy="87176"/>
                      <a:chOff x="2594360" y="1659550"/>
                      <a:chExt cx="374290" cy="68400"/>
                    </a:xfrm>
                  </p:grpSpPr>
                  <p:sp>
                    <p:nvSpPr>
                      <p:cNvPr id="1165" name="Google Shape;1165;p27"/>
                      <p:cNvSpPr/>
                      <p:nvPr/>
                    </p:nvSpPr>
                    <p:spPr>
                      <a:xfrm rot="10800000">
                        <a:off x="2911350" y="1659550"/>
                        <a:ext cx="57300" cy="68400"/>
                      </a:xfrm>
                      <a:prstGeom prst="rect">
                        <a:avLst/>
                      </a:pr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grpSp>
                    <p:nvGrpSpPr>
                      <p:cNvPr id="1166" name="Google Shape;1166;p27"/>
                      <p:cNvGrpSpPr/>
                      <p:nvPr/>
                    </p:nvGrpSpPr>
                    <p:grpSpPr>
                      <a:xfrm>
                        <a:off x="2594360" y="1660525"/>
                        <a:ext cx="296325" cy="67425"/>
                        <a:chOff x="2835388" y="919900"/>
                        <a:chExt cx="105525" cy="67425"/>
                      </a:xfrm>
                    </p:grpSpPr>
                    <p:sp>
                      <p:nvSpPr>
                        <p:cNvPr id="1167" name="Google Shape;1167;p27"/>
                        <p:cNvSpPr/>
                        <p:nvPr/>
                      </p:nvSpPr>
                      <p:spPr>
                        <a:xfrm rot="10800000">
                          <a:off x="2910613" y="919900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168" name="Google Shape;1168;p27"/>
                        <p:cNvSpPr/>
                        <p:nvPr/>
                      </p:nvSpPr>
                      <p:spPr>
                        <a:xfrm rot="10800000">
                          <a:off x="2873000" y="919900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169" name="Google Shape;1169;p27"/>
                        <p:cNvSpPr/>
                        <p:nvPr/>
                      </p:nvSpPr>
                      <p:spPr>
                        <a:xfrm rot="10800000">
                          <a:off x="2835388" y="919900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170" name="Google Shape;1170;p27"/>
                        <p:cNvSpPr/>
                        <p:nvPr/>
                      </p:nvSpPr>
                      <p:spPr>
                        <a:xfrm rot="10800000">
                          <a:off x="2910613" y="957925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171" name="Google Shape;1171;p27"/>
                        <p:cNvSpPr/>
                        <p:nvPr/>
                      </p:nvSpPr>
                      <p:spPr>
                        <a:xfrm rot="10800000">
                          <a:off x="2873000" y="957925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172" name="Google Shape;1172;p27"/>
                        <p:cNvSpPr/>
                        <p:nvPr/>
                      </p:nvSpPr>
                      <p:spPr>
                        <a:xfrm rot="10800000">
                          <a:off x="2835388" y="957925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</p:grpSp>
                </p:grpSp>
                <p:grpSp>
                  <p:nvGrpSpPr>
                    <p:cNvPr id="1173" name="Google Shape;1173;p27"/>
                    <p:cNvGrpSpPr/>
                    <p:nvPr/>
                  </p:nvGrpSpPr>
                  <p:grpSpPr>
                    <a:xfrm>
                      <a:off x="2779071" y="1771549"/>
                      <a:ext cx="187550" cy="187550"/>
                      <a:chOff x="2821775" y="1080988"/>
                      <a:chExt cx="174400" cy="174400"/>
                    </a:xfrm>
                  </p:grpSpPr>
                  <p:sp>
                    <p:nvSpPr>
                      <p:cNvPr id="1174" name="Google Shape;1174;p27"/>
                      <p:cNvSpPr/>
                      <p:nvPr/>
                    </p:nvSpPr>
                    <p:spPr>
                      <a:xfrm>
                        <a:off x="2821775" y="1080988"/>
                        <a:ext cx="174300" cy="174300"/>
                      </a:xfrm>
                      <a:prstGeom prst="ellipse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175" name="Google Shape;1175;p27"/>
                      <p:cNvSpPr/>
                      <p:nvPr/>
                    </p:nvSpPr>
                    <p:spPr>
                      <a:xfrm>
                        <a:off x="2839163" y="1098363"/>
                        <a:ext cx="139500" cy="139500"/>
                      </a:xfrm>
                      <a:prstGeom prst="ellipse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176" name="Google Shape;1176;p27"/>
                      <p:cNvSpPr/>
                      <p:nvPr/>
                    </p:nvSpPr>
                    <p:spPr>
                      <a:xfrm>
                        <a:off x="2861775" y="1120988"/>
                        <a:ext cx="94200" cy="94200"/>
                      </a:xfrm>
                      <a:prstGeom prst="ellipse">
                        <a:avLst/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cxnSp>
                    <p:nvCxnSpPr>
                      <p:cNvPr id="1177" name="Google Shape;1177;p27"/>
                      <p:cNvCxnSpPr>
                        <a:stCxn id="1176" idx="0"/>
                        <a:endCxn id="1174" idx="0"/>
                      </p:cNvCxnSpPr>
                      <p:nvPr/>
                    </p:nvCxnSpPr>
                    <p:spPr>
                      <a:xfrm rot="10800000">
                        <a:off x="2908875" y="1081088"/>
                        <a:ext cx="0" cy="399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178" name="Google Shape;1178;p27"/>
                      <p:cNvCxnSpPr>
                        <a:stCxn id="1176" idx="6"/>
                        <a:endCxn id="1174" idx="6"/>
                      </p:cNvCxnSpPr>
                      <p:nvPr/>
                    </p:nvCxnSpPr>
                    <p:spPr>
                      <a:xfrm>
                        <a:off x="2955975" y="1168088"/>
                        <a:ext cx="402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179" name="Google Shape;1179;p27"/>
                      <p:cNvCxnSpPr>
                        <a:stCxn id="1176" idx="7"/>
                        <a:endCxn id="1174" idx="7"/>
                      </p:cNvCxnSpPr>
                      <p:nvPr/>
                    </p:nvCxnSpPr>
                    <p:spPr>
                      <a:xfrm rot="10800000" flipH="1">
                        <a:off x="2942180" y="1106583"/>
                        <a:ext cx="285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180" name="Google Shape;1180;p27"/>
                      <p:cNvCxnSpPr>
                        <a:stCxn id="1176" idx="1"/>
                        <a:endCxn id="1174" idx="1"/>
                      </p:cNvCxnSpPr>
                      <p:nvPr/>
                    </p:nvCxnSpPr>
                    <p:spPr>
                      <a:xfrm rot="10800000">
                        <a:off x="2847370" y="1106583"/>
                        <a:ext cx="282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181" name="Google Shape;1181;p27"/>
                      <p:cNvCxnSpPr>
                        <a:stCxn id="1176" idx="2"/>
                        <a:endCxn id="1174" idx="2"/>
                      </p:cNvCxnSpPr>
                      <p:nvPr/>
                    </p:nvCxnSpPr>
                    <p:spPr>
                      <a:xfrm rot="10800000">
                        <a:off x="2821875" y="1168088"/>
                        <a:ext cx="399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182" name="Google Shape;1182;p27"/>
                      <p:cNvCxnSpPr>
                        <a:stCxn id="1176" idx="3"/>
                        <a:endCxn id="1174" idx="3"/>
                      </p:cNvCxnSpPr>
                      <p:nvPr/>
                    </p:nvCxnSpPr>
                    <p:spPr>
                      <a:xfrm flipH="1">
                        <a:off x="2847370" y="1201392"/>
                        <a:ext cx="282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183" name="Google Shape;1183;p27"/>
                      <p:cNvCxnSpPr>
                        <a:stCxn id="1176" idx="4"/>
                        <a:endCxn id="1174" idx="4"/>
                      </p:cNvCxnSpPr>
                      <p:nvPr/>
                    </p:nvCxnSpPr>
                    <p:spPr>
                      <a:xfrm>
                        <a:off x="2908875" y="1215188"/>
                        <a:ext cx="0" cy="40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184" name="Google Shape;1184;p27"/>
                      <p:cNvCxnSpPr>
                        <a:stCxn id="1176" idx="5"/>
                        <a:endCxn id="1174" idx="5"/>
                      </p:cNvCxnSpPr>
                      <p:nvPr/>
                    </p:nvCxnSpPr>
                    <p:spPr>
                      <a:xfrm>
                        <a:off x="2942180" y="1201392"/>
                        <a:ext cx="285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</p:grpSp>
                <p:grpSp>
                  <p:nvGrpSpPr>
                    <p:cNvPr id="1185" name="Google Shape;1185;p27"/>
                    <p:cNvGrpSpPr/>
                    <p:nvPr/>
                  </p:nvGrpSpPr>
                  <p:grpSpPr>
                    <a:xfrm>
                      <a:off x="2779071" y="2015899"/>
                      <a:ext cx="187550" cy="187550"/>
                      <a:chOff x="2821775" y="1080988"/>
                      <a:chExt cx="174400" cy="174400"/>
                    </a:xfrm>
                  </p:grpSpPr>
                  <p:sp>
                    <p:nvSpPr>
                      <p:cNvPr id="1186" name="Google Shape;1186;p27"/>
                      <p:cNvSpPr/>
                      <p:nvPr/>
                    </p:nvSpPr>
                    <p:spPr>
                      <a:xfrm>
                        <a:off x="2821775" y="1080988"/>
                        <a:ext cx="174300" cy="174300"/>
                      </a:xfrm>
                      <a:prstGeom prst="ellipse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187" name="Google Shape;1187;p27"/>
                      <p:cNvSpPr/>
                      <p:nvPr/>
                    </p:nvSpPr>
                    <p:spPr>
                      <a:xfrm>
                        <a:off x="2839163" y="1098363"/>
                        <a:ext cx="139500" cy="139500"/>
                      </a:xfrm>
                      <a:prstGeom prst="ellipse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188" name="Google Shape;1188;p27"/>
                      <p:cNvSpPr/>
                      <p:nvPr/>
                    </p:nvSpPr>
                    <p:spPr>
                      <a:xfrm>
                        <a:off x="2861775" y="1120988"/>
                        <a:ext cx="94200" cy="94200"/>
                      </a:xfrm>
                      <a:prstGeom prst="ellipse">
                        <a:avLst/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cxnSp>
                    <p:nvCxnSpPr>
                      <p:cNvPr id="1189" name="Google Shape;1189;p27"/>
                      <p:cNvCxnSpPr>
                        <a:stCxn id="1188" idx="0"/>
                        <a:endCxn id="1186" idx="0"/>
                      </p:cNvCxnSpPr>
                      <p:nvPr/>
                    </p:nvCxnSpPr>
                    <p:spPr>
                      <a:xfrm rot="10800000">
                        <a:off x="2908875" y="1081088"/>
                        <a:ext cx="0" cy="399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190" name="Google Shape;1190;p27"/>
                      <p:cNvCxnSpPr>
                        <a:stCxn id="1188" idx="6"/>
                        <a:endCxn id="1186" idx="6"/>
                      </p:cNvCxnSpPr>
                      <p:nvPr/>
                    </p:nvCxnSpPr>
                    <p:spPr>
                      <a:xfrm>
                        <a:off x="2955975" y="1168088"/>
                        <a:ext cx="402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191" name="Google Shape;1191;p27"/>
                      <p:cNvCxnSpPr>
                        <a:stCxn id="1188" idx="7"/>
                        <a:endCxn id="1186" idx="7"/>
                      </p:cNvCxnSpPr>
                      <p:nvPr/>
                    </p:nvCxnSpPr>
                    <p:spPr>
                      <a:xfrm rot="10800000" flipH="1">
                        <a:off x="2942180" y="1106583"/>
                        <a:ext cx="285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192" name="Google Shape;1192;p27"/>
                      <p:cNvCxnSpPr>
                        <a:stCxn id="1188" idx="1"/>
                        <a:endCxn id="1186" idx="1"/>
                      </p:cNvCxnSpPr>
                      <p:nvPr/>
                    </p:nvCxnSpPr>
                    <p:spPr>
                      <a:xfrm rot="10800000">
                        <a:off x="2847370" y="1106583"/>
                        <a:ext cx="282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193" name="Google Shape;1193;p27"/>
                      <p:cNvCxnSpPr>
                        <a:stCxn id="1188" idx="2"/>
                        <a:endCxn id="1186" idx="2"/>
                      </p:cNvCxnSpPr>
                      <p:nvPr/>
                    </p:nvCxnSpPr>
                    <p:spPr>
                      <a:xfrm rot="10800000">
                        <a:off x="2821875" y="1168088"/>
                        <a:ext cx="399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194" name="Google Shape;1194;p27"/>
                      <p:cNvCxnSpPr>
                        <a:stCxn id="1188" idx="3"/>
                        <a:endCxn id="1186" idx="3"/>
                      </p:cNvCxnSpPr>
                      <p:nvPr/>
                    </p:nvCxnSpPr>
                    <p:spPr>
                      <a:xfrm flipH="1">
                        <a:off x="2847370" y="1201392"/>
                        <a:ext cx="282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195" name="Google Shape;1195;p27"/>
                      <p:cNvCxnSpPr>
                        <a:stCxn id="1188" idx="4"/>
                        <a:endCxn id="1186" idx="4"/>
                      </p:cNvCxnSpPr>
                      <p:nvPr/>
                    </p:nvCxnSpPr>
                    <p:spPr>
                      <a:xfrm>
                        <a:off x="2908875" y="1215188"/>
                        <a:ext cx="0" cy="40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196" name="Google Shape;1196;p27"/>
                      <p:cNvCxnSpPr>
                        <a:stCxn id="1188" idx="5"/>
                        <a:endCxn id="1186" idx="5"/>
                      </p:cNvCxnSpPr>
                      <p:nvPr/>
                    </p:nvCxnSpPr>
                    <p:spPr>
                      <a:xfrm>
                        <a:off x="2942180" y="1201392"/>
                        <a:ext cx="285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</p:grpSp>
                <p:grpSp>
                  <p:nvGrpSpPr>
                    <p:cNvPr id="1197" name="Google Shape;1197;p27"/>
                    <p:cNvGrpSpPr/>
                    <p:nvPr/>
                  </p:nvGrpSpPr>
                  <p:grpSpPr>
                    <a:xfrm>
                      <a:off x="1912103" y="1771547"/>
                      <a:ext cx="813250" cy="433400"/>
                      <a:chOff x="1912103" y="1771547"/>
                      <a:chExt cx="813250" cy="433400"/>
                    </a:xfrm>
                  </p:grpSpPr>
                  <p:grpSp>
                    <p:nvGrpSpPr>
                      <p:cNvPr id="1198" name="Google Shape;1198;p27"/>
                      <p:cNvGrpSpPr/>
                      <p:nvPr/>
                    </p:nvGrpSpPr>
                    <p:grpSpPr>
                      <a:xfrm>
                        <a:off x="1912103" y="1771547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199" name="Google Shape;1199;p27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200" name="Google Shape;1200;p27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201" name="Google Shape;1201;p27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202" name="Google Shape;1202;p27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203" name="Google Shape;1203;p27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204" name="Google Shape;1204;p27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205" name="Google Shape;1205;p27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206" name="Google Shape;1206;p27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207" name="Google Shape;1207;p27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208" name="Google Shape;1208;p27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209" name="Google Shape;1209;p27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210" name="Google Shape;1210;p27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211" name="Google Shape;1211;p27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212" name="Google Shape;1212;p27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213" name="Google Shape;1213;p27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214" name="Google Shape;1214;p27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</p:grpSp>
                  <p:grpSp>
                    <p:nvGrpSpPr>
                      <p:cNvPr id="1215" name="Google Shape;1215;p27"/>
                      <p:cNvGrpSpPr/>
                      <p:nvPr/>
                    </p:nvGrpSpPr>
                    <p:grpSpPr>
                      <a:xfrm>
                        <a:off x="1938678" y="1816836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216" name="Google Shape;1216;p27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217" name="Google Shape;1217;p27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218" name="Google Shape;1218;p27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219" name="Google Shape;1219;p27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220" name="Google Shape;1220;p27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221" name="Google Shape;1221;p27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222" name="Google Shape;1222;p27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223" name="Google Shape;1223;p27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224" name="Google Shape;1224;p27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225" name="Google Shape;1225;p27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226" name="Google Shape;1226;p27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227" name="Google Shape;1227;p27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228" name="Google Shape;1228;p27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229" name="Google Shape;1229;p27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230" name="Google Shape;1230;p27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231" name="Google Shape;1231;p27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</p:grpSp>
                  <p:grpSp>
                    <p:nvGrpSpPr>
                      <p:cNvPr id="1232" name="Google Shape;1232;p27"/>
                      <p:cNvGrpSpPr/>
                      <p:nvPr/>
                    </p:nvGrpSpPr>
                    <p:grpSpPr>
                      <a:xfrm>
                        <a:off x="1912103" y="1862125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233" name="Google Shape;1233;p27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234" name="Google Shape;1234;p27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235" name="Google Shape;1235;p27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236" name="Google Shape;1236;p27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237" name="Google Shape;1237;p27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238" name="Google Shape;1238;p27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239" name="Google Shape;1239;p27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240" name="Google Shape;1240;p27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241" name="Google Shape;1241;p27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242" name="Google Shape;1242;p27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243" name="Google Shape;1243;p27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244" name="Google Shape;1244;p27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245" name="Google Shape;1245;p27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246" name="Google Shape;1246;p27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247" name="Google Shape;1247;p27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248" name="Google Shape;1248;p27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</p:grpSp>
                  <p:grpSp>
                    <p:nvGrpSpPr>
                      <p:cNvPr id="1249" name="Google Shape;1249;p27"/>
                      <p:cNvGrpSpPr/>
                      <p:nvPr/>
                    </p:nvGrpSpPr>
                    <p:grpSpPr>
                      <a:xfrm>
                        <a:off x="1938678" y="1907414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250" name="Google Shape;1250;p27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251" name="Google Shape;1251;p27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252" name="Google Shape;1252;p27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253" name="Google Shape;1253;p27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254" name="Google Shape;1254;p27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255" name="Google Shape;1255;p27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256" name="Google Shape;1256;p27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257" name="Google Shape;1257;p27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258" name="Google Shape;1258;p27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259" name="Google Shape;1259;p27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260" name="Google Shape;1260;p27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261" name="Google Shape;1261;p27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262" name="Google Shape;1262;p27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263" name="Google Shape;1263;p27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264" name="Google Shape;1264;p27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265" name="Google Shape;1265;p27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</p:grpSp>
                  <p:grpSp>
                    <p:nvGrpSpPr>
                      <p:cNvPr id="1266" name="Google Shape;1266;p27"/>
                      <p:cNvGrpSpPr/>
                      <p:nvPr/>
                    </p:nvGrpSpPr>
                    <p:grpSpPr>
                      <a:xfrm>
                        <a:off x="1912103" y="1952703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267" name="Google Shape;1267;p27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268" name="Google Shape;1268;p27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269" name="Google Shape;1269;p27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270" name="Google Shape;1270;p27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271" name="Google Shape;1271;p27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272" name="Google Shape;1272;p27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273" name="Google Shape;1273;p27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274" name="Google Shape;1274;p27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275" name="Google Shape;1275;p27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276" name="Google Shape;1276;p27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277" name="Google Shape;1277;p27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278" name="Google Shape;1278;p27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279" name="Google Shape;1279;p27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280" name="Google Shape;1280;p27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281" name="Google Shape;1281;p27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282" name="Google Shape;1282;p27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</p:grpSp>
                  <p:grpSp>
                    <p:nvGrpSpPr>
                      <p:cNvPr id="1283" name="Google Shape;1283;p27"/>
                      <p:cNvGrpSpPr/>
                      <p:nvPr/>
                    </p:nvGrpSpPr>
                    <p:grpSpPr>
                      <a:xfrm>
                        <a:off x="1938678" y="1997992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284" name="Google Shape;1284;p27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285" name="Google Shape;1285;p27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286" name="Google Shape;1286;p27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287" name="Google Shape;1287;p27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288" name="Google Shape;1288;p27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289" name="Google Shape;1289;p27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290" name="Google Shape;1290;p27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291" name="Google Shape;1291;p27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292" name="Google Shape;1292;p27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293" name="Google Shape;1293;p27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294" name="Google Shape;1294;p27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295" name="Google Shape;1295;p27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296" name="Google Shape;1296;p27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297" name="Google Shape;1297;p27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298" name="Google Shape;1298;p27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299" name="Google Shape;1299;p27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</p:grpSp>
                  <p:grpSp>
                    <p:nvGrpSpPr>
                      <p:cNvPr id="1300" name="Google Shape;1300;p27"/>
                      <p:cNvGrpSpPr/>
                      <p:nvPr/>
                    </p:nvGrpSpPr>
                    <p:grpSpPr>
                      <a:xfrm>
                        <a:off x="1912103" y="2043281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301" name="Google Shape;1301;p27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302" name="Google Shape;1302;p27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303" name="Google Shape;1303;p27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304" name="Google Shape;1304;p27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305" name="Google Shape;1305;p27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306" name="Google Shape;1306;p27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307" name="Google Shape;1307;p27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308" name="Google Shape;1308;p27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309" name="Google Shape;1309;p27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310" name="Google Shape;1310;p27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311" name="Google Shape;1311;p27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312" name="Google Shape;1312;p27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313" name="Google Shape;1313;p27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314" name="Google Shape;1314;p27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315" name="Google Shape;1315;p27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316" name="Google Shape;1316;p27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</p:grpSp>
                  <p:grpSp>
                    <p:nvGrpSpPr>
                      <p:cNvPr id="1317" name="Google Shape;1317;p27"/>
                      <p:cNvGrpSpPr/>
                      <p:nvPr/>
                    </p:nvGrpSpPr>
                    <p:grpSpPr>
                      <a:xfrm>
                        <a:off x="1938678" y="2088570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318" name="Google Shape;1318;p27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319" name="Google Shape;1319;p27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320" name="Google Shape;1320;p27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321" name="Google Shape;1321;p27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322" name="Google Shape;1322;p27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323" name="Google Shape;1323;p27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324" name="Google Shape;1324;p27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325" name="Google Shape;1325;p27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326" name="Google Shape;1326;p27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327" name="Google Shape;1327;p27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328" name="Google Shape;1328;p27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329" name="Google Shape;1329;p27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330" name="Google Shape;1330;p27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331" name="Google Shape;1331;p27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332" name="Google Shape;1332;p27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333" name="Google Shape;1333;p27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</p:grpSp>
                  <p:grpSp>
                    <p:nvGrpSpPr>
                      <p:cNvPr id="1334" name="Google Shape;1334;p27"/>
                      <p:cNvGrpSpPr/>
                      <p:nvPr/>
                    </p:nvGrpSpPr>
                    <p:grpSpPr>
                      <a:xfrm>
                        <a:off x="1912103" y="2133859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335" name="Google Shape;1335;p27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336" name="Google Shape;1336;p27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337" name="Google Shape;1337;p27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338" name="Google Shape;1338;p27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339" name="Google Shape;1339;p27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340" name="Google Shape;1340;p27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341" name="Google Shape;1341;p27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342" name="Google Shape;1342;p27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343" name="Google Shape;1343;p27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344" name="Google Shape;1344;p27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345" name="Google Shape;1345;p27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346" name="Google Shape;1346;p27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347" name="Google Shape;1347;p27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348" name="Google Shape;1348;p27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349" name="Google Shape;1349;p27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350" name="Google Shape;1350;p27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</p:grpSp>
                  <p:grpSp>
                    <p:nvGrpSpPr>
                      <p:cNvPr id="1351" name="Google Shape;1351;p27"/>
                      <p:cNvGrpSpPr/>
                      <p:nvPr/>
                    </p:nvGrpSpPr>
                    <p:grpSpPr>
                      <a:xfrm>
                        <a:off x="1938678" y="2179147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352" name="Google Shape;1352;p27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353" name="Google Shape;1353;p27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354" name="Google Shape;1354;p27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355" name="Google Shape;1355;p27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356" name="Google Shape;1356;p27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357" name="Google Shape;1357;p27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358" name="Google Shape;1358;p27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359" name="Google Shape;1359;p27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360" name="Google Shape;1360;p27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361" name="Google Shape;1361;p27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362" name="Google Shape;1362;p27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363" name="Google Shape;1363;p27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364" name="Google Shape;1364;p27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365" name="Google Shape;1365;p27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366" name="Google Shape;1366;p27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367" name="Google Shape;1367;p27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</p:grpSp>
                </p:grpSp>
                <p:sp>
                  <p:nvSpPr>
                    <p:cNvPr id="1368" name="Google Shape;1368;p27"/>
                    <p:cNvSpPr/>
                    <p:nvPr/>
                  </p:nvSpPr>
                  <p:spPr>
                    <a:xfrm>
                      <a:off x="1912101" y="1673474"/>
                      <a:ext cx="17400" cy="17400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1369" name="Google Shape;1369;p27"/>
                    <p:cNvSpPr/>
                    <p:nvPr/>
                  </p:nvSpPr>
                  <p:spPr>
                    <a:xfrm>
                      <a:off x="1912101" y="1650524"/>
                      <a:ext cx="17400" cy="17400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1370" name="Google Shape;1370;p27"/>
                    <p:cNvSpPr/>
                    <p:nvPr/>
                  </p:nvSpPr>
                  <p:spPr>
                    <a:xfrm>
                      <a:off x="1912101" y="1627574"/>
                      <a:ext cx="17400" cy="17400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</p:grpSp>
              <p:grpSp>
                <p:nvGrpSpPr>
                  <p:cNvPr id="1371" name="Google Shape;1371;p27"/>
                  <p:cNvGrpSpPr/>
                  <p:nvPr/>
                </p:nvGrpSpPr>
                <p:grpSpPr>
                  <a:xfrm>
                    <a:off x="1634355" y="2390799"/>
                    <a:ext cx="1420983" cy="907026"/>
                    <a:chOff x="1851288" y="768725"/>
                    <a:chExt cx="1191900" cy="760800"/>
                  </a:xfrm>
                </p:grpSpPr>
                <p:sp>
                  <p:nvSpPr>
                    <p:cNvPr id="1372" name="Google Shape;1372;p27"/>
                    <p:cNvSpPr/>
                    <p:nvPr/>
                  </p:nvSpPr>
                  <p:spPr>
                    <a:xfrm>
                      <a:off x="1851288" y="768725"/>
                      <a:ext cx="1191900" cy="7608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1373" name="Google Shape;1373;p27"/>
                    <p:cNvSpPr/>
                    <p:nvPr/>
                  </p:nvSpPr>
                  <p:spPr>
                    <a:xfrm>
                      <a:off x="1912100" y="901650"/>
                      <a:ext cx="878700" cy="1353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1374" name="Google Shape;1374;p27"/>
                    <p:cNvSpPr/>
                    <p:nvPr/>
                  </p:nvSpPr>
                  <p:spPr>
                    <a:xfrm>
                      <a:off x="1912099" y="1459225"/>
                      <a:ext cx="1071000" cy="174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grpSp>
                  <p:nvGrpSpPr>
                    <p:cNvPr id="1375" name="Google Shape;1375;p27"/>
                    <p:cNvGrpSpPr/>
                    <p:nvPr/>
                  </p:nvGrpSpPr>
                  <p:grpSpPr>
                    <a:xfrm>
                      <a:off x="1911922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1376" name="Google Shape;1376;p27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377" name="Google Shape;1377;p27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378" name="Google Shape;1378;p27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379" name="Google Shape;1379;p27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380" name="Google Shape;1380;p27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</p:grpSp>
                <p:grpSp>
                  <p:nvGrpSpPr>
                    <p:cNvPr id="1381" name="Google Shape;1381;p27"/>
                    <p:cNvGrpSpPr/>
                    <p:nvPr/>
                  </p:nvGrpSpPr>
                  <p:grpSpPr>
                    <a:xfrm>
                      <a:off x="1983246" y="942647"/>
                      <a:ext cx="736405" cy="53301"/>
                      <a:chOff x="1944675" y="933750"/>
                      <a:chExt cx="418650" cy="30300"/>
                    </a:xfrm>
                  </p:grpSpPr>
                  <p:sp>
                    <p:nvSpPr>
                      <p:cNvPr id="1382" name="Google Shape;1382;p27"/>
                      <p:cNvSpPr/>
                      <p:nvPr/>
                    </p:nvSpPr>
                    <p:spPr>
                      <a:xfrm>
                        <a:off x="194467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383" name="Google Shape;1383;p27"/>
                      <p:cNvSpPr/>
                      <p:nvPr/>
                    </p:nvSpPr>
                    <p:spPr>
                      <a:xfrm>
                        <a:off x="200607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384" name="Google Shape;1384;p27"/>
                      <p:cNvSpPr/>
                      <p:nvPr/>
                    </p:nvSpPr>
                    <p:spPr>
                      <a:xfrm>
                        <a:off x="206747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385" name="Google Shape;1385;p27"/>
                      <p:cNvSpPr/>
                      <p:nvPr/>
                    </p:nvSpPr>
                    <p:spPr>
                      <a:xfrm>
                        <a:off x="212887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386" name="Google Shape;1386;p27"/>
                      <p:cNvSpPr/>
                      <p:nvPr/>
                    </p:nvSpPr>
                    <p:spPr>
                      <a:xfrm>
                        <a:off x="233302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</p:grpSp>
                <p:sp>
                  <p:nvSpPr>
                    <p:cNvPr id="1387" name="Google Shape;1387;p27"/>
                    <p:cNvSpPr/>
                    <p:nvPr/>
                  </p:nvSpPr>
                  <p:spPr>
                    <a:xfrm>
                      <a:off x="1912099" y="874625"/>
                      <a:ext cx="1071000" cy="174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1388" name="Google Shape;1388;p27"/>
                    <p:cNvSpPr/>
                    <p:nvPr/>
                  </p:nvSpPr>
                  <p:spPr>
                    <a:xfrm>
                      <a:off x="2820875" y="901650"/>
                      <a:ext cx="162300" cy="1353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1389" name="Google Shape;1389;p27"/>
                    <p:cNvSpPr/>
                    <p:nvPr/>
                  </p:nvSpPr>
                  <p:spPr>
                    <a:xfrm rot="10800000">
                      <a:off x="2948246" y="919900"/>
                      <a:ext cx="20400" cy="294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1390" name="Google Shape;1390;p27"/>
                    <p:cNvSpPr/>
                    <p:nvPr/>
                  </p:nvSpPr>
                  <p:spPr>
                    <a:xfrm rot="10800000">
                      <a:off x="2948246" y="957925"/>
                      <a:ext cx="20400" cy="294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1391" name="Google Shape;1391;p27"/>
                    <p:cNvSpPr/>
                    <p:nvPr/>
                  </p:nvSpPr>
                  <p:spPr>
                    <a:xfrm rot="10800000">
                      <a:off x="2948246" y="995950"/>
                      <a:ext cx="20400" cy="294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grpSp>
                  <p:nvGrpSpPr>
                    <p:cNvPr id="1392" name="Google Shape;1392;p27"/>
                    <p:cNvGrpSpPr/>
                    <p:nvPr/>
                  </p:nvGrpSpPr>
                  <p:grpSpPr>
                    <a:xfrm>
                      <a:off x="2835388" y="919900"/>
                      <a:ext cx="105525" cy="105450"/>
                      <a:chOff x="2835388" y="919900"/>
                      <a:chExt cx="105525" cy="105450"/>
                    </a:xfrm>
                  </p:grpSpPr>
                  <p:sp>
                    <p:nvSpPr>
                      <p:cNvPr id="1393" name="Google Shape;1393;p27"/>
                      <p:cNvSpPr/>
                      <p:nvPr/>
                    </p:nvSpPr>
                    <p:spPr>
                      <a:xfrm rot="10800000">
                        <a:off x="2910613" y="91990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394" name="Google Shape;1394;p27"/>
                      <p:cNvSpPr/>
                      <p:nvPr/>
                    </p:nvSpPr>
                    <p:spPr>
                      <a:xfrm rot="10800000">
                        <a:off x="2873000" y="91990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395" name="Google Shape;1395;p27"/>
                      <p:cNvSpPr/>
                      <p:nvPr/>
                    </p:nvSpPr>
                    <p:spPr>
                      <a:xfrm rot="10800000">
                        <a:off x="2835388" y="91990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396" name="Google Shape;1396;p27"/>
                      <p:cNvSpPr/>
                      <p:nvPr/>
                    </p:nvSpPr>
                    <p:spPr>
                      <a:xfrm rot="10800000">
                        <a:off x="2910613" y="957925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397" name="Google Shape;1397;p27"/>
                      <p:cNvSpPr/>
                      <p:nvPr/>
                    </p:nvSpPr>
                    <p:spPr>
                      <a:xfrm rot="10800000">
                        <a:off x="2873000" y="957925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398" name="Google Shape;1398;p27"/>
                      <p:cNvSpPr/>
                      <p:nvPr/>
                    </p:nvSpPr>
                    <p:spPr>
                      <a:xfrm rot="10800000">
                        <a:off x="2835388" y="957925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399" name="Google Shape;1399;p27"/>
                      <p:cNvSpPr/>
                      <p:nvPr/>
                    </p:nvSpPr>
                    <p:spPr>
                      <a:xfrm rot="10800000">
                        <a:off x="2910613" y="99595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400" name="Google Shape;1400;p27"/>
                      <p:cNvSpPr/>
                      <p:nvPr/>
                    </p:nvSpPr>
                    <p:spPr>
                      <a:xfrm rot="10800000">
                        <a:off x="2873000" y="99595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401" name="Google Shape;1401;p27"/>
                      <p:cNvSpPr/>
                      <p:nvPr/>
                    </p:nvSpPr>
                    <p:spPr>
                      <a:xfrm rot="10800000">
                        <a:off x="2835388" y="99595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</p:grpSp>
                <p:sp>
                  <p:nvSpPr>
                    <p:cNvPr id="1402" name="Google Shape;1402;p27"/>
                    <p:cNvSpPr/>
                    <p:nvPr/>
                  </p:nvSpPr>
                  <p:spPr>
                    <a:xfrm>
                      <a:off x="1912100" y="1081475"/>
                      <a:ext cx="878700" cy="1353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grpSp>
                  <p:nvGrpSpPr>
                    <p:cNvPr id="1403" name="Google Shape;1403;p27"/>
                    <p:cNvGrpSpPr/>
                    <p:nvPr/>
                  </p:nvGrpSpPr>
                  <p:grpSpPr>
                    <a:xfrm>
                      <a:off x="2067985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1404" name="Google Shape;1404;p27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405" name="Google Shape;1405;p27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406" name="Google Shape;1406;p27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407" name="Google Shape;1407;p27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408" name="Google Shape;1408;p27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</p:grpSp>
                <p:grpSp>
                  <p:nvGrpSpPr>
                    <p:cNvPr id="1409" name="Google Shape;1409;p27"/>
                    <p:cNvGrpSpPr/>
                    <p:nvPr/>
                  </p:nvGrpSpPr>
                  <p:grpSpPr>
                    <a:xfrm>
                      <a:off x="2224049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1410" name="Google Shape;1410;p27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411" name="Google Shape;1411;p27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412" name="Google Shape;1412;p27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413" name="Google Shape;1413;p27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414" name="Google Shape;1414;p27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</p:grpSp>
                <p:grpSp>
                  <p:nvGrpSpPr>
                    <p:cNvPr id="1415" name="Google Shape;1415;p27"/>
                    <p:cNvGrpSpPr/>
                    <p:nvPr/>
                  </p:nvGrpSpPr>
                  <p:grpSpPr>
                    <a:xfrm>
                      <a:off x="2380112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1416" name="Google Shape;1416;p27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417" name="Google Shape;1417;p27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418" name="Google Shape;1418;p27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419" name="Google Shape;1419;p27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420" name="Google Shape;1420;p27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</p:grpSp>
                <p:grpSp>
                  <p:nvGrpSpPr>
                    <p:cNvPr id="1421" name="Google Shape;1421;p27"/>
                    <p:cNvGrpSpPr/>
                    <p:nvPr/>
                  </p:nvGrpSpPr>
                  <p:grpSpPr>
                    <a:xfrm>
                      <a:off x="2536176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1422" name="Google Shape;1422;p27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423" name="Google Shape;1423;p27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424" name="Google Shape;1424;p27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425" name="Google Shape;1425;p27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426" name="Google Shape;1426;p27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</p:grpSp>
                <p:grpSp>
                  <p:nvGrpSpPr>
                    <p:cNvPr id="1427" name="Google Shape;1427;p27"/>
                    <p:cNvGrpSpPr/>
                    <p:nvPr/>
                  </p:nvGrpSpPr>
                  <p:grpSpPr>
                    <a:xfrm>
                      <a:off x="2692239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1428" name="Google Shape;1428;p27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429" name="Google Shape;1429;p27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430" name="Google Shape;1430;p27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431" name="Google Shape;1431;p27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432" name="Google Shape;1432;p27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</p:grpSp>
                <p:sp>
                  <p:nvSpPr>
                    <p:cNvPr id="1433" name="Google Shape;1433;p27"/>
                    <p:cNvSpPr/>
                    <p:nvPr/>
                  </p:nvSpPr>
                  <p:spPr>
                    <a:xfrm rot="10800000">
                      <a:off x="2695247" y="835600"/>
                      <a:ext cx="286500" cy="294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1434" name="Google Shape;1434;p27"/>
                    <p:cNvSpPr/>
                    <p:nvPr/>
                  </p:nvSpPr>
                  <p:spPr>
                    <a:xfrm rot="10800000">
                      <a:off x="2811649" y="1367825"/>
                      <a:ext cx="170100" cy="678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grpSp>
                  <p:nvGrpSpPr>
                    <p:cNvPr id="1435" name="Google Shape;1435;p27"/>
                    <p:cNvGrpSpPr/>
                    <p:nvPr/>
                  </p:nvGrpSpPr>
                  <p:grpSpPr>
                    <a:xfrm>
                      <a:off x="2811649" y="1287238"/>
                      <a:ext cx="170100" cy="67800"/>
                      <a:chOff x="2811649" y="1261200"/>
                      <a:chExt cx="170100" cy="67800"/>
                    </a:xfrm>
                  </p:grpSpPr>
                  <p:sp>
                    <p:nvSpPr>
                      <p:cNvPr id="1436" name="Google Shape;1436;p27"/>
                      <p:cNvSpPr/>
                      <p:nvPr/>
                    </p:nvSpPr>
                    <p:spPr>
                      <a:xfrm rot="10800000">
                        <a:off x="2811649" y="1261200"/>
                        <a:ext cx="170100" cy="67800"/>
                      </a:xfrm>
                      <a:prstGeom prst="rect">
                        <a:avLst/>
                      </a:pr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grpSp>
                    <p:nvGrpSpPr>
                      <p:cNvPr id="1437" name="Google Shape;1437;p27"/>
                      <p:cNvGrpSpPr/>
                      <p:nvPr/>
                    </p:nvGrpSpPr>
                    <p:grpSpPr>
                      <a:xfrm>
                        <a:off x="2826775" y="1280363"/>
                        <a:ext cx="30300" cy="29475"/>
                        <a:chOff x="2823350" y="1280363"/>
                        <a:chExt cx="30300" cy="29475"/>
                      </a:xfrm>
                    </p:grpSpPr>
                    <p:sp>
                      <p:nvSpPr>
                        <p:cNvPr id="1438" name="Google Shape;1438;p27"/>
                        <p:cNvSpPr/>
                        <p:nvPr/>
                      </p:nvSpPr>
                      <p:spPr>
                        <a:xfrm rot="10800000">
                          <a:off x="2823350" y="1280363"/>
                          <a:ext cx="30300" cy="240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439" name="Google Shape;1439;p27"/>
                        <p:cNvSpPr/>
                        <p:nvPr/>
                      </p:nvSpPr>
                      <p:spPr>
                        <a:xfrm rot="10800000">
                          <a:off x="2831308" y="1298438"/>
                          <a:ext cx="14400" cy="11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</p:grpSp>
                  <p:grpSp>
                    <p:nvGrpSpPr>
                      <p:cNvPr id="1440" name="Google Shape;1440;p27"/>
                      <p:cNvGrpSpPr/>
                      <p:nvPr/>
                    </p:nvGrpSpPr>
                    <p:grpSpPr>
                      <a:xfrm>
                        <a:off x="2881550" y="1280363"/>
                        <a:ext cx="30300" cy="29475"/>
                        <a:chOff x="2823350" y="1280363"/>
                        <a:chExt cx="30300" cy="29475"/>
                      </a:xfrm>
                    </p:grpSpPr>
                    <p:sp>
                      <p:nvSpPr>
                        <p:cNvPr id="1441" name="Google Shape;1441;p27"/>
                        <p:cNvSpPr/>
                        <p:nvPr/>
                      </p:nvSpPr>
                      <p:spPr>
                        <a:xfrm rot="10800000">
                          <a:off x="2823350" y="1280363"/>
                          <a:ext cx="30300" cy="240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442" name="Google Shape;1442;p27"/>
                        <p:cNvSpPr/>
                        <p:nvPr/>
                      </p:nvSpPr>
                      <p:spPr>
                        <a:xfrm rot="10800000">
                          <a:off x="2831308" y="1298438"/>
                          <a:ext cx="14400" cy="11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</p:grpSp>
                  <p:grpSp>
                    <p:nvGrpSpPr>
                      <p:cNvPr id="1443" name="Google Shape;1443;p27"/>
                      <p:cNvGrpSpPr/>
                      <p:nvPr/>
                    </p:nvGrpSpPr>
                    <p:grpSpPr>
                      <a:xfrm>
                        <a:off x="2936325" y="1280363"/>
                        <a:ext cx="30300" cy="29475"/>
                        <a:chOff x="2823350" y="1280363"/>
                        <a:chExt cx="30300" cy="29475"/>
                      </a:xfrm>
                    </p:grpSpPr>
                    <p:sp>
                      <p:nvSpPr>
                        <p:cNvPr id="1444" name="Google Shape;1444;p27"/>
                        <p:cNvSpPr/>
                        <p:nvPr/>
                      </p:nvSpPr>
                      <p:spPr>
                        <a:xfrm rot="10800000">
                          <a:off x="2823350" y="1280363"/>
                          <a:ext cx="30300" cy="240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445" name="Google Shape;1445;p27"/>
                        <p:cNvSpPr/>
                        <p:nvPr/>
                      </p:nvSpPr>
                      <p:spPr>
                        <a:xfrm rot="10800000">
                          <a:off x="2831308" y="1298438"/>
                          <a:ext cx="14400" cy="11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</p:grpSp>
                </p:grpSp>
                <p:grpSp>
                  <p:nvGrpSpPr>
                    <p:cNvPr id="1446" name="Google Shape;1446;p27"/>
                    <p:cNvGrpSpPr/>
                    <p:nvPr/>
                  </p:nvGrpSpPr>
                  <p:grpSpPr>
                    <a:xfrm>
                      <a:off x="2826775" y="1386975"/>
                      <a:ext cx="30300" cy="29475"/>
                      <a:chOff x="2823350" y="1280363"/>
                      <a:chExt cx="30300" cy="29475"/>
                    </a:xfrm>
                  </p:grpSpPr>
                  <p:sp>
                    <p:nvSpPr>
                      <p:cNvPr id="1447" name="Google Shape;1447;p27"/>
                      <p:cNvSpPr/>
                      <p:nvPr/>
                    </p:nvSpPr>
                    <p:spPr>
                      <a:xfrm rot="10800000">
                        <a:off x="2823350" y="1280363"/>
                        <a:ext cx="30300" cy="240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448" name="Google Shape;1448;p27"/>
                      <p:cNvSpPr/>
                      <p:nvPr/>
                    </p:nvSpPr>
                    <p:spPr>
                      <a:xfrm rot="10800000">
                        <a:off x="2831308" y="1298438"/>
                        <a:ext cx="14400" cy="114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</p:grpSp>
                <p:grpSp>
                  <p:nvGrpSpPr>
                    <p:cNvPr id="1449" name="Google Shape;1449;p27"/>
                    <p:cNvGrpSpPr/>
                    <p:nvPr/>
                  </p:nvGrpSpPr>
                  <p:grpSpPr>
                    <a:xfrm>
                      <a:off x="2881550" y="1386975"/>
                      <a:ext cx="30300" cy="29475"/>
                      <a:chOff x="2823350" y="1280363"/>
                      <a:chExt cx="30300" cy="29475"/>
                    </a:xfrm>
                  </p:grpSpPr>
                  <p:sp>
                    <p:nvSpPr>
                      <p:cNvPr id="1450" name="Google Shape;1450;p27"/>
                      <p:cNvSpPr/>
                      <p:nvPr/>
                    </p:nvSpPr>
                    <p:spPr>
                      <a:xfrm rot="10800000">
                        <a:off x="2823350" y="1280363"/>
                        <a:ext cx="30300" cy="240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451" name="Google Shape;1451;p27"/>
                      <p:cNvSpPr/>
                      <p:nvPr/>
                    </p:nvSpPr>
                    <p:spPr>
                      <a:xfrm rot="10800000">
                        <a:off x="2831308" y="1298438"/>
                        <a:ext cx="14400" cy="114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</p:grpSp>
                <p:grpSp>
                  <p:nvGrpSpPr>
                    <p:cNvPr id="1452" name="Google Shape;1452;p27"/>
                    <p:cNvGrpSpPr/>
                    <p:nvPr/>
                  </p:nvGrpSpPr>
                  <p:grpSpPr>
                    <a:xfrm>
                      <a:off x="2936325" y="1386975"/>
                      <a:ext cx="30300" cy="29475"/>
                      <a:chOff x="2823350" y="1280363"/>
                      <a:chExt cx="30300" cy="29475"/>
                    </a:xfrm>
                  </p:grpSpPr>
                  <p:sp>
                    <p:nvSpPr>
                      <p:cNvPr id="1453" name="Google Shape;1453;p27"/>
                      <p:cNvSpPr/>
                      <p:nvPr/>
                    </p:nvSpPr>
                    <p:spPr>
                      <a:xfrm rot="10800000">
                        <a:off x="2823350" y="1280363"/>
                        <a:ext cx="30300" cy="240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454" name="Google Shape;1454;p27"/>
                      <p:cNvSpPr/>
                      <p:nvPr/>
                    </p:nvSpPr>
                    <p:spPr>
                      <a:xfrm rot="10800000">
                        <a:off x="2831308" y="1298438"/>
                        <a:ext cx="14400" cy="114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</p:grpSp>
                <p:grpSp>
                  <p:nvGrpSpPr>
                    <p:cNvPr id="1455" name="Google Shape;1455;p27"/>
                    <p:cNvGrpSpPr/>
                    <p:nvPr/>
                  </p:nvGrpSpPr>
                  <p:grpSpPr>
                    <a:xfrm>
                      <a:off x="2821775" y="1080988"/>
                      <a:ext cx="174400" cy="174400"/>
                      <a:chOff x="2821775" y="1080988"/>
                      <a:chExt cx="174400" cy="174400"/>
                    </a:xfrm>
                  </p:grpSpPr>
                  <p:sp>
                    <p:nvSpPr>
                      <p:cNvPr id="1456" name="Google Shape;1456;p27"/>
                      <p:cNvSpPr/>
                      <p:nvPr/>
                    </p:nvSpPr>
                    <p:spPr>
                      <a:xfrm>
                        <a:off x="2821775" y="1080988"/>
                        <a:ext cx="174300" cy="174300"/>
                      </a:xfrm>
                      <a:prstGeom prst="ellipse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457" name="Google Shape;1457;p27"/>
                      <p:cNvSpPr/>
                      <p:nvPr/>
                    </p:nvSpPr>
                    <p:spPr>
                      <a:xfrm>
                        <a:off x="2839163" y="1098363"/>
                        <a:ext cx="139500" cy="139500"/>
                      </a:xfrm>
                      <a:prstGeom prst="ellipse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458" name="Google Shape;1458;p27"/>
                      <p:cNvSpPr/>
                      <p:nvPr/>
                    </p:nvSpPr>
                    <p:spPr>
                      <a:xfrm>
                        <a:off x="2861775" y="1120988"/>
                        <a:ext cx="94200" cy="94200"/>
                      </a:xfrm>
                      <a:prstGeom prst="ellipse">
                        <a:avLst/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cxnSp>
                    <p:nvCxnSpPr>
                      <p:cNvPr id="1459" name="Google Shape;1459;p27"/>
                      <p:cNvCxnSpPr>
                        <a:stCxn id="1458" idx="0"/>
                        <a:endCxn id="1456" idx="0"/>
                      </p:cNvCxnSpPr>
                      <p:nvPr/>
                    </p:nvCxnSpPr>
                    <p:spPr>
                      <a:xfrm rot="10800000">
                        <a:off x="2908875" y="1081088"/>
                        <a:ext cx="0" cy="399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460" name="Google Shape;1460;p27"/>
                      <p:cNvCxnSpPr>
                        <a:stCxn id="1458" idx="6"/>
                        <a:endCxn id="1456" idx="6"/>
                      </p:cNvCxnSpPr>
                      <p:nvPr/>
                    </p:nvCxnSpPr>
                    <p:spPr>
                      <a:xfrm>
                        <a:off x="2955975" y="1168088"/>
                        <a:ext cx="402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461" name="Google Shape;1461;p27"/>
                      <p:cNvCxnSpPr>
                        <a:stCxn id="1458" idx="7"/>
                        <a:endCxn id="1456" idx="7"/>
                      </p:cNvCxnSpPr>
                      <p:nvPr/>
                    </p:nvCxnSpPr>
                    <p:spPr>
                      <a:xfrm rot="10800000" flipH="1">
                        <a:off x="2942180" y="1106583"/>
                        <a:ext cx="285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462" name="Google Shape;1462;p27"/>
                      <p:cNvCxnSpPr>
                        <a:stCxn id="1458" idx="1"/>
                        <a:endCxn id="1456" idx="1"/>
                      </p:cNvCxnSpPr>
                      <p:nvPr/>
                    </p:nvCxnSpPr>
                    <p:spPr>
                      <a:xfrm rot="10800000">
                        <a:off x="2847370" y="1106583"/>
                        <a:ext cx="282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463" name="Google Shape;1463;p27"/>
                      <p:cNvCxnSpPr>
                        <a:stCxn id="1458" idx="2"/>
                        <a:endCxn id="1456" idx="2"/>
                      </p:cNvCxnSpPr>
                      <p:nvPr/>
                    </p:nvCxnSpPr>
                    <p:spPr>
                      <a:xfrm rot="10800000">
                        <a:off x="2821875" y="1168088"/>
                        <a:ext cx="399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464" name="Google Shape;1464;p27"/>
                      <p:cNvCxnSpPr>
                        <a:stCxn id="1458" idx="3"/>
                        <a:endCxn id="1456" idx="3"/>
                      </p:cNvCxnSpPr>
                      <p:nvPr/>
                    </p:nvCxnSpPr>
                    <p:spPr>
                      <a:xfrm flipH="1">
                        <a:off x="2847370" y="1201392"/>
                        <a:ext cx="282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465" name="Google Shape;1465;p27"/>
                      <p:cNvCxnSpPr>
                        <a:stCxn id="1458" idx="4"/>
                        <a:endCxn id="1456" idx="4"/>
                      </p:cNvCxnSpPr>
                      <p:nvPr/>
                    </p:nvCxnSpPr>
                    <p:spPr>
                      <a:xfrm>
                        <a:off x="2908875" y="1215188"/>
                        <a:ext cx="0" cy="40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466" name="Google Shape;1466;p27"/>
                      <p:cNvCxnSpPr>
                        <a:stCxn id="1458" idx="5"/>
                        <a:endCxn id="1456" idx="5"/>
                      </p:cNvCxnSpPr>
                      <p:nvPr/>
                    </p:nvCxnSpPr>
                    <p:spPr>
                      <a:xfrm>
                        <a:off x="2942180" y="1201392"/>
                        <a:ext cx="285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</p:grpSp>
              </p:grpSp>
              <p:grpSp>
                <p:nvGrpSpPr>
                  <p:cNvPr id="1467" name="Google Shape;1467;p27"/>
                  <p:cNvGrpSpPr/>
                  <p:nvPr/>
                </p:nvGrpSpPr>
                <p:grpSpPr>
                  <a:xfrm>
                    <a:off x="1634355" y="3345781"/>
                    <a:ext cx="1420983" cy="907026"/>
                    <a:chOff x="1851288" y="1569750"/>
                    <a:chExt cx="1191900" cy="760800"/>
                  </a:xfrm>
                </p:grpSpPr>
                <p:sp>
                  <p:nvSpPr>
                    <p:cNvPr id="1468" name="Google Shape;1468;p27"/>
                    <p:cNvSpPr/>
                    <p:nvPr/>
                  </p:nvSpPr>
                  <p:spPr>
                    <a:xfrm>
                      <a:off x="1851288" y="1569750"/>
                      <a:ext cx="1191900" cy="7608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1469" name="Google Shape;1469;p27"/>
                    <p:cNvSpPr/>
                    <p:nvPr/>
                  </p:nvSpPr>
                  <p:spPr>
                    <a:xfrm>
                      <a:off x="1912099" y="2260250"/>
                      <a:ext cx="1071000" cy="174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grpSp>
                  <p:nvGrpSpPr>
                    <p:cNvPr id="1470" name="Google Shape;1470;p27"/>
                    <p:cNvGrpSpPr/>
                    <p:nvPr/>
                  </p:nvGrpSpPr>
                  <p:grpSpPr>
                    <a:xfrm>
                      <a:off x="2491554" y="1627594"/>
                      <a:ext cx="477033" cy="87176"/>
                      <a:chOff x="2594360" y="1659550"/>
                      <a:chExt cx="374290" cy="68400"/>
                    </a:xfrm>
                  </p:grpSpPr>
                  <p:sp>
                    <p:nvSpPr>
                      <p:cNvPr id="1471" name="Google Shape;1471;p27"/>
                      <p:cNvSpPr/>
                      <p:nvPr/>
                    </p:nvSpPr>
                    <p:spPr>
                      <a:xfrm rot="10800000">
                        <a:off x="2911350" y="1659550"/>
                        <a:ext cx="57300" cy="68400"/>
                      </a:xfrm>
                      <a:prstGeom prst="rect">
                        <a:avLst/>
                      </a:pr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grpSp>
                    <p:nvGrpSpPr>
                      <p:cNvPr id="1472" name="Google Shape;1472;p27"/>
                      <p:cNvGrpSpPr/>
                      <p:nvPr/>
                    </p:nvGrpSpPr>
                    <p:grpSpPr>
                      <a:xfrm>
                        <a:off x="2594360" y="1660525"/>
                        <a:ext cx="296325" cy="67425"/>
                        <a:chOff x="2835388" y="919900"/>
                        <a:chExt cx="105525" cy="67425"/>
                      </a:xfrm>
                    </p:grpSpPr>
                    <p:sp>
                      <p:nvSpPr>
                        <p:cNvPr id="1473" name="Google Shape;1473;p27"/>
                        <p:cNvSpPr/>
                        <p:nvPr/>
                      </p:nvSpPr>
                      <p:spPr>
                        <a:xfrm rot="10800000">
                          <a:off x="2910613" y="919900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474" name="Google Shape;1474;p27"/>
                        <p:cNvSpPr/>
                        <p:nvPr/>
                      </p:nvSpPr>
                      <p:spPr>
                        <a:xfrm rot="10800000">
                          <a:off x="2873000" y="919900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475" name="Google Shape;1475;p27"/>
                        <p:cNvSpPr/>
                        <p:nvPr/>
                      </p:nvSpPr>
                      <p:spPr>
                        <a:xfrm rot="10800000">
                          <a:off x="2835388" y="919900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476" name="Google Shape;1476;p27"/>
                        <p:cNvSpPr/>
                        <p:nvPr/>
                      </p:nvSpPr>
                      <p:spPr>
                        <a:xfrm rot="10800000">
                          <a:off x="2910613" y="957925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477" name="Google Shape;1477;p27"/>
                        <p:cNvSpPr/>
                        <p:nvPr/>
                      </p:nvSpPr>
                      <p:spPr>
                        <a:xfrm rot="10800000">
                          <a:off x="2873000" y="957925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478" name="Google Shape;1478;p27"/>
                        <p:cNvSpPr/>
                        <p:nvPr/>
                      </p:nvSpPr>
                      <p:spPr>
                        <a:xfrm rot="10800000">
                          <a:off x="2835388" y="957925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</p:grpSp>
                </p:grpSp>
                <p:grpSp>
                  <p:nvGrpSpPr>
                    <p:cNvPr id="1479" name="Google Shape;1479;p27"/>
                    <p:cNvGrpSpPr/>
                    <p:nvPr/>
                  </p:nvGrpSpPr>
                  <p:grpSpPr>
                    <a:xfrm>
                      <a:off x="2779071" y="1771549"/>
                      <a:ext cx="187550" cy="187550"/>
                      <a:chOff x="2821775" y="1080988"/>
                      <a:chExt cx="174400" cy="174400"/>
                    </a:xfrm>
                  </p:grpSpPr>
                  <p:sp>
                    <p:nvSpPr>
                      <p:cNvPr id="1480" name="Google Shape;1480;p27"/>
                      <p:cNvSpPr/>
                      <p:nvPr/>
                    </p:nvSpPr>
                    <p:spPr>
                      <a:xfrm>
                        <a:off x="2821775" y="1080988"/>
                        <a:ext cx="174300" cy="174300"/>
                      </a:xfrm>
                      <a:prstGeom prst="ellipse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481" name="Google Shape;1481;p27"/>
                      <p:cNvSpPr/>
                      <p:nvPr/>
                    </p:nvSpPr>
                    <p:spPr>
                      <a:xfrm>
                        <a:off x="2839163" y="1098363"/>
                        <a:ext cx="139500" cy="139500"/>
                      </a:xfrm>
                      <a:prstGeom prst="ellipse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482" name="Google Shape;1482;p27"/>
                      <p:cNvSpPr/>
                      <p:nvPr/>
                    </p:nvSpPr>
                    <p:spPr>
                      <a:xfrm>
                        <a:off x="2861775" y="1120988"/>
                        <a:ext cx="94200" cy="94200"/>
                      </a:xfrm>
                      <a:prstGeom prst="ellipse">
                        <a:avLst/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cxnSp>
                    <p:nvCxnSpPr>
                      <p:cNvPr id="1483" name="Google Shape;1483;p27"/>
                      <p:cNvCxnSpPr>
                        <a:stCxn id="1482" idx="0"/>
                        <a:endCxn id="1480" idx="0"/>
                      </p:cNvCxnSpPr>
                      <p:nvPr/>
                    </p:nvCxnSpPr>
                    <p:spPr>
                      <a:xfrm rot="10800000">
                        <a:off x="2908875" y="1081088"/>
                        <a:ext cx="0" cy="399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484" name="Google Shape;1484;p27"/>
                      <p:cNvCxnSpPr>
                        <a:stCxn id="1482" idx="6"/>
                        <a:endCxn id="1480" idx="6"/>
                      </p:cNvCxnSpPr>
                      <p:nvPr/>
                    </p:nvCxnSpPr>
                    <p:spPr>
                      <a:xfrm>
                        <a:off x="2955975" y="1168088"/>
                        <a:ext cx="402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485" name="Google Shape;1485;p27"/>
                      <p:cNvCxnSpPr>
                        <a:stCxn id="1482" idx="7"/>
                        <a:endCxn id="1480" idx="7"/>
                      </p:cNvCxnSpPr>
                      <p:nvPr/>
                    </p:nvCxnSpPr>
                    <p:spPr>
                      <a:xfrm rot="10800000" flipH="1">
                        <a:off x="2942180" y="1106583"/>
                        <a:ext cx="285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486" name="Google Shape;1486;p27"/>
                      <p:cNvCxnSpPr>
                        <a:stCxn id="1482" idx="1"/>
                        <a:endCxn id="1480" idx="1"/>
                      </p:cNvCxnSpPr>
                      <p:nvPr/>
                    </p:nvCxnSpPr>
                    <p:spPr>
                      <a:xfrm rot="10800000">
                        <a:off x="2847370" y="1106583"/>
                        <a:ext cx="282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487" name="Google Shape;1487;p27"/>
                      <p:cNvCxnSpPr>
                        <a:stCxn id="1482" idx="2"/>
                        <a:endCxn id="1480" idx="2"/>
                      </p:cNvCxnSpPr>
                      <p:nvPr/>
                    </p:nvCxnSpPr>
                    <p:spPr>
                      <a:xfrm rot="10800000">
                        <a:off x="2821875" y="1168088"/>
                        <a:ext cx="399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488" name="Google Shape;1488;p27"/>
                      <p:cNvCxnSpPr>
                        <a:stCxn id="1482" idx="3"/>
                        <a:endCxn id="1480" idx="3"/>
                      </p:cNvCxnSpPr>
                      <p:nvPr/>
                    </p:nvCxnSpPr>
                    <p:spPr>
                      <a:xfrm flipH="1">
                        <a:off x="2847370" y="1201392"/>
                        <a:ext cx="282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489" name="Google Shape;1489;p27"/>
                      <p:cNvCxnSpPr>
                        <a:stCxn id="1482" idx="4"/>
                        <a:endCxn id="1480" idx="4"/>
                      </p:cNvCxnSpPr>
                      <p:nvPr/>
                    </p:nvCxnSpPr>
                    <p:spPr>
                      <a:xfrm>
                        <a:off x="2908875" y="1215188"/>
                        <a:ext cx="0" cy="40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490" name="Google Shape;1490;p27"/>
                      <p:cNvCxnSpPr>
                        <a:stCxn id="1482" idx="5"/>
                        <a:endCxn id="1480" idx="5"/>
                      </p:cNvCxnSpPr>
                      <p:nvPr/>
                    </p:nvCxnSpPr>
                    <p:spPr>
                      <a:xfrm>
                        <a:off x="2942180" y="1201392"/>
                        <a:ext cx="285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</p:grpSp>
                <p:grpSp>
                  <p:nvGrpSpPr>
                    <p:cNvPr id="1491" name="Google Shape;1491;p27"/>
                    <p:cNvGrpSpPr/>
                    <p:nvPr/>
                  </p:nvGrpSpPr>
                  <p:grpSpPr>
                    <a:xfrm>
                      <a:off x="2779071" y="2015899"/>
                      <a:ext cx="187550" cy="187550"/>
                      <a:chOff x="2821775" y="1080988"/>
                      <a:chExt cx="174400" cy="174400"/>
                    </a:xfrm>
                  </p:grpSpPr>
                  <p:sp>
                    <p:nvSpPr>
                      <p:cNvPr id="1492" name="Google Shape;1492;p27"/>
                      <p:cNvSpPr/>
                      <p:nvPr/>
                    </p:nvSpPr>
                    <p:spPr>
                      <a:xfrm>
                        <a:off x="2821775" y="1080988"/>
                        <a:ext cx="174300" cy="174300"/>
                      </a:xfrm>
                      <a:prstGeom prst="ellipse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493" name="Google Shape;1493;p27"/>
                      <p:cNvSpPr/>
                      <p:nvPr/>
                    </p:nvSpPr>
                    <p:spPr>
                      <a:xfrm>
                        <a:off x="2839163" y="1098363"/>
                        <a:ext cx="139500" cy="139500"/>
                      </a:xfrm>
                      <a:prstGeom prst="ellipse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494" name="Google Shape;1494;p27"/>
                      <p:cNvSpPr/>
                      <p:nvPr/>
                    </p:nvSpPr>
                    <p:spPr>
                      <a:xfrm>
                        <a:off x="2861775" y="1120988"/>
                        <a:ext cx="94200" cy="94200"/>
                      </a:xfrm>
                      <a:prstGeom prst="ellipse">
                        <a:avLst/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cxnSp>
                    <p:nvCxnSpPr>
                      <p:cNvPr id="1495" name="Google Shape;1495;p27"/>
                      <p:cNvCxnSpPr>
                        <a:stCxn id="1494" idx="0"/>
                        <a:endCxn id="1492" idx="0"/>
                      </p:cNvCxnSpPr>
                      <p:nvPr/>
                    </p:nvCxnSpPr>
                    <p:spPr>
                      <a:xfrm rot="10800000">
                        <a:off x="2908875" y="1081088"/>
                        <a:ext cx="0" cy="399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496" name="Google Shape;1496;p27"/>
                      <p:cNvCxnSpPr>
                        <a:stCxn id="1494" idx="6"/>
                        <a:endCxn id="1492" idx="6"/>
                      </p:cNvCxnSpPr>
                      <p:nvPr/>
                    </p:nvCxnSpPr>
                    <p:spPr>
                      <a:xfrm>
                        <a:off x="2955975" y="1168088"/>
                        <a:ext cx="402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497" name="Google Shape;1497;p27"/>
                      <p:cNvCxnSpPr>
                        <a:stCxn id="1494" idx="7"/>
                        <a:endCxn id="1492" idx="7"/>
                      </p:cNvCxnSpPr>
                      <p:nvPr/>
                    </p:nvCxnSpPr>
                    <p:spPr>
                      <a:xfrm rot="10800000" flipH="1">
                        <a:off x="2942180" y="1106583"/>
                        <a:ext cx="285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498" name="Google Shape;1498;p27"/>
                      <p:cNvCxnSpPr>
                        <a:stCxn id="1494" idx="1"/>
                        <a:endCxn id="1492" idx="1"/>
                      </p:cNvCxnSpPr>
                      <p:nvPr/>
                    </p:nvCxnSpPr>
                    <p:spPr>
                      <a:xfrm rot="10800000">
                        <a:off x="2847370" y="1106583"/>
                        <a:ext cx="282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499" name="Google Shape;1499;p27"/>
                      <p:cNvCxnSpPr>
                        <a:stCxn id="1494" idx="2"/>
                        <a:endCxn id="1492" idx="2"/>
                      </p:cNvCxnSpPr>
                      <p:nvPr/>
                    </p:nvCxnSpPr>
                    <p:spPr>
                      <a:xfrm rot="10800000">
                        <a:off x="2821875" y="1168088"/>
                        <a:ext cx="399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500" name="Google Shape;1500;p27"/>
                      <p:cNvCxnSpPr>
                        <a:stCxn id="1494" idx="3"/>
                        <a:endCxn id="1492" idx="3"/>
                      </p:cNvCxnSpPr>
                      <p:nvPr/>
                    </p:nvCxnSpPr>
                    <p:spPr>
                      <a:xfrm flipH="1">
                        <a:off x="2847370" y="1201392"/>
                        <a:ext cx="282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501" name="Google Shape;1501;p27"/>
                      <p:cNvCxnSpPr>
                        <a:stCxn id="1494" idx="4"/>
                        <a:endCxn id="1492" idx="4"/>
                      </p:cNvCxnSpPr>
                      <p:nvPr/>
                    </p:nvCxnSpPr>
                    <p:spPr>
                      <a:xfrm>
                        <a:off x="2908875" y="1215188"/>
                        <a:ext cx="0" cy="40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502" name="Google Shape;1502;p27"/>
                      <p:cNvCxnSpPr>
                        <a:stCxn id="1494" idx="5"/>
                        <a:endCxn id="1492" idx="5"/>
                      </p:cNvCxnSpPr>
                      <p:nvPr/>
                    </p:nvCxnSpPr>
                    <p:spPr>
                      <a:xfrm>
                        <a:off x="2942180" y="1201392"/>
                        <a:ext cx="285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</p:grpSp>
                <p:grpSp>
                  <p:nvGrpSpPr>
                    <p:cNvPr id="1503" name="Google Shape;1503;p27"/>
                    <p:cNvGrpSpPr/>
                    <p:nvPr/>
                  </p:nvGrpSpPr>
                  <p:grpSpPr>
                    <a:xfrm>
                      <a:off x="1912103" y="1771547"/>
                      <a:ext cx="813250" cy="433400"/>
                      <a:chOff x="1912103" y="1771547"/>
                      <a:chExt cx="813250" cy="433400"/>
                    </a:xfrm>
                  </p:grpSpPr>
                  <p:grpSp>
                    <p:nvGrpSpPr>
                      <p:cNvPr id="1504" name="Google Shape;1504;p27"/>
                      <p:cNvGrpSpPr/>
                      <p:nvPr/>
                    </p:nvGrpSpPr>
                    <p:grpSpPr>
                      <a:xfrm>
                        <a:off x="1912103" y="1771547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505" name="Google Shape;1505;p27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506" name="Google Shape;1506;p27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507" name="Google Shape;1507;p27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508" name="Google Shape;1508;p27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509" name="Google Shape;1509;p27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510" name="Google Shape;1510;p27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511" name="Google Shape;1511;p27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512" name="Google Shape;1512;p27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513" name="Google Shape;1513;p27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514" name="Google Shape;1514;p27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515" name="Google Shape;1515;p27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516" name="Google Shape;1516;p27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517" name="Google Shape;1517;p27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518" name="Google Shape;1518;p27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519" name="Google Shape;1519;p27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520" name="Google Shape;1520;p27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</p:grpSp>
                  <p:grpSp>
                    <p:nvGrpSpPr>
                      <p:cNvPr id="1521" name="Google Shape;1521;p27"/>
                      <p:cNvGrpSpPr/>
                      <p:nvPr/>
                    </p:nvGrpSpPr>
                    <p:grpSpPr>
                      <a:xfrm>
                        <a:off x="1938678" y="1816836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522" name="Google Shape;1522;p27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523" name="Google Shape;1523;p27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524" name="Google Shape;1524;p27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525" name="Google Shape;1525;p27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526" name="Google Shape;1526;p27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527" name="Google Shape;1527;p27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528" name="Google Shape;1528;p27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529" name="Google Shape;1529;p27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530" name="Google Shape;1530;p27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531" name="Google Shape;1531;p27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532" name="Google Shape;1532;p27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533" name="Google Shape;1533;p27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534" name="Google Shape;1534;p27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535" name="Google Shape;1535;p27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536" name="Google Shape;1536;p27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537" name="Google Shape;1537;p27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</p:grpSp>
                  <p:grpSp>
                    <p:nvGrpSpPr>
                      <p:cNvPr id="1538" name="Google Shape;1538;p27"/>
                      <p:cNvGrpSpPr/>
                      <p:nvPr/>
                    </p:nvGrpSpPr>
                    <p:grpSpPr>
                      <a:xfrm>
                        <a:off x="1912103" y="1862125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539" name="Google Shape;1539;p27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540" name="Google Shape;1540;p27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541" name="Google Shape;1541;p27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542" name="Google Shape;1542;p27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543" name="Google Shape;1543;p27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544" name="Google Shape;1544;p27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545" name="Google Shape;1545;p27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546" name="Google Shape;1546;p27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547" name="Google Shape;1547;p27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548" name="Google Shape;1548;p27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549" name="Google Shape;1549;p27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550" name="Google Shape;1550;p27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551" name="Google Shape;1551;p27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552" name="Google Shape;1552;p27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553" name="Google Shape;1553;p27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554" name="Google Shape;1554;p27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</p:grpSp>
                  <p:grpSp>
                    <p:nvGrpSpPr>
                      <p:cNvPr id="1555" name="Google Shape;1555;p27"/>
                      <p:cNvGrpSpPr/>
                      <p:nvPr/>
                    </p:nvGrpSpPr>
                    <p:grpSpPr>
                      <a:xfrm>
                        <a:off x="1938678" y="1907414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556" name="Google Shape;1556;p27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557" name="Google Shape;1557;p27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558" name="Google Shape;1558;p27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559" name="Google Shape;1559;p27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560" name="Google Shape;1560;p27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561" name="Google Shape;1561;p27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562" name="Google Shape;1562;p27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563" name="Google Shape;1563;p27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564" name="Google Shape;1564;p27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565" name="Google Shape;1565;p27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566" name="Google Shape;1566;p27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567" name="Google Shape;1567;p27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568" name="Google Shape;1568;p27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569" name="Google Shape;1569;p27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570" name="Google Shape;1570;p27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571" name="Google Shape;1571;p27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</p:grpSp>
                  <p:grpSp>
                    <p:nvGrpSpPr>
                      <p:cNvPr id="1572" name="Google Shape;1572;p27"/>
                      <p:cNvGrpSpPr/>
                      <p:nvPr/>
                    </p:nvGrpSpPr>
                    <p:grpSpPr>
                      <a:xfrm>
                        <a:off x="1912103" y="1952703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573" name="Google Shape;1573;p27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574" name="Google Shape;1574;p27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575" name="Google Shape;1575;p27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576" name="Google Shape;1576;p27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577" name="Google Shape;1577;p27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578" name="Google Shape;1578;p27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579" name="Google Shape;1579;p27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580" name="Google Shape;1580;p27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581" name="Google Shape;1581;p27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582" name="Google Shape;1582;p27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583" name="Google Shape;1583;p27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584" name="Google Shape;1584;p27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585" name="Google Shape;1585;p27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586" name="Google Shape;1586;p27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587" name="Google Shape;1587;p27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588" name="Google Shape;1588;p27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</p:grpSp>
                  <p:grpSp>
                    <p:nvGrpSpPr>
                      <p:cNvPr id="1589" name="Google Shape;1589;p27"/>
                      <p:cNvGrpSpPr/>
                      <p:nvPr/>
                    </p:nvGrpSpPr>
                    <p:grpSpPr>
                      <a:xfrm>
                        <a:off x="1938678" y="1997992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590" name="Google Shape;1590;p27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591" name="Google Shape;1591;p27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592" name="Google Shape;1592;p27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593" name="Google Shape;1593;p27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594" name="Google Shape;1594;p27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595" name="Google Shape;1595;p27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596" name="Google Shape;1596;p27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597" name="Google Shape;1597;p27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598" name="Google Shape;1598;p27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599" name="Google Shape;1599;p27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600" name="Google Shape;1600;p27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601" name="Google Shape;1601;p27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602" name="Google Shape;1602;p27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603" name="Google Shape;1603;p27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604" name="Google Shape;1604;p27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605" name="Google Shape;1605;p27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</p:grpSp>
                  <p:grpSp>
                    <p:nvGrpSpPr>
                      <p:cNvPr id="1606" name="Google Shape;1606;p27"/>
                      <p:cNvGrpSpPr/>
                      <p:nvPr/>
                    </p:nvGrpSpPr>
                    <p:grpSpPr>
                      <a:xfrm>
                        <a:off x="1912103" y="2043281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607" name="Google Shape;1607;p27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608" name="Google Shape;1608;p27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609" name="Google Shape;1609;p27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610" name="Google Shape;1610;p27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611" name="Google Shape;1611;p27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612" name="Google Shape;1612;p27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613" name="Google Shape;1613;p27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614" name="Google Shape;1614;p27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615" name="Google Shape;1615;p27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616" name="Google Shape;1616;p27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617" name="Google Shape;1617;p27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618" name="Google Shape;1618;p27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619" name="Google Shape;1619;p27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620" name="Google Shape;1620;p27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621" name="Google Shape;1621;p27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622" name="Google Shape;1622;p27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</p:grpSp>
                  <p:grpSp>
                    <p:nvGrpSpPr>
                      <p:cNvPr id="1623" name="Google Shape;1623;p27"/>
                      <p:cNvGrpSpPr/>
                      <p:nvPr/>
                    </p:nvGrpSpPr>
                    <p:grpSpPr>
                      <a:xfrm>
                        <a:off x="1938678" y="2088570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624" name="Google Shape;1624;p27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625" name="Google Shape;1625;p27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626" name="Google Shape;1626;p27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627" name="Google Shape;1627;p27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628" name="Google Shape;1628;p27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629" name="Google Shape;1629;p27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630" name="Google Shape;1630;p27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631" name="Google Shape;1631;p27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632" name="Google Shape;1632;p27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633" name="Google Shape;1633;p27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634" name="Google Shape;1634;p27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635" name="Google Shape;1635;p27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636" name="Google Shape;1636;p27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637" name="Google Shape;1637;p27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638" name="Google Shape;1638;p27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639" name="Google Shape;1639;p27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</p:grpSp>
                  <p:grpSp>
                    <p:nvGrpSpPr>
                      <p:cNvPr id="1640" name="Google Shape;1640;p27"/>
                      <p:cNvGrpSpPr/>
                      <p:nvPr/>
                    </p:nvGrpSpPr>
                    <p:grpSpPr>
                      <a:xfrm>
                        <a:off x="1912103" y="2133859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641" name="Google Shape;1641;p27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642" name="Google Shape;1642;p27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643" name="Google Shape;1643;p27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644" name="Google Shape;1644;p27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645" name="Google Shape;1645;p27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646" name="Google Shape;1646;p27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647" name="Google Shape;1647;p27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648" name="Google Shape;1648;p27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649" name="Google Shape;1649;p27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650" name="Google Shape;1650;p27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651" name="Google Shape;1651;p27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652" name="Google Shape;1652;p27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653" name="Google Shape;1653;p27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654" name="Google Shape;1654;p27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655" name="Google Shape;1655;p27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656" name="Google Shape;1656;p27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</p:grpSp>
                  <p:grpSp>
                    <p:nvGrpSpPr>
                      <p:cNvPr id="1657" name="Google Shape;1657;p27"/>
                      <p:cNvGrpSpPr/>
                      <p:nvPr/>
                    </p:nvGrpSpPr>
                    <p:grpSpPr>
                      <a:xfrm>
                        <a:off x="1938678" y="2179147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658" name="Google Shape;1658;p27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659" name="Google Shape;1659;p27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660" name="Google Shape;1660;p27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661" name="Google Shape;1661;p27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662" name="Google Shape;1662;p27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663" name="Google Shape;1663;p27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664" name="Google Shape;1664;p27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665" name="Google Shape;1665;p27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666" name="Google Shape;1666;p27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667" name="Google Shape;1667;p27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668" name="Google Shape;1668;p27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669" name="Google Shape;1669;p27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670" name="Google Shape;1670;p27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671" name="Google Shape;1671;p27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672" name="Google Shape;1672;p27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673" name="Google Shape;1673;p27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</p:grpSp>
                </p:grpSp>
                <p:sp>
                  <p:nvSpPr>
                    <p:cNvPr id="1674" name="Google Shape;1674;p27"/>
                    <p:cNvSpPr/>
                    <p:nvPr/>
                  </p:nvSpPr>
                  <p:spPr>
                    <a:xfrm>
                      <a:off x="1912101" y="1673474"/>
                      <a:ext cx="17400" cy="17400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1675" name="Google Shape;1675;p27"/>
                    <p:cNvSpPr/>
                    <p:nvPr/>
                  </p:nvSpPr>
                  <p:spPr>
                    <a:xfrm>
                      <a:off x="1912101" y="1650524"/>
                      <a:ext cx="17400" cy="17400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1676" name="Google Shape;1676;p27"/>
                    <p:cNvSpPr/>
                    <p:nvPr/>
                  </p:nvSpPr>
                  <p:spPr>
                    <a:xfrm>
                      <a:off x="1912101" y="1627574"/>
                      <a:ext cx="17400" cy="17400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</p:grpSp>
            </p:grpSp>
            <p:grpSp>
              <p:nvGrpSpPr>
                <p:cNvPr id="1677" name="Google Shape;1677;p27"/>
                <p:cNvGrpSpPr/>
                <p:nvPr/>
              </p:nvGrpSpPr>
              <p:grpSpPr>
                <a:xfrm>
                  <a:off x="1634350" y="4002324"/>
                  <a:ext cx="1269600" cy="162600"/>
                  <a:chOff x="1634350" y="4002324"/>
                  <a:chExt cx="1269600" cy="162600"/>
                </a:xfrm>
              </p:grpSpPr>
              <p:sp>
                <p:nvSpPr>
                  <p:cNvPr id="1678" name="Google Shape;1678;p27"/>
                  <p:cNvSpPr/>
                  <p:nvPr/>
                </p:nvSpPr>
                <p:spPr>
                  <a:xfrm>
                    <a:off x="1634350" y="4002324"/>
                    <a:ext cx="1269600" cy="1626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grpSp>
                <p:nvGrpSpPr>
                  <p:cNvPr id="1679" name="Google Shape;1679;p27"/>
                  <p:cNvGrpSpPr/>
                  <p:nvPr/>
                </p:nvGrpSpPr>
                <p:grpSpPr>
                  <a:xfrm>
                    <a:off x="1657932" y="4031216"/>
                    <a:ext cx="1222424" cy="104804"/>
                    <a:chOff x="1657932" y="4031216"/>
                    <a:chExt cx="1222424" cy="104804"/>
                  </a:xfrm>
                </p:grpSpPr>
                <p:grpSp>
                  <p:nvGrpSpPr>
                    <p:cNvPr id="1680" name="Google Shape;1680;p27"/>
                    <p:cNvGrpSpPr/>
                    <p:nvPr/>
                  </p:nvGrpSpPr>
                  <p:grpSpPr>
                    <a:xfrm rot="-5400000">
                      <a:off x="1698430" y="3990718"/>
                      <a:ext cx="104804" cy="185799"/>
                      <a:chOff x="1956148" y="1098526"/>
                      <a:chExt cx="111600" cy="112537"/>
                    </a:xfrm>
                  </p:grpSpPr>
                  <p:sp>
                    <p:nvSpPr>
                      <p:cNvPr id="1681" name="Google Shape;1681;p27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682" name="Google Shape;1682;p27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683" name="Google Shape;1683;p27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684" name="Google Shape;1684;p27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685" name="Google Shape;1685;p27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</p:grpSp>
                <p:grpSp>
                  <p:nvGrpSpPr>
                    <p:cNvPr id="1686" name="Google Shape;1686;p27"/>
                    <p:cNvGrpSpPr/>
                    <p:nvPr/>
                  </p:nvGrpSpPr>
                  <p:grpSpPr>
                    <a:xfrm rot="-5400000">
                      <a:off x="1905756" y="3990718"/>
                      <a:ext cx="104804" cy="185799"/>
                      <a:chOff x="1956148" y="1098526"/>
                      <a:chExt cx="111600" cy="112537"/>
                    </a:xfrm>
                  </p:grpSpPr>
                  <p:sp>
                    <p:nvSpPr>
                      <p:cNvPr id="1687" name="Google Shape;1687;p27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688" name="Google Shape;1688;p27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689" name="Google Shape;1689;p27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690" name="Google Shape;1690;p27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691" name="Google Shape;1691;p27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</p:grpSp>
                <p:grpSp>
                  <p:nvGrpSpPr>
                    <p:cNvPr id="1692" name="Google Shape;1692;p27"/>
                    <p:cNvGrpSpPr/>
                    <p:nvPr/>
                  </p:nvGrpSpPr>
                  <p:grpSpPr>
                    <a:xfrm rot="-5400000">
                      <a:off x="2113080" y="3990718"/>
                      <a:ext cx="104804" cy="185799"/>
                      <a:chOff x="1956148" y="1098526"/>
                      <a:chExt cx="111600" cy="112537"/>
                    </a:xfrm>
                  </p:grpSpPr>
                  <p:sp>
                    <p:nvSpPr>
                      <p:cNvPr id="1693" name="Google Shape;1693;p27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694" name="Google Shape;1694;p27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695" name="Google Shape;1695;p27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696" name="Google Shape;1696;p27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697" name="Google Shape;1697;p27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</p:grpSp>
                <p:grpSp>
                  <p:nvGrpSpPr>
                    <p:cNvPr id="1698" name="Google Shape;1698;p27"/>
                    <p:cNvGrpSpPr/>
                    <p:nvPr/>
                  </p:nvGrpSpPr>
                  <p:grpSpPr>
                    <a:xfrm rot="-5400000">
                      <a:off x="2320405" y="3990718"/>
                      <a:ext cx="104804" cy="185799"/>
                      <a:chOff x="1956148" y="1098526"/>
                      <a:chExt cx="111600" cy="112537"/>
                    </a:xfrm>
                  </p:grpSpPr>
                  <p:sp>
                    <p:nvSpPr>
                      <p:cNvPr id="1699" name="Google Shape;1699;p27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700" name="Google Shape;1700;p27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701" name="Google Shape;1701;p27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702" name="Google Shape;1702;p27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703" name="Google Shape;1703;p27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</p:grpSp>
                <p:grpSp>
                  <p:nvGrpSpPr>
                    <p:cNvPr id="1704" name="Google Shape;1704;p27"/>
                    <p:cNvGrpSpPr/>
                    <p:nvPr/>
                  </p:nvGrpSpPr>
                  <p:grpSpPr>
                    <a:xfrm rot="-5400000">
                      <a:off x="2527730" y="3990718"/>
                      <a:ext cx="104804" cy="185799"/>
                      <a:chOff x="1956148" y="1098526"/>
                      <a:chExt cx="111600" cy="112537"/>
                    </a:xfrm>
                  </p:grpSpPr>
                  <p:sp>
                    <p:nvSpPr>
                      <p:cNvPr id="1705" name="Google Shape;1705;p27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706" name="Google Shape;1706;p27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707" name="Google Shape;1707;p27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708" name="Google Shape;1708;p27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709" name="Google Shape;1709;p27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</p:grpSp>
                <p:grpSp>
                  <p:nvGrpSpPr>
                    <p:cNvPr id="1710" name="Google Shape;1710;p27"/>
                    <p:cNvGrpSpPr/>
                    <p:nvPr/>
                  </p:nvGrpSpPr>
                  <p:grpSpPr>
                    <a:xfrm rot="-5400000">
                      <a:off x="2735055" y="3990718"/>
                      <a:ext cx="104804" cy="185799"/>
                      <a:chOff x="1956148" y="1098526"/>
                      <a:chExt cx="111600" cy="112537"/>
                    </a:xfrm>
                  </p:grpSpPr>
                  <p:sp>
                    <p:nvSpPr>
                      <p:cNvPr id="1711" name="Google Shape;1711;p27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712" name="Google Shape;1712;p27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713" name="Google Shape;1713;p27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714" name="Google Shape;1714;p27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715" name="Google Shape;1715;p27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</p:grpSp>
              </p:grpSp>
            </p:grpSp>
          </p:grpSp>
          <p:grpSp>
            <p:nvGrpSpPr>
              <p:cNvPr id="1716" name="Google Shape;1716;p27"/>
              <p:cNvGrpSpPr/>
              <p:nvPr/>
            </p:nvGrpSpPr>
            <p:grpSpPr>
              <a:xfrm>
                <a:off x="2946216" y="616404"/>
                <a:ext cx="1269648" cy="3548520"/>
                <a:chOff x="1634342" y="616404"/>
                <a:chExt cx="1269648" cy="3548520"/>
              </a:xfrm>
            </p:grpSpPr>
            <p:grpSp>
              <p:nvGrpSpPr>
                <p:cNvPr id="1717" name="Google Shape;1717;p27"/>
                <p:cNvGrpSpPr/>
                <p:nvPr/>
              </p:nvGrpSpPr>
              <p:grpSpPr>
                <a:xfrm>
                  <a:off x="1634342" y="616404"/>
                  <a:ext cx="1269648" cy="3385907"/>
                  <a:chOff x="1634355" y="463319"/>
                  <a:chExt cx="1420983" cy="3789488"/>
                </a:xfrm>
              </p:grpSpPr>
              <p:grpSp>
                <p:nvGrpSpPr>
                  <p:cNvPr id="1718" name="Google Shape;1718;p27"/>
                  <p:cNvGrpSpPr/>
                  <p:nvPr/>
                </p:nvGrpSpPr>
                <p:grpSpPr>
                  <a:xfrm>
                    <a:off x="1634355" y="463319"/>
                    <a:ext cx="1420983" cy="907026"/>
                    <a:chOff x="1851288" y="768725"/>
                    <a:chExt cx="1191900" cy="760800"/>
                  </a:xfrm>
                </p:grpSpPr>
                <p:sp>
                  <p:nvSpPr>
                    <p:cNvPr id="1719" name="Google Shape;1719;p27"/>
                    <p:cNvSpPr/>
                    <p:nvPr/>
                  </p:nvSpPr>
                  <p:spPr>
                    <a:xfrm>
                      <a:off x="1851288" y="768725"/>
                      <a:ext cx="1191900" cy="7608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1720" name="Google Shape;1720;p27"/>
                    <p:cNvSpPr/>
                    <p:nvPr/>
                  </p:nvSpPr>
                  <p:spPr>
                    <a:xfrm>
                      <a:off x="1912100" y="901650"/>
                      <a:ext cx="878700" cy="1353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1721" name="Google Shape;1721;p27"/>
                    <p:cNvSpPr/>
                    <p:nvPr/>
                  </p:nvSpPr>
                  <p:spPr>
                    <a:xfrm>
                      <a:off x="1912099" y="1459225"/>
                      <a:ext cx="1071000" cy="174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grpSp>
                  <p:nvGrpSpPr>
                    <p:cNvPr id="1722" name="Google Shape;1722;p27"/>
                    <p:cNvGrpSpPr/>
                    <p:nvPr/>
                  </p:nvGrpSpPr>
                  <p:grpSpPr>
                    <a:xfrm>
                      <a:off x="1911922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1723" name="Google Shape;1723;p27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724" name="Google Shape;1724;p27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725" name="Google Shape;1725;p27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726" name="Google Shape;1726;p27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727" name="Google Shape;1727;p27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</p:grpSp>
                <p:grpSp>
                  <p:nvGrpSpPr>
                    <p:cNvPr id="1728" name="Google Shape;1728;p27"/>
                    <p:cNvGrpSpPr/>
                    <p:nvPr/>
                  </p:nvGrpSpPr>
                  <p:grpSpPr>
                    <a:xfrm>
                      <a:off x="1983246" y="942647"/>
                      <a:ext cx="736405" cy="53301"/>
                      <a:chOff x="1944675" y="933750"/>
                      <a:chExt cx="418650" cy="30300"/>
                    </a:xfrm>
                  </p:grpSpPr>
                  <p:sp>
                    <p:nvSpPr>
                      <p:cNvPr id="1729" name="Google Shape;1729;p27"/>
                      <p:cNvSpPr/>
                      <p:nvPr/>
                    </p:nvSpPr>
                    <p:spPr>
                      <a:xfrm>
                        <a:off x="194467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730" name="Google Shape;1730;p27"/>
                      <p:cNvSpPr/>
                      <p:nvPr/>
                    </p:nvSpPr>
                    <p:spPr>
                      <a:xfrm>
                        <a:off x="200607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731" name="Google Shape;1731;p27"/>
                      <p:cNvSpPr/>
                      <p:nvPr/>
                    </p:nvSpPr>
                    <p:spPr>
                      <a:xfrm>
                        <a:off x="206747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732" name="Google Shape;1732;p27"/>
                      <p:cNvSpPr/>
                      <p:nvPr/>
                    </p:nvSpPr>
                    <p:spPr>
                      <a:xfrm>
                        <a:off x="212887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733" name="Google Shape;1733;p27"/>
                      <p:cNvSpPr/>
                      <p:nvPr/>
                    </p:nvSpPr>
                    <p:spPr>
                      <a:xfrm>
                        <a:off x="233302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</p:grpSp>
                <p:sp>
                  <p:nvSpPr>
                    <p:cNvPr id="1734" name="Google Shape;1734;p27"/>
                    <p:cNvSpPr/>
                    <p:nvPr/>
                  </p:nvSpPr>
                  <p:spPr>
                    <a:xfrm>
                      <a:off x="1912099" y="874625"/>
                      <a:ext cx="1071000" cy="174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1735" name="Google Shape;1735;p27"/>
                    <p:cNvSpPr/>
                    <p:nvPr/>
                  </p:nvSpPr>
                  <p:spPr>
                    <a:xfrm>
                      <a:off x="2820875" y="901650"/>
                      <a:ext cx="162300" cy="1353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1736" name="Google Shape;1736;p27"/>
                    <p:cNvSpPr/>
                    <p:nvPr/>
                  </p:nvSpPr>
                  <p:spPr>
                    <a:xfrm rot="10800000">
                      <a:off x="2948246" y="919900"/>
                      <a:ext cx="20400" cy="294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1737" name="Google Shape;1737;p27"/>
                    <p:cNvSpPr/>
                    <p:nvPr/>
                  </p:nvSpPr>
                  <p:spPr>
                    <a:xfrm rot="10800000">
                      <a:off x="2948246" y="957925"/>
                      <a:ext cx="20400" cy="294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1738" name="Google Shape;1738;p27"/>
                    <p:cNvSpPr/>
                    <p:nvPr/>
                  </p:nvSpPr>
                  <p:spPr>
                    <a:xfrm rot="10800000">
                      <a:off x="2948246" y="995950"/>
                      <a:ext cx="20400" cy="294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grpSp>
                  <p:nvGrpSpPr>
                    <p:cNvPr id="1739" name="Google Shape;1739;p27"/>
                    <p:cNvGrpSpPr/>
                    <p:nvPr/>
                  </p:nvGrpSpPr>
                  <p:grpSpPr>
                    <a:xfrm>
                      <a:off x="2835388" y="919900"/>
                      <a:ext cx="105525" cy="105450"/>
                      <a:chOff x="2835388" y="919900"/>
                      <a:chExt cx="105525" cy="105450"/>
                    </a:xfrm>
                  </p:grpSpPr>
                  <p:sp>
                    <p:nvSpPr>
                      <p:cNvPr id="1740" name="Google Shape;1740;p27"/>
                      <p:cNvSpPr/>
                      <p:nvPr/>
                    </p:nvSpPr>
                    <p:spPr>
                      <a:xfrm rot="10800000">
                        <a:off x="2910613" y="91990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741" name="Google Shape;1741;p27"/>
                      <p:cNvSpPr/>
                      <p:nvPr/>
                    </p:nvSpPr>
                    <p:spPr>
                      <a:xfrm rot="10800000">
                        <a:off x="2873000" y="91990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742" name="Google Shape;1742;p27"/>
                      <p:cNvSpPr/>
                      <p:nvPr/>
                    </p:nvSpPr>
                    <p:spPr>
                      <a:xfrm rot="10800000">
                        <a:off x="2835388" y="91990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743" name="Google Shape;1743;p27"/>
                      <p:cNvSpPr/>
                      <p:nvPr/>
                    </p:nvSpPr>
                    <p:spPr>
                      <a:xfrm rot="10800000">
                        <a:off x="2910613" y="957925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744" name="Google Shape;1744;p27"/>
                      <p:cNvSpPr/>
                      <p:nvPr/>
                    </p:nvSpPr>
                    <p:spPr>
                      <a:xfrm rot="10800000">
                        <a:off x="2873000" y="957925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745" name="Google Shape;1745;p27"/>
                      <p:cNvSpPr/>
                      <p:nvPr/>
                    </p:nvSpPr>
                    <p:spPr>
                      <a:xfrm rot="10800000">
                        <a:off x="2835388" y="957925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746" name="Google Shape;1746;p27"/>
                      <p:cNvSpPr/>
                      <p:nvPr/>
                    </p:nvSpPr>
                    <p:spPr>
                      <a:xfrm rot="10800000">
                        <a:off x="2910613" y="99595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747" name="Google Shape;1747;p27"/>
                      <p:cNvSpPr/>
                      <p:nvPr/>
                    </p:nvSpPr>
                    <p:spPr>
                      <a:xfrm rot="10800000">
                        <a:off x="2873000" y="99595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748" name="Google Shape;1748;p27"/>
                      <p:cNvSpPr/>
                      <p:nvPr/>
                    </p:nvSpPr>
                    <p:spPr>
                      <a:xfrm rot="10800000">
                        <a:off x="2835388" y="99595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</p:grpSp>
                <p:sp>
                  <p:nvSpPr>
                    <p:cNvPr id="1749" name="Google Shape;1749;p27"/>
                    <p:cNvSpPr/>
                    <p:nvPr/>
                  </p:nvSpPr>
                  <p:spPr>
                    <a:xfrm>
                      <a:off x="1912100" y="1081475"/>
                      <a:ext cx="878700" cy="1353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grpSp>
                  <p:nvGrpSpPr>
                    <p:cNvPr id="1750" name="Google Shape;1750;p27"/>
                    <p:cNvGrpSpPr/>
                    <p:nvPr/>
                  </p:nvGrpSpPr>
                  <p:grpSpPr>
                    <a:xfrm>
                      <a:off x="2067985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1751" name="Google Shape;1751;p27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752" name="Google Shape;1752;p27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753" name="Google Shape;1753;p27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754" name="Google Shape;1754;p27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755" name="Google Shape;1755;p27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</p:grpSp>
                <p:grpSp>
                  <p:nvGrpSpPr>
                    <p:cNvPr id="1756" name="Google Shape;1756;p27"/>
                    <p:cNvGrpSpPr/>
                    <p:nvPr/>
                  </p:nvGrpSpPr>
                  <p:grpSpPr>
                    <a:xfrm>
                      <a:off x="2224049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1757" name="Google Shape;1757;p27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758" name="Google Shape;1758;p27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759" name="Google Shape;1759;p27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760" name="Google Shape;1760;p27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761" name="Google Shape;1761;p27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</p:grpSp>
                <p:grpSp>
                  <p:nvGrpSpPr>
                    <p:cNvPr id="1762" name="Google Shape;1762;p27"/>
                    <p:cNvGrpSpPr/>
                    <p:nvPr/>
                  </p:nvGrpSpPr>
                  <p:grpSpPr>
                    <a:xfrm>
                      <a:off x="2380112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1763" name="Google Shape;1763;p27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764" name="Google Shape;1764;p27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765" name="Google Shape;1765;p27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766" name="Google Shape;1766;p27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767" name="Google Shape;1767;p27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</p:grpSp>
                <p:grpSp>
                  <p:nvGrpSpPr>
                    <p:cNvPr id="1768" name="Google Shape;1768;p27"/>
                    <p:cNvGrpSpPr/>
                    <p:nvPr/>
                  </p:nvGrpSpPr>
                  <p:grpSpPr>
                    <a:xfrm>
                      <a:off x="2536176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1769" name="Google Shape;1769;p27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770" name="Google Shape;1770;p27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771" name="Google Shape;1771;p27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772" name="Google Shape;1772;p27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773" name="Google Shape;1773;p27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</p:grpSp>
                <p:grpSp>
                  <p:nvGrpSpPr>
                    <p:cNvPr id="1774" name="Google Shape;1774;p27"/>
                    <p:cNvGrpSpPr/>
                    <p:nvPr/>
                  </p:nvGrpSpPr>
                  <p:grpSpPr>
                    <a:xfrm>
                      <a:off x="2692239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1775" name="Google Shape;1775;p27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776" name="Google Shape;1776;p27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777" name="Google Shape;1777;p27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778" name="Google Shape;1778;p27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779" name="Google Shape;1779;p27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</p:grpSp>
                <p:sp>
                  <p:nvSpPr>
                    <p:cNvPr id="1780" name="Google Shape;1780;p27"/>
                    <p:cNvSpPr/>
                    <p:nvPr/>
                  </p:nvSpPr>
                  <p:spPr>
                    <a:xfrm rot="10800000">
                      <a:off x="2695247" y="835600"/>
                      <a:ext cx="286500" cy="294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1781" name="Google Shape;1781;p27"/>
                    <p:cNvSpPr/>
                    <p:nvPr/>
                  </p:nvSpPr>
                  <p:spPr>
                    <a:xfrm rot="10800000">
                      <a:off x="2811649" y="1367825"/>
                      <a:ext cx="170100" cy="678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grpSp>
                  <p:nvGrpSpPr>
                    <p:cNvPr id="1782" name="Google Shape;1782;p27"/>
                    <p:cNvGrpSpPr/>
                    <p:nvPr/>
                  </p:nvGrpSpPr>
                  <p:grpSpPr>
                    <a:xfrm>
                      <a:off x="2811649" y="1287238"/>
                      <a:ext cx="170100" cy="67800"/>
                      <a:chOff x="2811649" y="1261200"/>
                      <a:chExt cx="170100" cy="67800"/>
                    </a:xfrm>
                  </p:grpSpPr>
                  <p:sp>
                    <p:nvSpPr>
                      <p:cNvPr id="1783" name="Google Shape;1783;p27"/>
                      <p:cNvSpPr/>
                      <p:nvPr/>
                    </p:nvSpPr>
                    <p:spPr>
                      <a:xfrm rot="10800000">
                        <a:off x="2811649" y="1261200"/>
                        <a:ext cx="170100" cy="67800"/>
                      </a:xfrm>
                      <a:prstGeom prst="rect">
                        <a:avLst/>
                      </a:pr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grpSp>
                    <p:nvGrpSpPr>
                      <p:cNvPr id="1784" name="Google Shape;1784;p27"/>
                      <p:cNvGrpSpPr/>
                      <p:nvPr/>
                    </p:nvGrpSpPr>
                    <p:grpSpPr>
                      <a:xfrm>
                        <a:off x="2826775" y="1280363"/>
                        <a:ext cx="30300" cy="29475"/>
                        <a:chOff x="2823350" y="1280363"/>
                        <a:chExt cx="30300" cy="29475"/>
                      </a:xfrm>
                    </p:grpSpPr>
                    <p:sp>
                      <p:nvSpPr>
                        <p:cNvPr id="1785" name="Google Shape;1785;p27"/>
                        <p:cNvSpPr/>
                        <p:nvPr/>
                      </p:nvSpPr>
                      <p:spPr>
                        <a:xfrm rot="10800000">
                          <a:off x="2823350" y="1280363"/>
                          <a:ext cx="30300" cy="240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786" name="Google Shape;1786;p27"/>
                        <p:cNvSpPr/>
                        <p:nvPr/>
                      </p:nvSpPr>
                      <p:spPr>
                        <a:xfrm rot="10800000">
                          <a:off x="2831308" y="1298438"/>
                          <a:ext cx="14400" cy="11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</p:grpSp>
                  <p:grpSp>
                    <p:nvGrpSpPr>
                      <p:cNvPr id="1787" name="Google Shape;1787;p27"/>
                      <p:cNvGrpSpPr/>
                      <p:nvPr/>
                    </p:nvGrpSpPr>
                    <p:grpSpPr>
                      <a:xfrm>
                        <a:off x="2881550" y="1280363"/>
                        <a:ext cx="30300" cy="29475"/>
                        <a:chOff x="2823350" y="1280363"/>
                        <a:chExt cx="30300" cy="29475"/>
                      </a:xfrm>
                    </p:grpSpPr>
                    <p:sp>
                      <p:nvSpPr>
                        <p:cNvPr id="1788" name="Google Shape;1788;p27"/>
                        <p:cNvSpPr/>
                        <p:nvPr/>
                      </p:nvSpPr>
                      <p:spPr>
                        <a:xfrm rot="10800000">
                          <a:off x="2823350" y="1280363"/>
                          <a:ext cx="30300" cy="240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789" name="Google Shape;1789;p27"/>
                        <p:cNvSpPr/>
                        <p:nvPr/>
                      </p:nvSpPr>
                      <p:spPr>
                        <a:xfrm rot="10800000">
                          <a:off x="2831308" y="1298438"/>
                          <a:ext cx="14400" cy="11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</p:grpSp>
                  <p:grpSp>
                    <p:nvGrpSpPr>
                      <p:cNvPr id="1790" name="Google Shape;1790;p27"/>
                      <p:cNvGrpSpPr/>
                      <p:nvPr/>
                    </p:nvGrpSpPr>
                    <p:grpSpPr>
                      <a:xfrm>
                        <a:off x="2936325" y="1280363"/>
                        <a:ext cx="30300" cy="29475"/>
                        <a:chOff x="2823350" y="1280363"/>
                        <a:chExt cx="30300" cy="29475"/>
                      </a:xfrm>
                    </p:grpSpPr>
                    <p:sp>
                      <p:nvSpPr>
                        <p:cNvPr id="1791" name="Google Shape;1791;p27"/>
                        <p:cNvSpPr/>
                        <p:nvPr/>
                      </p:nvSpPr>
                      <p:spPr>
                        <a:xfrm rot="10800000">
                          <a:off x="2823350" y="1280363"/>
                          <a:ext cx="30300" cy="240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792" name="Google Shape;1792;p27"/>
                        <p:cNvSpPr/>
                        <p:nvPr/>
                      </p:nvSpPr>
                      <p:spPr>
                        <a:xfrm rot="10800000">
                          <a:off x="2831308" y="1298438"/>
                          <a:ext cx="14400" cy="11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</p:grpSp>
                </p:grpSp>
                <p:grpSp>
                  <p:nvGrpSpPr>
                    <p:cNvPr id="1793" name="Google Shape;1793;p27"/>
                    <p:cNvGrpSpPr/>
                    <p:nvPr/>
                  </p:nvGrpSpPr>
                  <p:grpSpPr>
                    <a:xfrm>
                      <a:off x="2826775" y="1386975"/>
                      <a:ext cx="30300" cy="29475"/>
                      <a:chOff x="2823350" y="1280363"/>
                      <a:chExt cx="30300" cy="29475"/>
                    </a:xfrm>
                  </p:grpSpPr>
                  <p:sp>
                    <p:nvSpPr>
                      <p:cNvPr id="1794" name="Google Shape;1794;p27"/>
                      <p:cNvSpPr/>
                      <p:nvPr/>
                    </p:nvSpPr>
                    <p:spPr>
                      <a:xfrm rot="10800000">
                        <a:off x="2823350" y="1280363"/>
                        <a:ext cx="30300" cy="240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795" name="Google Shape;1795;p27"/>
                      <p:cNvSpPr/>
                      <p:nvPr/>
                    </p:nvSpPr>
                    <p:spPr>
                      <a:xfrm rot="10800000">
                        <a:off x="2831308" y="1298438"/>
                        <a:ext cx="14400" cy="114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</p:grpSp>
                <p:grpSp>
                  <p:nvGrpSpPr>
                    <p:cNvPr id="1796" name="Google Shape;1796;p27"/>
                    <p:cNvGrpSpPr/>
                    <p:nvPr/>
                  </p:nvGrpSpPr>
                  <p:grpSpPr>
                    <a:xfrm>
                      <a:off x="2881550" y="1386975"/>
                      <a:ext cx="30300" cy="29475"/>
                      <a:chOff x="2823350" y="1280363"/>
                      <a:chExt cx="30300" cy="29475"/>
                    </a:xfrm>
                  </p:grpSpPr>
                  <p:sp>
                    <p:nvSpPr>
                      <p:cNvPr id="1797" name="Google Shape;1797;p27"/>
                      <p:cNvSpPr/>
                      <p:nvPr/>
                    </p:nvSpPr>
                    <p:spPr>
                      <a:xfrm rot="10800000">
                        <a:off x="2823350" y="1280363"/>
                        <a:ext cx="30300" cy="240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798" name="Google Shape;1798;p27"/>
                      <p:cNvSpPr/>
                      <p:nvPr/>
                    </p:nvSpPr>
                    <p:spPr>
                      <a:xfrm rot="10800000">
                        <a:off x="2831308" y="1298438"/>
                        <a:ext cx="14400" cy="114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</p:grpSp>
                <p:grpSp>
                  <p:nvGrpSpPr>
                    <p:cNvPr id="1799" name="Google Shape;1799;p27"/>
                    <p:cNvGrpSpPr/>
                    <p:nvPr/>
                  </p:nvGrpSpPr>
                  <p:grpSpPr>
                    <a:xfrm>
                      <a:off x="2936325" y="1386975"/>
                      <a:ext cx="30300" cy="29475"/>
                      <a:chOff x="2823350" y="1280363"/>
                      <a:chExt cx="30300" cy="29475"/>
                    </a:xfrm>
                  </p:grpSpPr>
                  <p:sp>
                    <p:nvSpPr>
                      <p:cNvPr id="1800" name="Google Shape;1800;p27"/>
                      <p:cNvSpPr/>
                      <p:nvPr/>
                    </p:nvSpPr>
                    <p:spPr>
                      <a:xfrm rot="10800000">
                        <a:off x="2823350" y="1280363"/>
                        <a:ext cx="30300" cy="240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801" name="Google Shape;1801;p27"/>
                      <p:cNvSpPr/>
                      <p:nvPr/>
                    </p:nvSpPr>
                    <p:spPr>
                      <a:xfrm rot="10800000">
                        <a:off x="2831308" y="1298438"/>
                        <a:ext cx="14400" cy="114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</p:grpSp>
                <p:grpSp>
                  <p:nvGrpSpPr>
                    <p:cNvPr id="1802" name="Google Shape;1802;p27"/>
                    <p:cNvGrpSpPr/>
                    <p:nvPr/>
                  </p:nvGrpSpPr>
                  <p:grpSpPr>
                    <a:xfrm>
                      <a:off x="2821775" y="1080988"/>
                      <a:ext cx="174400" cy="174400"/>
                      <a:chOff x="2821775" y="1080988"/>
                      <a:chExt cx="174400" cy="174400"/>
                    </a:xfrm>
                  </p:grpSpPr>
                  <p:sp>
                    <p:nvSpPr>
                      <p:cNvPr id="1803" name="Google Shape;1803;p27"/>
                      <p:cNvSpPr/>
                      <p:nvPr/>
                    </p:nvSpPr>
                    <p:spPr>
                      <a:xfrm>
                        <a:off x="2821775" y="1080988"/>
                        <a:ext cx="174300" cy="174300"/>
                      </a:xfrm>
                      <a:prstGeom prst="ellipse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804" name="Google Shape;1804;p27"/>
                      <p:cNvSpPr/>
                      <p:nvPr/>
                    </p:nvSpPr>
                    <p:spPr>
                      <a:xfrm>
                        <a:off x="2839163" y="1098363"/>
                        <a:ext cx="139500" cy="139500"/>
                      </a:xfrm>
                      <a:prstGeom prst="ellipse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805" name="Google Shape;1805;p27"/>
                      <p:cNvSpPr/>
                      <p:nvPr/>
                    </p:nvSpPr>
                    <p:spPr>
                      <a:xfrm>
                        <a:off x="2861775" y="1120988"/>
                        <a:ext cx="94200" cy="94200"/>
                      </a:xfrm>
                      <a:prstGeom prst="ellipse">
                        <a:avLst/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cxnSp>
                    <p:nvCxnSpPr>
                      <p:cNvPr id="1806" name="Google Shape;1806;p27"/>
                      <p:cNvCxnSpPr>
                        <a:stCxn id="1805" idx="0"/>
                        <a:endCxn id="1803" idx="0"/>
                      </p:cNvCxnSpPr>
                      <p:nvPr/>
                    </p:nvCxnSpPr>
                    <p:spPr>
                      <a:xfrm rot="10800000">
                        <a:off x="2908875" y="1081088"/>
                        <a:ext cx="0" cy="399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807" name="Google Shape;1807;p27"/>
                      <p:cNvCxnSpPr>
                        <a:stCxn id="1805" idx="6"/>
                        <a:endCxn id="1803" idx="6"/>
                      </p:cNvCxnSpPr>
                      <p:nvPr/>
                    </p:nvCxnSpPr>
                    <p:spPr>
                      <a:xfrm>
                        <a:off x="2955975" y="1168088"/>
                        <a:ext cx="402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808" name="Google Shape;1808;p27"/>
                      <p:cNvCxnSpPr>
                        <a:stCxn id="1805" idx="7"/>
                        <a:endCxn id="1803" idx="7"/>
                      </p:cNvCxnSpPr>
                      <p:nvPr/>
                    </p:nvCxnSpPr>
                    <p:spPr>
                      <a:xfrm rot="10800000" flipH="1">
                        <a:off x="2942180" y="1106583"/>
                        <a:ext cx="285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809" name="Google Shape;1809;p27"/>
                      <p:cNvCxnSpPr>
                        <a:stCxn id="1805" idx="1"/>
                        <a:endCxn id="1803" idx="1"/>
                      </p:cNvCxnSpPr>
                      <p:nvPr/>
                    </p:nvCxnSpPr>
                    <p:spPr>
                      <a:xfrm rot="10800000">
                        <a:off x="2847370" y="1106583"/>
                        <a:ext cx="282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810" name="Google Shape;1810;p27"/>
                      <p:cNvCxnSpPr>
                        <a:stCxn id="1805" idx="2"/>
                        <a:endCxn id="1803" idx="2"/>
                      </p:cNvCxnSpPr>
                      <p:nvPr/>
                    </p:nvCxnSpPr>
                    <p:spPr>
                      <a:xfrm rot="10800000">
                        <a:off x="2821875" y="1168088"/>
                        <a:ext cx="399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811" name="Google Shape;1811;p27"/>
                      <p:cNvCxnSpPr>
                        <a:stCxn id="1805" idx="3"/>
                        <a:endCxn id="1803" idx="3"/>
                      </p:cNvCxnSpPr>
                      <p:nvPr/>
                    </p:nvCxnSpPr>
                    <p:spPr>
                      <a:xfrm flipH="1">
                        <a:off x="2847370" y="1201392"/>
                        <a:ext cx="282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812" name="Google Shape;1812;p27"/>
                      <p:cNvCxnSpPr>
                        <a:stCxn id="1805" idx="4"/>
                        <a:endCxn id="1803" idx="4"/>
                      </p:cNvCxnSpPr>
                      <p:nvPr/>
                    </p:nvCxnSpPr>
                    <p:spPr>
                      <a:xfrm>
                        <a:off x="2908875" y="1215188"/>
                        <a:ext cx="0" cy="40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813" name="Google Shape;1813;p27"/>
                      <p:cNvCxnSpPr>
                        <a:stCxn id="1805" idx="5"/>
                        <a:endCxn id="1803" idx="5"/>
                      </p:cNvCxnSpPr>
                      <p:nvPr/>
                    </p:nvCxnSpPr>
                    <p:spPr>
                      <a:xfrm>
                        <a:off x="2942180" y="1201392"/>
                        <a:ext cx="285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</p:grpSp>
              </p:grpSp>
              <p:grpSp>
                <p:nvGrpSpPr>
                  <p:cNvPr id="1814" name="Google Shape;1814;p27"/>
                  <p:cNvGrpSpPr/>
                  <p:nvPr/>
                </p:nvGrpSpPr>
                <p:grpSpPr>
                  <a:xfrm>
                    <a:off x="1634355" y="1418301"/>
                    <a:ext cx="1420983" cy="907026"/>
                    <a:chOff x="1851288" y="1569750"/>
                    <a:chExt cx="1191900" cy="760800"/>
                  </a:xfrm>
                </p:grpSpPr>
                <p:sp>
                  <p:nvSpPr>
                    <p:cNvPr id="1815" name="Google Shape;1815;p27"/>
                    <p:cNvSpPr/>
                    <p:nvPr/>
                  </p:nvSpPr>
                  <p:spPr>
                    <a:xfrm>
                      <a:off x="1851288" y="1569750"/>
                      <a:ext cx="1191900" cy="7608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1816" name="Google Shape;1816;p27"/>
                    <p:cNvSpPr/>
                    <p:nvPr/>
                  </p:nvSpPr>
                  <p:spPr>
                    <a:xfrm>
                      <a:off x="1912099" y="2260250"/>
                      <a:ext cx="1071000" cy="174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grpSp>
                  <p:nvGrpSpPr>
                    <p:cNvPr id="1817" name="Google Shape;1817;p27"/>
                    <p:cNvGrpSpPr/>
                    <p:nvPr/>
                  </p:nvGrpSpPr>
                  <p:grpSpPr>
                    <a:xfrm>
                      <a:off x="2491554" y="1627594"/>
                      <a:ext cx="477033" cy="87176"/>
                      <a:chOff x="2594360" y="1659550"/>
                      <a:chExt cx="374290" cy="68400"/>
                    </a:xfrm>
                  </p:grpSpPr>
                  <p:sp>
                    <p:nvSpPr>
                      <p:cNvPr id="1818" name="Google Shape;1818;p27"/>
                      <p:cNvSpPr/>
                      <p:nvPr/>
                    </p:nvSpPr>
                    <p:spPr>
                      <a:xfrm rot="10800000">
                        <a:off x="2911350" y="1659550"/>
                        <a:ext cx="57300" cy="68400"/>
                      </a:xfrm>
                      <a:prstGeom prst="rect">
                        <a:avLst/>
                      </a:pr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grpSp>
                    <p:nvGrpSpPr>
                      <p:cNvPr id="1819" name="Google Shape;1819;p27"/>
                      <p:cNvGrpSpPr/>
                      <p:nvPr/>
                    </p:nvGrpSpPr>
                    <p:grpSpPr>
                      <a:xfrm>
                        <a:off x="2594360" y="1660525"/>
                        <a:ext cx="296325" cy="67425"/>
                        <a:chOff x="2835388" y="919900"/>
                        <a:chExt cx="105525" cy="67425"/>
                      </a:xfrm>
                    </p:grpSpPr>
                    <p:sp>
                      <p:nvSpPr>
                        <p:cNvPr id="1820" name="Google Shape;1820;p27"/>
                        <p:cNvSpPr/>
                        <p:nvPr/>
                      </p:nvSpPr>
                      <p:spPr>
                        <a:xfrm rot="10800000">
                          <a:off x="2910613" y="919900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821" name="Google Shape;1821;p27"/>
                        <p:cNvSpPr/>
                        <p:nvPr/>
                      </p:nvSpPr>
                      <p:spPr>
                        <a:xfrm rot="10800000">
                          <a:off x="2873000" y="919900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822" name="Google Shape;1822;p27"/>
                        <p:cNvSpPr/>
                        <p:nvPr/>
                      </p:nvSpPr>
                      <p:spPr>
                        <a:xfrm rot="10800000">
                          <a:off x="2835388" y="919900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823" name="Google Shape;1823;p27"/>
                        <p:cNvSpPr/>
                        <p:nvPr/>
                      </p:nvSpPr>
                      <p:spPr>
                        <a:xfrm rot="10800000">
                          <a:off x="2910613" y="957925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824" name="Google Shape;1824;p27"/>
                        <p:cNvSpPr/>
                        <p:nvPr/>
                      </p:nvSpPr>
                      <p:spPr>
                        <a:xfrm rot="10800000">
                          <a:off x="2873000" y="957925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825" name="Google Shape;1825;p27"/>
                        <p:cNvSpPr/>
                        <p:nvPr/>
                      </p:nvSpPr>
                      <p:spPr>
                        <a:xfrm rot="10800000">
                          <a:off x="2835388" y="957925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</p:grpSp>
                </p:grpSp>
                <p:grpSp>
                  <p:nvGrpSpPr>
                    <p:cNvPr id="1826" name="Google Shape;1826;p27"/>
                    <p:cNvGrpSpPr/>
                    <p:nvPr/>
                  </p:nvGrpSpPr>
                  <p:grpSpPr>
                    <a:xfrm>
                      <a:off x="2779071" y="1771549"/>
                      <a:ext cx="187550" cy="187550"/>
                      <a:chOff x="2821775" y="1080988"/>
                      <a:chExt cx="174400" cy="174400"/>
                    </a:xfrm>
                  </p:grpSpPr>
                  <p:sp>
                    <p:nvSpPr>
                      <p:cNvPr id="1827" name="Google Shape;1827;p27"/>
                      <p:cNvSpPr/>
                      <p:nvPr/>
                    </p:nvSpPr>
                    <p:spPr>
                      <a:xfrm>
                        <a:off x="2821775" y="1080988"/>
                        <a:ext cx="174300" cy="174300"/>
                      </a:xfrm>
                      <a:prstGeom prst="ellipse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828" name="Google Shape;1828;p27"/>
                      <p:cNvSpPr/>
                      <p:nvPr/>
                    </p:nvSpPr>
                    <p:spPr>
                      <a:xfrm>
                        <a:off x="2839163" y="1098363"/>
                        <a:ext cx="139500" cy="139500"/>
                      </a:xfrm>
                      <a:prstGeom prst="ellipse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829" name="Google Shape;1829;p27"/>
                      <p:cNvSpPr/>
                      <p:nvPr/>
                    </p:nvSpPr>
                    <p:spPr>
                      <a:xfrm>
                        <a:off x="2861775" y="1120988"/>
                        <a:ext cx="94200" cy="94200"/>
                      </a:xfrm>
                      <a:prstGeom prst="ellipse">
                        <a:avLst/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cxnSp>
                    <p:nvCxnSpPr>
                      <p:cNvPr id="1830" name="Google Shape;1830;p27"/>
                      <p:cNvCxnSpPr>
                        <a:stCxn id="1829" idx="0"/>
                        <a:endCxn id="1827" idx="0"/>
                      </p:cNvCxnSpPr>
                      <p:nvPr/>
                    </p:nvCxnSpPr>
                    <p:spPr>
                      <a:xfrm rot="10800000">
                        <a:off x="2908875" y="1081088"/>
                        <a:ext cx="0" cy="399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831" name="Google Shape;1831;p27"/>
                      <p:cNvCxnSpPr>
                        <a:stCxn id="1829" idx="6"/>
                        <a:endCxn id="1827" idx="6"/>
                      </p:cNvCxnSpPr>
                      <p:nvPr/>
                    </p:nvCxnSpPr>
                    <p:spPr>
                      <a:xfrm>
                        <a:off x="2955975" y="1168088"/>
                        <a:ext cx="402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832" name="Google Shape;1832;p27"/>
                      <p:cNvCxnSpPr>
                        <a:stCxn id="1829" idx="7"/>
                        <a:endCxn id="1827" idx="7"/>
                      </p:cNvCxnSpPr>
                      <p:nvPr/>
                    </p:nvCxnSpPr>
                    <p:spPr>
                      <a:xfrm rot="10800000" flipH="1">
                        <a:off x="2942180" y="1106583"/>
                        <a:ext cx="285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833" name="Google Shape;1833;p27"/>
                      <p:cNvCxnSpPr>
                        <a:stCxn id="1829" idx="1"/>
                        <a:endCxn id="1827" idx="1"/>
                      </p:cNvCxnSpPr>
                      <p:nvPr/>
                    </p:nvCxnSpPr>
                    <p:spPr>
                      <a:xfrm rot="10800000">
                        <a:off x="2847370" y="1106583"/>
                        <a:ext cx="282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834" name="Google Shape;1834;p27"/>
                      <p:cNvCxnSpPr>
                        <a:stCxn id="1829" idx="2"/>
                        <a:endCxn id="1827" idx="2"/>
                      </p:cNvCxnSpPr>
                      <p:nvPr/>
                    </p:nvCxnSpPr>
                    <p:spPr>
                      <a:xfrm rot="10800000">
                        <a:off x="2821875" y="1168088"/>
                        <a:ext cx="399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835" name="Google Shape;1835;p27"/>
                      <p:cNvCxnSpPr>
                        <a:stCxn id="1829" idx="3"/>
                        <a:endCxn id="1827" idx="3"/>
                      </p:cNvCxnSpPr>
                      <p:nvPr/>
                    </p:nvCxnSpPr>
                    <p:spPr>
                      <a:xfrm flipH="1">
                        <a:off x="2847370" y="1201392"/>
                        <a:ext cx="282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836" name="Google Shape;1836;p27"/>
                      <p:cNvCxnSpPr>
                        <a:stCxn id="1829" idx="4"/>
                        <a:endCxn id="1827" idx="4"/>
                      </p:cNvCxnSpPr>
                      <p:nvPr/>
                    </p:nvCxnSpPr>
                    <p:spPr>
                      <a:xfrm>
                        <a:off x="2908875" y="1215188"/>
                        <a:ext cx="0" cy="40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837" name="Google Shape;1837;p27"/>
                      <p:cNvCxnSpPr>
                        <a:stCxn id="1829" idx="5"/>
                        <a:endCxn id="1827" idx="5"/>
                      </p:cNvCxnSpPr>
                      <p:nvPr/>
                    </p:nvCxnSpPr>
                    <p:spPr>
                      <a:xfrm>
                        <a:off x="2942180" y="1201392"/>
                        <a:ext cx="285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</p:grpSp>
                <p:grpSp>
                  <p:nvGrpSpPr>
                    <p:cNvPr id="1838" name="Google Shape;1838;p27"/>
                    <p:cNvGrpSpPr/>
                    <p:nvPr/>
                  </p:nvGrpSpPr>
                  <p:grpSpPr>
                    <a:xfrm>
                      <a:off x="2779071" y="2015899"/>
                      <a:ext cx="187550" cy="187550"/>
                      <a:chOff x="2821775" y="1080988"/>
                      <a:chExt cx="174400" cy="174400"/>
                    </a:xfrm>
                  </p:grpSpPr>
                  <p:sp>
                    <p:nvSpPr>
                      <p:cNvPr id="1839" name="Google Shape;1839;p27"/>
                      <p:cNvSpPr/>
                      <p:nvPr/>
                    </p:nvSpPr>
                    <p:spPr>
                      <a:xfrm>
                        <a:off x="2821775" y="1080988"/>
                        <a:ext cx="174300" cy="174300"/>
                      </a:xfrm>
                      <a:prstGeom prst="ellipse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840" name="Google Shape;1840;p27"/>
                      <p:cNvSpPr/>
                      <p:nvPr/>
                    </p:nvSpPr>
                    <p:spPr>
                      <a:xfrm>
                        <a:off x="2839163" y="1098363"/>
                        <a:ext cx="139500" cy="139500"/>
                      </a:xfrm>
                      <a:prstGeom prst="ellipse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1841" name="Google Shape;1841;p27"/>
                      <p:cNvSpPr/>
                      <p:nvPr/>
                    </p:nvSpPr>
                    <p:spPr>
                      <a:xfrm>
                        <a:off x="2861775" y="1120988"/>
                        <a:ext cx="94200" cy="94200"/>
                      </a:xfrm>
                      <a:prstGeom prst="ellipse">
                        <a:avLst/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cxnSp>
                    <p:nvCxnSpPr>
                      <p:cNvPr id="1842" name="Google Shape;1842;p27"/>
                      <p:cNvCxnSpPr>
                        <a:stCxn id="1841" idx="0"/>
                        <a:endCxn id="1839" idx="0"/>
                      </p:cNvCxnSpPr>
                      <p:nvPr/>
                    </p:nvCxnSpPr>
                    <p:spPr>
                      <a:xfrm rot="10800000">
                        <a:off x="2908875" y="1081088"/>
                        <a:ext cx="0" cy="399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843" name="Google Shape;1843;p27"/>
                      <p:cNvCxnSpPr>
                        <a:stCxn id="1841" idx="6"/>
                        <a:endCxn id="1839" idx="6"/>
                      </p:cNvCxnSpPr>
                      <p:nvPr/>
                    </p:nvCxnSpPr>
                    <p:spPr>
                      <a:xfrm>
                        <a:off x="2955975" y="1168088"/>
                        <a:ext cx="402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844" name="Google Shape;1844;p27"/>
                      <p:cNvCxnSpPr>
                        <a:stCxn id="1841" idx="7"/>
                        <a:endCxn id="1839" idx="7"/>
                      </p:cNvCxnSpPr>
                      <p:nvPr/>
                    </p:nvCxnSpPr>
                    <p:spPr>
                      <a:xfrm rot="10800000" flipH="1">
                        <a:off x="2942180" y="1106583"/>
                        <a:ext cx="285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845" name="Google Shape;1845;p27"/>
                      <p:cNvCxnSpPr>
                        <a:stCxn id="1841" idx="1"/>
                        <a:endCxn id="1839" idx="1"/>
                      </p:cNvCxnSpPr>
                      <p:nvPr/>
                    </p:nvCxnSpPr>
                    <p:spPr>
                      <a:xfrm rot="10800000">
                        <a:off x="2847370" y="1106583"/>
                        <a:ext cx="282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846" name="Google Shape;1846;p27"/>
                      <p:cNvCxnSpPr>
                        <a:stCxn id="1841" idx="2"/>
                        <a:endCxn id="1839" idx="2"/>
                      </p:cNvCxnSpPr>
                      <p:nvPr/>
                    </p:nvCxnSpPr>
                    <p:spPr>
                      <a:xfrm rot="10800000">
                        <a:off x="2821875" y="1168088"/>
                        <a:ext cx="399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847" name="Google Shape;1847;p27"/>
                      <p:cNvCxnSpPr>
                        <a:stCxn id="1841" idx="3"/>
                        <a:endCxn id="1839" idx="3"/>
                      </p:cNvCxnSpPr>
                      <p:nvPr/>
                    </p:nvCxnSpPr>
                    <p:spPr>
                      <a:xfrm flipH="1">
                        <a:off x="2847370" y="1201392"/>
                        <a:ext cx="282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848" name="Google Shape;1848;p27"/>
                      <p:cNvCxnSpPr>
                        <a:stCxn id="1841" idx="4"/>
                        <a:endCxn id="1839" idx="4"/>
                      </p:cNvCxnSpPr>
                      <p:nvPr/>
                    </p:nvCxnSpPr>
                    <p:spPr>
                      <a:xfrm>
                        <a:off x="2908875" y="1215188"/>
                        <a:ext cx="0" cy="40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1849" name="Google Shape;1849;p27"/>
                      <p:cNvCxnSpPr>
                        <a:stCxn id="1841" idx="5"/>
                        <a:endCxn id="1839" idx="5"/>
                      </p:cNvCxnSpPr>
                      <p:nvPr/>
                    </p:nvCxnSpPr>
                    <p:spPr>
                      <a:xfrm>
                        <a:off x="2942180" y="1201392"/>
                        <a:ext cx="285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</p:grpSp>
                <p:grpSp>
                  <p:nvGrpSpPr>
                    <p:cNvPr id="1850" name="Google Shape;1850;p27"/>
                    <p:cNvGrpSpPr/>
                    <p:nvPr/>
                  </p:nvGrpSpPr>
                  <p:grpSpPr>
                    <a:xfrm>
                      <a:off x="1912103" y="1771547"/>
                      <a:ext cx="813250" cy="433400"/>
                      <a:chOff x="1912103" y="1771547"/>
                      <a:chExt cx="813250" cy="433400"/>
                    </a:xfrm>
                  </p:grpSpPr>
                  <p:grpSp>
                    <p:nvGrpSpPr>
                      <p:cNvPr id="1851" name="Google Shape;1851;p27"/>
                      <p:cNvGrpSpPr/>
                      <p:nvPr/>
                    </p:nvGrpSpPr>
                    <p:grpSpPr>
                      <a:xfrm>
                        <a:off x="1912103" y="1771547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852" name="Google Shape;1852;p27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853" name="Google Shape;1853;p27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854" name="Google Shape;1854;p27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855" name="Google Shape;1855;p27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856" name="Google Shape;1856;p27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857" name="Google Shape;1857;p27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858" name="Google Shape;1858;p27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859" name="Google Shape;1859;p27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860" name="Google Shape;1860;p27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861" name="Google Shape;1861;p27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862" name="Google Shape;1862;p27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863" name="Google Shape;1863;p27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864" name="Google Shape;1864;p27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865" name="Google Shape;1865;p27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866" name="Google Shape;1866;p27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867" name="Google Shape;1867;p27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</p:grpSp>
                  <p:grpSp>
                    <p:nvGrpSpPr>
                      <p:cNvPr id="1868" name="Google Shape;1868;p27"/>
                      <p:cNvGrpSpPr/>
                      <p:nvPr/>
                    </p:nvGrpSpPr>
                    <p:grpSpPr>
                      <a:xfrm>
                        <a:off x="1938678" y="1816836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869" name="Google Shape;1869;p27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870" name="Google Shape;1870;p27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871" name="Google Shape;1871;p27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872" name="Google Shape;1872;p27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873" name="Google Shape;1873;p27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874" name="Google Shape;1874;p27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875" name="Google Shape;1875;p27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876" name="Google Shape;1876;p27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877" name="Google Shape;1877;p27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878" name="Google Shape;1878;p27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879" name="Google Shape;1879;p27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880" name="Google Shape;1880;p27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881" name="Google Shape;1881;p27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882" name="Google Shape;1882;p27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883" name="Google Shape;1883;p27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884" name="Google Shape;1884;p27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</p:grpSp>
                  <p:grpSp>
                    <p:nvGrpSpPr>
                      <p:cNvPr id="1885" name="Google Shape;1885;p27"/>
                      <p:cNvGrpSpPr/>
                      <p:nvPr/>
                    </p:nvGrpSpPr>
                    <p:grpSpPr>
                      <a:xfrm>
                        <a:off x="1912103" y="1862125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886" name="Google Shape;1886;p27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887" name="Google Shape;1887;p27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888" name="Google Shape;1888;p27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889" name="Google Shape;1889;p27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890" name="Google Shape;1890;p27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891" name="Google Shape;1891;p27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892" name="Google Shape;1892;p27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893" name="Google Shape;1893;p27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894" name="Google Shape;1894;p27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895" name="Google Shape;1895;p27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896" name="Google Shape;1896;p27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897" name="Google Shape;1897;p27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898" name="Google Shape;1898;p27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899" name="Google Shape;1899;p27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900" name="Google Shape;1900;p27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901" name="Google Shape;1901;p27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</p:grpSp>
                  <p:grpSp>
                    <p:nvGrpSpPr>
                      <p:cNvPr id="1902" name="Google Shape;1902;p27"/>
                      <p:cNvGrpSpPr/>
                      <p:nvPr/>
                    </p:nvGrpSpPr>
                    <p:grpSpPr>
                      <a:xfrm>
                        <a:off x="1938678" y="1907414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903" name="Google Shape;1903;p27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904" name="Google Shape;1904;p27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905" name="Google Shape;1905;p27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906" name="Google Shape;1906;p27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907" name="Google Shape;1907;p27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908" name="Google Shape;1908;p27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909" name="Google Shape;1909;p27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910" name="Google Shape;1910;p27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911" name="Google Shape;1911;p27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912" name="Google Shape;1912;p27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913" name="Google Shape;1913;p27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914" name="Google Shape;1914;p27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915" name="Google Shape;1915;p27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916" name="Google Shape;1916;p27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917" name="Google Shape;1917;p27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918" name="Google Shape;1918;p27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</p:grpSp>
                  <p:grpSp>
                    <p:nvGrpSpPr>
                      <p:cNvPr id="1919" name="Google Shape;1919;p27"/>
                      <p:cNvGrpSpPr/>
                      <p:nvPr/>
                    </p:nvGrpSpPr>
                    <p:grpSpPr>
                      <a:xfrm>
                        <a:off x="1912103" y="1952703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920" name="Google Shape;1920;p27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921" name="Google Shape;1921;p27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922" name="Google Shape;1922;p27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923" name="Google Shape;1923;p27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924" name="Google Shape;1924;p27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925" name="Google Shape;1925;p27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926" name="Google Shape;1926;p27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927" name="Google Shape;1927;p27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928" name="Google Shape;1928;p27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929" name="Google Shape;1929;p27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930" name="Google Shape;1930;p27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931" name="Google Shape;1931;p27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932" name="Google Shape;1932;p27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933" name="Google Shape;1933;p27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934" name="Google Shape;1934;p27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935" name="Google Shape;1935;p27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</p:grpSp>
                  <p:grpSp>
                    <p:nvGrpSpPr>
                      <p:cNvPr id="1936" name="Google Shape;1936;p27"/>
                      <p:cNvGrpSpPr/>
                      <p:nvPr/>
                    </p:nvGrpSpPr>
                    <p:grpSpPr>
                      <a:xfrm>
                        <a:off x="1938678" y="1997992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937" name="Google Shape;1937;p27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938" name="Google Shape;1938;p27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939" name="Google Shape;1939;p27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940" name="Google Shape;1940;p27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941" name="Google Shape;1941;p27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942" name="Google Shape;1942;p27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943" name="Google Shape;1943;p27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944" name="Google Shape;1944;p27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945" name="Google Shape;1945;p27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946" name="Google Shape;1946;p27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947" name="Google Shape;1947;p27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948" name="Google Shape;1948;p27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949" name="Google Shape;1949;p27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950" name="Google Shape;1950;p27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951" name="Google Shape;1951;p27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952" name="Google Shape;1952;p27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</p:grpSp>
                  <p:grpSp>
                    <p:nvGrpSpPr>
                      <p:cNvPr id="1953" name="Google Shape;1953;p27"/>
                      <p:cNvGrpSpPr/>
                      <p:nvPr/>
                    </p:nvGrpSpPr>
                    <p:grpSpPr>
                      <a:xfrm>
                        <a:off x="1912103" y="2043281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954" name="Google Shape;1954;p27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955" name="Google Shape;1955;p27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956" name="Google Shape;1956;p27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957" name="Google Shape;1957;p27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958" name="Google Shape;1958;p27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959" name="Google Shape;1959;p27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960" name="Google Shape;1960;p27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961" name="Google Shape;1961;p27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962" name="Google Shape;1962;p27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963" name="Google Shape;1963;p27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964" name="Google Shape;1964;p27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965" name="Google Shape;1965;p27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966" name="Google Shape;1966;p27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967" name="Google Shape;1967;p27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968" name="Google Shape;1968;p27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969" name="Google Shape;1969;p27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</p:grpSp>
                  <p:grpSp>
                    <p:nvGrpSpPr>
                      <p:cNvPr id="1970" name="Google Shape;1970;p27"/>
                      <p:cNvGrpSpPr/>
                      <p:nvPr/>
                    </p:nvGrpSpPr>
                    <p:grpSpPr>
                      <a:xfrm>
                        <a:off x="1938678" y="2088570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971" name="Google Shape;1971;p27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972" name="Google Shape;1972;p27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973" name="Google Shape;1973;p27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974" name="Google Shape;1974;p27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975" name="Google Shape;1975;p27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976" name="Google Shape;1976;p27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977" name="Google Shape;1977;p27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978" name="Google Shape;1978;p27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979" name="Google Shape;1979;p27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980" name="Google Shape;1980;p27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981" name="Google Shape;1981;p27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982" name="Google Shape;1982;p27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983" name="Google Shape;1983;p27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984" name="Google Shape;1984;p27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985" name="Google Shape;1985;p27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986" name="Google Shape;1986;p27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</p:grpSp>
                  <p:grpSp>
                    <p:nvGrpSpPr>
                      <p:cNvPr id="1987" name="Google Shape;1987;p27"/>
                      <p:cNvGrpSpPr/>
                      <p:nvPr/>
                    </p:nvGrpSpPr>
                    <p:grpSpPr>
                      <a:xfrm>
                        <a:off x="1912103" y="2133859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1988" name="Google Shape;1988;p27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989" name="Google Shape;1989;p27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990" name="Google Shape;1990;p27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991" name="Google Shape;1991;p27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992" name="Google Shape;1992;p27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993" name="Google Shape;1993;p27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994" name="Google Shape;1994;p27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995" name="Google Shape;1995;p27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996" name="Google Shape;1996;p27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997" name="Google Shape;1997;p27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998" name="Google Shape;1998;p27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1999" name="Google Shape;1999;p27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000" name="Google Shape;2000;p27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001" name="Google Shape;2001;p27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002" name="Google Shape;2002;p27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003" name="Google Shape;2003;p27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</p:grpSp>
                  <p:grpSp>
                    <p:nvGrpSpPr>
                      <p:cNvPr id="2004" name="Google Shape;2004;p27"/>
                      <p:cNvGrpSpPr/>
                      <p:nvPr/>
                    </p:nvGrpSpPr>
                    <p:grpSpPr>
                      <a:xfrm>
                        <a:off x="1938678" y="2179147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2005" name="Google Shape;2005;p27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006" name="Google Shape;2006;p27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007" name="Google Shape;2007;p27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008" name="Google Shape;2008;p27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009" name="Google Shape;2009;p27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010" name="Google Shape;2010;p27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011" name="Google Shape;2011;p27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012" name="Google Shape;2012;p27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013" name="Google Shape;2013;p27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014" name="Google Shape;2014;p27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015" name="Google Shape;2015;p27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016" name="Google Shape;2016;p27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017" name="Google Shape;2017;p27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018" name="Google Shape;2018;p27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019" name="Google Shape;2019;p27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020" name="Google Shape;2020;p27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</p:grpSp>
                </p:grpSp>
                <p:sp>
                  <p:nvSpPr>
                    <p:cNvPr id="2021" name="Google Shape;2021;p27"/>
                    <p:cNvSpPr/>
                    <p:nvPr/>
                  </p:nvSpPr>
                  <p:spPr>
                    <a:xfrm>
                      <a:off x="1912101" y="1673474"/>
                      <a:ext cx="17400" cy="17400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2022" name="Google Shape;2022;p27"/>
                    <p:cNvSpPr/>
                    <p:nvPr/>
                  </p:nvSpPr>
                  <p:spPr>
                    <a:xfrm>
                      <a:off x="1912101" y="1650524"/>
                      <a:ext cx="17400" cy="17400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2023" name="Google Shape;2023;p27"/>
                    <p:cNvSpPr/>
                    <p:nvPr/>
                  </p:nvSpPr>
                  <p:spPr>
                    <a:xfrm>
                      <a:off x="1912101" y="1627574"/>
                      <a:ext cx="17400" cy="17400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</p:grpSp>
              <p:grpSp>
                <p:nvGrpSpPr>
                  <p:cNvPr id="2024" name="Google Shape;2024;p27"/>
                  <p:cNvGrpSpPr/>
                  <p:nvPr/>
                </p:nvGrpSpPr>
                <p:grpSpPr>
                  <a:xfrm>
                    <a:off x="1634355" y="2390799"/>
                    <a:ext cx="1420983" cy="907026"/>
                    <a:chOff x="1851288" y="768725"/>
                    <a:chExt cx="1191900" cy="760800"/>
                  </a:xfrm>
                </p:grpSpPr>
                <p:sp>
                  <p:nvSpPr>
                    <p:cNvPr id="2025" name="Google Shape;2025;p27"/>
                    <p:cNvSpPr/>
                    <p:nvPr/>
                  </p:nvSpPr>
                  <p:spPr>
                    <a:xfrm>
                      <a:off x="1851288" y="768725"/>
                      <a:ext cx="1191900" cy="7608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2026" name="Google Shape;2026;p27"/>
                    <p:cNvSpPr/>
                    <p:nvPr/>
                  </p:nvSpPr>
                  <p:spPr>
                    <a:xfrm>
                      <a:off x="1912100" y="901650"/>
                      <a:ext cx="878700" cy="1353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2027" name="Google Shape;2027;p27"/>
                    <p:cNvSpPr/>
                    <p:nvPr/>
                  </p:nvSpPr>
                  <p:spPr>
                    <a:xfrm>
                      <a:off x="1912099" y="1459225"/>
                      <a:ext cx="1071000" cy="174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grpSp>
                  <p:nvGrpSpPr>
                    <p:cNvPr id="2028" name="Google Shape;2028;p27"/>
                    <p:cNvGrpSpPr/>
                    <p:nvPr/>
                  </p:nvGrpSpPr>
                  <p:grpSpPr>
                    <a:xfrm>
                      <a:off x="1911922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2029" name="Google Shape;2029;p27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2030" name="Google Shape;2030;p27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2031" name="Google Shape;2031;p27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2032" name="Google Shape;2032;p27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2033" name="Google Shape;2033;p27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</p:grpSp>
                <p:grpSp>
                  <p:nvGrpSpPr>
                    <p:cNvPr id="2034" name="Google Shape;2034;p27"/>
                    <p:cNvGrpSpPr/>
                    <p:nvPr/>
                  </p:nvGrpSpPr>
                  <p:grpSpPr>
                    <a:xfrm>
                      <a:off x="1983246" y="942647"/>
                      <a:ext cx="736405" cy="53301"/>
                      <a:chOff x="1944675" y="933750"/>
                      <a:chExt cx="418650" cy="30300"/>
                    </a:xfrm>
                  </p:grpSpPr>
                  <p:sp>
                    <p:nvSpPr>
                      <p:cNvPr id="2035" name="Google Shape;2035;p27"/>
                      <p:cNvSpPr/>
                      <p:nvPr/>
                    </p:nvSpPr>
                    <p:spPr>
                      <a:xfrm>
                        <a:off x="194467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2036" name="Google Shape;2036;p27"/>
                      <p:cNvSpPr/>
                      <p:nvPr/>
                    </p:nvSpPr>
                    <p:spPr>
                      <a:xfrm>
                        <a:off x="200607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2037" name="Google Shape;2037;p27"/>
                      <p:cNvSpPr/>
                      <p:nvPr/>
                    </p:nvSpPr>
                    <p:spPr>
                      <a:xfrm>
                        <a:off x="206747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2038" name="Google Shape;2038;p27"/>
                      <p:cNvSpPr/>
                      <p:nvPr/>
                    </p:nvSpPr>
                    <p:spPr>
                      <a:xfrm>
                        <a:off x="212887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2039" name="Google Shape;2039;p27"/>
                      <p:cNvSpPr/>
                      <p:nvPr/>
                    </p:nvSpPr>
                    <p:spPr>
                      <a:xfrm>
                        <a:off x="2333025" y="933750"/>
                        <a:ext cx="30300" cy="30300"/>
                      </a:xfrm>
                      <a:prstGeom prst="ellipse">
                        <a:avLst/>
                      </a:pr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</p:grpSp>
                <p:sp>
                  <p:nvSpPr>
                    <p:cNvPr id="2040" name="Google Shape;2040;p27"/>
                    <p:cNvSpPr/>
                    <p:nvPr/>
                  </p:nvSpPr>
                  <p:spPr>
                    <a:xfrm>
                      <a:off x="1912099" y="874625"/>
                      <a:ext cx="1071000" cy="174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2041" name="Google Shape;2041;p27"/>
                    <p:cNvSpPr/>
                    <p:nvPr/>
                  </p:nvSpPr>
                  <p:spPr>
                    <a:xfrm>
                      <a:off x="2820875" y="901650"/>
                      <a:ext cx="162300" cy="1353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2042" name="Google Shape;2042;p27"/>
                    <p:cNvSpPr/>
                    <p:nvPr/>
                  </p:nvSpPr>
                  <p:spPr>
                    <a:xfrm rot="10800000">
                      <a:off x="2948246" y="919900"/>
                      <a:ext cx="20400" cy="294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2043" name="Google Shape;2043;p27"/>
                    <p:cNvSpPr/>
                    <p:nvPr/>
                  </p:nvSpPr>
                  <p:spPr>
                    <a:xfrm rot="10800000">
                      <a:off x="2948246" y="957925"/>
                      <a:ext cx="20400" cy="294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2044" name="Google Shape;2044;p27"/>
                    <p:cNvSpPr/>
                    <p:nvPr/>
                  </p:nvSpPr>
                  <p:spPr>
                    <a:xfrm rot="10800000">
                      <a:off x="2948246" y="995950"/>
                      <a:ext cx="20400" cy="294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grpSp>
                  <p:nvGrpSpPr>
                    <p:cNvPr id="2045" name="Google Shape;2045;p27"/>
                    <p:cNvGrpSpPr/>
                    <p:nvPr/>
                  </p:nvGrpSpPr>
                  <p:grpSpPr>
                    <a:xfrm>
                      <a:off x="2835388" y="919900"/>
                      <a:ext cx="105525" cy="105450"/>
                      <a:chOff x="2835388" y="919900"/>
                      <a:chExt cx="105525" cy="105450"/>
                    </a:xfrm>
                  </p:grpSpPr>
                  <p:sp>
                    <p:nvSpPr>
                      <p:cNvPr id="2046" name="Google Shape;2046;p27"/>
                      <p:cNvSpPr/>
                      <p:nvPr/>
                    </p:nvSpPr>
                    <p:spPr>
                      <a:xfrm rot="10800000">
                        <a:off x="2910613" y="91990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2047" name="Google Shape;2047;p27"/>
                      <p:cNvSpPr/>
                      <p:nvPr/>
                    </p:nvSpPr>
                    <p:spPr>
                      <a:xfrm rot="10800000">
                        <a:off x="2873000" y="91990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2048" name="Google Shape;2048;p27"/>
                      <p:cNvSpPr/>
                      <p:nvPr/>
                    </p:nvSpPr>
                    <p:spPr>
                      <a:xfrm rot="10800000">
                        <a:off x="2835388" y="91990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2049" name="Google Shape;2049;p27"/>
                      <p:cNvSpPr/>
                      <p:nvPr/>
                    </p:nvSpPr>
                    <p:spPr>
                      <a:xfrm rot="10800000">
                        <a:off x="2910613" y="957925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2050" name="Google Shape;2050;p27"/>
                      <p:cNvSpPr/>
                      <p:nvPr/>
                    </p:nvSpPr>
                    <p:spPr>
                      <a:xfrm rot="10800000">
                        <a:off x="2873000" y="957925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2051" name="Google Shape;2051;p27"/>
                      <p:cNvSpPr/>
                      <p:nvPr/>
                    </p:nvSpPr>
                    <p:spPr>
                      <a:xfrm rot="10800000">
                        <a:off x="2835388" y="957925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2052" name="Google Shape;2052;p27"/>
                      <p:cNvSpPr/>
                      <p:nvPr/>
                    </p:nvSpPr>
                    <p:spPr>
                      <a:xfrm rot="10800000">
                        <a:off x="2910613" y="99595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2053" name="Google Shape;2053;p27"/>
                      <p:cNvSpPr/>
                      <p:nvPr/>
                    </p:nvSpPr>
                    <p:spPr>
                      <a:xfrm rot="10800000">
                        <a:off x="2873000" y="99595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2054" name="Google Shape;2054;p27"/>
                      <p:cNvSpPr/>
                      <p:nvPr/>
                    </p:nvSpPr>
                    <p:spPr>
                      <a:xfrm rot="10800000">
                        <a:off x="2835388" y="995950"/>
                        <a:ext cx="30300" cy="29400"/>
                      </a:xfrm>
                      <a:prstGeom prst="rect">
                        <a:avLst/>
                      </a:prstGeom>
                      <a:solidFill>
                        <a:srgbClr val="FA5B41">
                          <a:alpha val="2455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</p:grpSp>
                <p:sp>
                  <p:nvSpPr>
                    <p:cNvPr id="2055" name="Google Shape;2055;p27"/>
                    <p:cNvSpPr/>
                    <p:nvPr/>
                  </p:nvSpPr>
                  <p:spPr>
                    <a:xfrm>
                      <a:off x="1912100" y="1081475"/>
                      <a:ext cx="878700" cy="1353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grpSp>
                  <p:nvGrpSpPr>
                    <p:cNvPr id="2056" name="Google Shape;2056;p27"/>
                    <p:cNvGrpSpPr/>
                    <p:nvPr/>
                  </p:nvGrpSpPr>
                  <p:grpSpPr>
                    <a:xfrm>
                      <a:off x="2067985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2057" name="Google Shape;2057;p27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2058" name="Google Shape;2058;p27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2059" name="Google Shape;2059;p27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2060" name="Google Shape;2060;p27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2061" name="Google Shape;2061;p27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</p:grpSp>
                <p:grpSp>
                  <p:nvGrpSpPr>
                    <p:cNvPr id="2062" name="Google Shape;2062;p27"/>
                    <p:cNvGrpSpPr/>
                    <p:nvPr/>
                  </p:nvGrpSpPr>
                  <p:grpSpPr>
                    <a:xfrm>
                      <a:off x="2224049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2063" name="Google Shape;2063;p27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2064" name="Google Shape;2064;p27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2065" name="Google Shape;2065;p27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2066" name="Google Shape;2066;p27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2067" name="Google Shape;2067;p27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</p:grpSp>
                <p:grpSp>
                  <p:nvGrpSpPr>
                    <p:cNvPr id="2068" name="Google Shape;2068;p27"/>
                    <p:cNvGrpSpPr/>
                    <p:nvPr/>
                  </p:nvGrpSpPr>
                  <p:grpSpPr>
                    <a:xfrm>
                      <a:off x="2380112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2069" name="Google Shape;2069;p27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2070" name="Google Shape;2070;p27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2071" name="Google Shape;2071;p27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2072" name="Google Shape;2072;p27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2073" name="Google Shape;2073;p27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</p:grpSp>
                <p:grpSp>
                  <p:nvGrpSpPr>
                    <p:cNvPr id="2074" name="Google Shape;2074;p27"/>
                    <p:cNvGrpSpPr/>
                    <p:nvPr/>
                  </p:nvGrpSpPr>
                  <p:grpSpPr>
                    <a:xfrm>
                      <a:off x="2536176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2075" name="Google Shape;2075;p27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2076" name="Google Shape;2076;p27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2077" name="Google Shape;2077;p27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2078" name="Google Shape;2078;p27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2079" name="Google Shape;2079;p27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</p:grpSp>
                <p:grpSp>
                  <p:nvGrpSpPr>
                    <p:cNvPr id="2080" name="Google Shape;2080;p27"/>
                    <p:cNvGrpSpPr/>
                    <p:nvPr/>
                  </p:nvGrpSpPr>
                  <p:grpSpPr>
                    <a:xfrm>
                      <a:off x="2692239" y="1261212"/>
                      <a:ext cx="98387" cy="174421"/>
                      <a:chOff x="1956148" y="1098526"/>
                      <a:chExt cx="111600" cy="112537"/>
                    </a:xfrm>
                  </p:grpSpPr>
                  <p:sp>
                    <p:nvSpPr>
                      <p:cNvPr id="2081" name="Google Shape;2081;p27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2082" name="Google Shape;2082;p27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2083" name="Google Shape;2083;p27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2084" name="Google Shape;2084;p27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2085" name="Google Shape;2085;p27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</p:grpSp>
                <p:sp>
                  <p:nvSpPr>
                    <p:cNvPr id="2086" name="Google Shape;2086;p27"/>
                    <p:cNvSpPr/>
                    <p:nvPr/>
                  </p:nvSpPr>
                  <p:spPr>
                    <a:xfrm rot="10800000">
                      <a:off x="2695247" y="835600"/>
                      <a:ext cx="286500" cy="294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2087" name="Google Shape;2087;p27"/>
                    <p:cNvSpPr/>
                    <p:nvPr/>
                  </p:nvSpPr>
                  <p:spPr>
                    <a:xfrm rot="10800000">
                      <a:off x="2811649" y="1367825"/>
                      <a:ext cx="170100" cy="678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grpSp>
                  <p:nvGrpSpPr>
                    <p:cNvPr id="2088" name="Google Shape;2088;p27"/>
                    <p:cNvGrpSpPr/>
                    <p:nvPr/>
                  </p:nvGrpSpPr>
                  <p:grpSpPr>
                    <a:xfrm>
                      <a:off x="2811649" y="1287238"/>
                      <a:ext cx="170100" cy="67800"/>
                      <a:chOff x="2811649" y="1261200"/>
                      <a:chExt cx="170100" cy="67800"/>
                    </a:xfrm>
                  </p:grpSpPr>
                  <p:sp>
                    <p:nvSpPr>
                      <p:cNvPr id="2089" name="Google Shape;2089;p27"/>
                      <p:cNvSpPr/>
                      <p:nvPr/>
                    </p:nvSpPr>
                    <p:spPr>
                      <a:xfrm rot="10800000">
                        <a:off x="2811649" y="1261200"/>
                        <a:ext cx="170100" cy="67800"/>
                      </a:xfrm>
                      <a:prstGeom prst="rect">
                        <a:avLst/>
                      </a:pr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grpSp>
                    <p:nvGrpSpPr>
                      <p:cNvPr id="2090" name="Google Shape;2090;p27"/>
                      <p:cNvGrpSpPr/>
                      <p:nvPr/>
                    </p:nvGrpSpPr>
                    <p:grpSpPr>
                      <a:xfrm>
                        <a:off x="2826775" y="1280363"/>
                        <a:ext cx="30300" cy="29475"/>
                        <a:chOff x="2823350" y="1280363"/>
                        <a:chExt cx="30300" cy="29475"/>
                      </a:xfrm>
                    </p:grpSpPr>
                    <p:sp>
                      <p:nvSpPr>
                        <p:cNvPr id="2091" name="Google Shape;2091;p27"/>
                        <p:cNvSpPr/>
                        <p:nvPr/>
                      </p:nvSpPr>
                      <p:spPr>
                        <a:xfrm rot="10800000">
                          <a:off x="2823350" y="1280363"/>
                          <a:ext cx="30300" cy="240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092" name="Google Shape;2092;p27"/>
                        <p:cNvSpPr/>
                        <p:nvPr/>
                      </p:nvSpPr>
                      <p:spPr>
                        <a:xfrm rot="10800000">
                          <a:off x="2831308" y="1298438"/>
                          <a:ext cx="14400" cy="11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</p:grpSp>
                  <p:grpSp>
                    <p:nvGrpSpPr>
                      <p:cNvPr id="2093" name="Google Shape;2093;p27"/>
                      <p:cNvGrpSpPr/>
                      <p:nvPr/>
                    </p:nvGrpSpPr>
                    <p:grpSpPr>
                      <a:xfrm>
                        <a:off x="2881550" y="1280363"/>
                        <a:ext cx="30300" cy="29475"/>
                        <a:chOff x="2823350" y="1280363"/>
                        <a:chExt cx="30300" cy="29475"/>
                      </a:xfrm>
                    </p:grpSpPr>
                    <p:sp>
                      <p:nvSpPr>
                        <p:cNvPr id="2094" name="Google Shape;2094;p27"/>
                        <p:cNvSpPr/>
                        <p:nvPr/>
                      </p:nvSpPr>
                      <p:spPr>
                        <a:xfrm rot="10800000">
                          <a:off x="2823350" y="1280363"/>
                          <a:ext cx="30300" cy="240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095" name="Google Shape;2095;p27"/>
                        <p:cNvSpPr/>
                        <p:nvPr/>
                      </p:nvSpPr>
                      <p:spPr>
                        <a:xfrm rot="10800000">
                          <a:off x="2831308" y="1298438"/>
                          <a:ext cx="14400" cy="11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</p:grpSp>
                  <p:grpSp>
                    <p:nvGrpSpPr>
                      <p:cNvPr id="2096" name="Google Shape;2096;p27"/>
                      <p:cNvGrpSpPr/>
                      <p:nvPr/>
                    </p:nvGrpSpPr>
                    <p:grpSpPr>
                      <a:xfrm>
                        <a:off x="2936325" y="1280363"/>
                        <a:ext cx="30300" cy="29475"/>
                        <a:chOff x="2823350" y="1280363"/>
                        <a:chExt cx="30300" cy="29475"/>
                      </a:xfrm>
                    </p:grpSpPr>
                    <p:sp>
                      <p:nvSpPr>
                        <p:cNvPr id="2097" name="Google Shape;2097;p27"/>
                        <p:cNvSpPr/>
                        <p:nvPr/>
                      </p:nvSpPr>
                      <p:spPr>
                        <a:xfrm rot="10800000">
                          <a:off x="2823350" y="1280363"/>
                          <a:ext cx="30300" cy="240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098" name="Google Shape;2098;p27"/>
                        <p:cNvSpPr/>
                        <p:nvPr/>
                      </p:nvSpPr>
                      <p:spPr>
                        <a:xfrm rot="10800000">
                          <a:off x="2831308" y="1298438"/>
                          <a:ext cx="14400" cy="11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</p:grpSp>
                </p:grpSp>
                <p:grpSp>
                  <p:nvGrpSpPr>
                    <p:cNvPr id="2099" name="Google Shape;2099;p27"/>
                    <p:cNvGrpSpPr/>
                    <p:nvPr/>
                  </p:nvGrpSpPr>
                  <p:grpSpPr>
                    <a:xfrm>
                      <a:off x="2826775" y="1386975"/>
                      <a:ext cx="30300" cy="29475"/>
                      <a:chOff x="2823350" y="1280363"/>
                      <a:chExt cx="30300" cy="29475"/>
                    </a:xfrm>
                  </p:grpSpPr>
                  <p:sp>
                    <p:nvSpPr>
                      <p:cNvPr id="2100" name="Google Shape;2100;p27"/>
                      <p:cNvSpPr/>
                      <p:nvPr/>
                    </p:nvSpPr>
                    <p:spPr>
                      <a:xfrm rot="10800000">
                        <a:off x="2823350" y="1280363"/>
                        <a:ext cx="30300" cy="240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2101" name="Google Shape;2101;p27"/>
                      <p:cNvSpPr/>
                      <p:nvPr/>
                    </p:nvSpPr>
                    <p:spPr>
                      <a:xfrm rot="10800000">
                        <a:off x="2831308" y="1298438"/>
                        <a:ext cx="14400" cy="114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</p:grpSp>
                <p:grpSp>
                  <p:nvGrpSpPr>
                    <p:cNvPr id="2102" name="Google Shape;2102;p27"/>
                    <p:cNvGrpSpPr/>
                    <p:nvPr/>
                  </p:nvGrpSpPr>
                  <p:grpSpPr>
                    <a:xfrm>
                      <a:off x="2881550" y="1386975"/>
                      <a:ext cx="30300" cy="29475"/>
                      <a:chOff x="2823350" y="1280363"/>
                      <a:chExt cx="30300" cy="29475"/>
                    </a:xfrm>
                  </p:grpSpPr>
                  <p:sp>
                    <p:nvSpPr>
                      <p:cNvPr id="2103" name="Google Shape;2103;p27"/>
                      <p:cNvSpPr/>
                      <p:nvPr/>
                    </p:nvSpPr>
                    <p:spPr>
                      <a:xfrm rot="10800000">
                        <a:off x="2823350" y="1280363"/>
                        <a:ext cx="30300" cy="240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2104" name="Google Shape;2104;p27"/>
                      <p:cNvSpPr/>
                      <p:nvPr/>
                    </p:nvSpPr>
                    <p:spPr>
                      <a:xfrm rot="10800000">
                        <a:off x="2831308" y="1298438"/>
                        <a:ext cx="14400" cy="114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</p:grpSp>
                <p:grpSp>
                  <p:nvGrpSpPr>
                    <p:cNvPr id="2105" name="Google Shape;2105;p27"/>
                    <p:cNvGrpSpPr/>
                    <p:nvPr/>
                  </p:nvGrpSpPr>
                  <p:grpSpPr>
                    <a:xfrm>
                      <a:off x="2936325" y="1386975"/>
                      <a:ext cx="30300" cy="29475"/>
                      <a:chOff x="2823350" y="1280363"/>
                      <a:chExt cx="30300" cy="29475"/>
                    </a:xfrm>
                  </p:grpSpPr>
                  <p:sp>
                    <p:nvSpPr>
                      <p:cNvPr id="2106" name="Google Shape;2106;p27"/>
                      <p:cNvSpPr/>
                      <p:nvPr/>
                    </p:nvSpPr>
                    <p:spPr>
                      <a:xfrm rot="10800000">
                        <a:off x="2823350" y="1280363"/>
                        <a:ext cx="30300" cy="240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2107" name="Google Shape;2107;p27"/>
                      <p:cNvSpPr/>
                      <p:nvPr/>
                    </p:nvSpPr>
                    <p:spPr>
                      <a:xfrm rot="10800000">
                        <a:off x="2831308" y="1298438"/>
                        <a:ext cx="14400" cy="11400"/>
                      </a:xfrm>
                      <a:prstGeom prst="rec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</p:grpSp>
                <p:grpSp>
                  <p:nvGrpSpPr>
                    <p:cNvPr id="2108" name="Google Shape;2108;p27"/>
                    <p:cNvGrpSpPr/>
                    <p:nvPr/>
                  </p:nvGrpSpPr>
                  <p:grpSpPr>
                    <a:xfrm>
                      <a:off x="2821775" y="1080988"/>
                      <a:ext cx="174400" cy="174400"/>
                      <a:chOff x="2821775" y="1080988"/>
                      <a:chExt cx="174400" cy="174400"/>
                    </a:xfrm>
                  </p:grpSpPr>
                  <p:sp>
                    <p:nvSpPr>
                      <p:cNvPr id="2109" name="Google Shape;2109;p27"/>
                      <p:cNvSpPr/>
                      <p:nvPr/>
                    </p:nvSpPr>
                    <p:spPr>
                      <a:xfrm>
                        <a:off x="2821775" y="1080988"/>
                        <a:ext cx="174300" cy="174300"/>
                      </a:xfrm>
                      <a:prstGeom prst="ellipse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2110" name="Google Shape;2110;p27"/>
                      <p:cNvSpPr/>
                      <p:nvPr/>
                    </p:nvSpPr>
                    <p:spPr>
                      <a:xfrm>
                        <a:off x="2839163" y="1098363"/>
                        <a:ext cx="139500" cy="139500"/>
                      </a:xfrm>
                      <a:prstGeom prst="ellipse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2111" name="Google Shape;2111;p27"/>
                      <p:cNvSpPr/>
                      <p:nvPr/>
                    </p:nvSpPr>
                    <p:spPr>
                      <a:xfrm>
                        <a:off x="2861775" y="1120988"/>
                        <a:ext cx="94200" cy="94200"/>
                      </a:xfrm>
                      <a:prstGeom prst="ellipse">
                        <a:avLst/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cxnSp>
                    <p:nvCxnSpPr>
                      <p:cNvPr id="2112" name="Google Shape;2112;p27"/>
                      <p:cNvCxnSpPr>
                        <a:stCxn id="2111" idx="0"/>
                        <a:endCxn id="2109" idx="0"/>
                      </p:cNvCxnSpPr>
                      <p:nvPr/>
                    </p:nvCxnSpPr>
                    <p:spPr>
                      <a:xfrm rot="10800000">
                        <a:off x="2908875" y="1081088"/>
                        <a:ext cx="0" cy="399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2113" name="Google Shape;2113;p27"/>
                      <p:cNvCxnSpPr>
                        <a:stCxn id="2111" idx="6"/>
                        <a:endCxn id="2109" idx="6"/>
                      </p:cNvCxnSpPr>
                      <p:nvPr/>
                    </p:nvCxnSpPr>
                    <p:spPr>
                      <a:xfrm>
                        <a:off x="2955975" y="1168088"/>
                        <a:ext cx="402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2114" name="Google Shape;2114;p27"/>
                      <p:cNvCxnSpPr>
                        <a:stCxn id="2111" idx="7"/>
                        <a:endCxn id="2109" idx="7"/>
                      </p:cNvCxnSpPr>
                      <p:nvPr/>
                    </p:nvCxnSpPr>
                    <p:spPr>
                      <a:xfrm rot="10800000" flipH="1">
                        <a:off x="2942180" y="1106583"/>
                        <a:ext cx="285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2115" name="Google Shape;2115;p27"/>
                      <p:cNvCxnSpPr>
                        <a:stCxn id="2111" idx="1"/>
                        <a:endCxn id="2109" idx="1"/>
                      </p:cNvCxnSpPr>
                      <p:nvPr/>
                    </p:nvCxnSpPr>
                    <p:spPr>
                      <a:xfrm rot="10800000">
                        <a:off x="2847370" y="1106583"/>
                        <a:ext cx="282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2116" name="Google Shape;2116;p27"/>
                      <p:cNvCxnSpPr>
                        <a:stCxn id="2111" idx="2"/>
                        <a:endCxn id="2109" idx="2"/>
                      </p:cNvCxnSpPr>
                      <p:nvPr/>
                    </p:nvCxnSpPr>
                    <p:spPr>
                      <a:xfrm rot="10800000">
                        <a:off x="2821875" y="1168088"/>
                        <a:ext cx="399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2117" name="Google Shape;2117;p27"/>
                      <p:cNvCxnSpPr>
                        <a:stCxn id="2111" idx="3"/>
                        <a:endCxn id="2109" idx="3"/>
                      </p:cNvCxnSpPr>
                      <p:nvPr/>
                    </p:nvCxnSpPr>
                    <p:spPr>
                      <a:xfrm flipH="1">
                        <a:off x="2847370" y="1201392"/>
                        <a:ext cx="282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2118" name="Google Shape;2118;p27"/>
                      <p:cNvCxnSpPr>
                        <a:stCxn id="2111" idx="4"/>
                        <a:endCxn id="2109" idx="4"/>
                      </p:cNvCxnSpPr>
                      <p:nvPr/>
                    </p:nvCxnSpPr>
                    <p:spPr>
                      <a:xfrm>
                        <a:off x="2908875" y="1215188"/>
                        <a:ext cx="0" cy="40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2119" name="Google Shape;2119;p27"/>
                      <p:cNvCxnSpPr>
                        <a:stCxn id="2111" idx="5"/>
                        <a:endCxn id="2109" idx="5"/>
                      </p:cNvCxnSpPr>
                      <p:nvPr/>
                    </p:nvCxnSpPr>
                    <p:spPr>
                      <a:xfrm>
                        <a:off x="2942180" y="1201392"/>
                        <a:ext cx="285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</p:grpSp>
              </p:grpSp>
              <p:grpSp>
                <p:nvGrpSpPr>
                  <p:cNvPr id="2120" name="Google Shape;2120;p27"/>
                  <p:cNvGrpSpPr/>
                  <p:nvPr/>
                </p:nvGrpSpPr>
                <p:grpSpPr>
                  <a:xfrm>
                    <a:off x="1634355" y="3345781"/>
                    <a:ext cx="1420983" cy="907026"/>
                    <a:chOff x="1851288" y="1569750"/>
                    <a:chExt cx="1191900" cy="760800"/>
                  </a:xfrm>
                </p:grpSpPr>
                <p:sp>
                  <p:nvSpPr>
                    <p:cNvPr id="2121" name="Google Shape;2121;p27"/>
                    <p:cNvSpPr/>
                    <p:nvPr/>
                  </p:nvSpPr>
                  <p:spPr>
                    <a:xfrm>
                      <a:off x="1851288" y="1569750"/>
                      <a:ext cx="1191900" cy="7608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2122" name="Google Shape;2122;p27"/>
                    <p:cNvSpPr/>
                    <p:nvPr/>
                  </p:nvSpPr>
                  <p:spPr>
                    <a:xfrm>
                      <a:off x="1912099" y="2260250"/>
                      <a:ext cx="1071000" cy="174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grpSp>
                  <p:nvGrpSpPr>
                    <p:cNvPr id="2123" name="Google Shape;2123;p27"/>
                    <p:cNvGrpSpPr/>
                    <p:nvPr/>
                  </p:nvGrpSpPr>
                  <p:grpSpPr>
                    <a:xfrm>
                      <a:off x="2491554" y="1627594"/>
                      <a:ext cx="477033" cy="87176"/>
                      <a:chOff x="2594360" y="1659550"/>
                      <a:chExt cx="374290" cy="68400"/>
                    </a:xfrm>
                  </p:grpSpPr>
                  <p:sp>
                    <p:nvSpPr>
                      <p:cNvPr id="2124" name="Google Shape;2124;p27"/>
                      <p:cNvSpPr/>
                      <p:nvPr/>
                    </p:nvSpPr>
                    <p:spPr>
                      <a:xfrm rot="10800000">
                        <a:off x="2911350" y="1659550"/>
                        <a:ext cx="57300" cy="68400"/>
                      </a:xfrm>
                      <a:prstGeom prst="rect">
                        <a:avLst/>
                      </a:pr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grpSp>
                    <p:nvGrpSpPr>
                      <p:cNvPr id="2125" name="Google Shape;2125;p27"/>
                      <p:cNvGrpSpPr/>
                      <p:nvPr/>
                    </p:nvGrpSpPr>
                    <p:grpSpPr>
                      <a:xfrm>
                        <a:off x="2594360" y="1660525"/>
                        <a:ext cx="296325" cy="67425"/>
                        <a:chOff x="2835388" y="919900"/>
                        <a:chExt cx="105525" cy="67425"/>
                      </a:xfrm>
                    </p:grpSpPr>
                    <p:sp>
                      <p:nvSpPr>
                        <p:cNvPr id="2126" name="Google Shape;2126;p27"/>
                        <p:cNvSpPr/>
                        <p:nvPr/>
                      </p:nvSpPr>
                      <p:spPr>
                        <a:xfrm rot="10800000">
                          <a:off x="2910613" y="919900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127" name="Google Shape;2127;p27"/>
                        <p:cNvSpPr/>
                        <p:nvPr/>
                      </p:nvSpPr>
                      <p:spPr>
                        <a:xfrm rot="10800000">
                          <a:off x="2873000" y="919900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128" name="Google Shape;2128;p27"/>
                        <p:cNvSpPr/>
                        <p:nvPr/>
                      </p:nvSpPr>
                      <p:spPr>
                        <a:xfrm rot="10800000">
                          <a:off x="2835388" y="919900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129" name="Google Shape;2129;p27"/>
                        <p:cNvSpPr/>
                        <p:nvPr/>
                      </p:nvSpPr>
                      <p:spPr>
                        <a:xfrm rot="10800000">
                          <a:off x="2910613" y="957925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130" name="Google Shape;2130;p27"/>
                        <p:cNvSpPr/>
                        <p:nvPr/>
                      </p:nvSpPr>
                      <p:spPr>
                        <a:xfrm rot="10800000">
                          <a:off x="2873000" y="957925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131" name="Google Shape;2131;p27"/>
                        <p:cNvSpPr/>
                        <p:nvPr/>
                      </p:nvSpPr>
                      <p:spPr>
                        <a:xfrm rot="10800000">
                          <a:off x="2835388" y="957925"/>
                          <a:ext cx="30300" cy="29400"/>
                        </a:xfrm>
                        <a:prstGeom prst="rect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</p:grpSp>
                </p:grpSp>
                <p:grpSp>
                  <p:nvGrpSpPr>
                    <p:cNvPr id="2132" name="Google Shape;2132;p27"/>
                    <p:cNvGrpSpPr/>
                    <p:nvPr/>
                  </p:nvGrpSpPr>
                  <p:grpSpPr>
                    <a:xfrm>
                      <a:off x="2779071" y="1771549"/>
                      <a:ext cx="187550" cy="187550"/>
                      <a:chOff x="2821775" y="1080988"/>
                      <a:chExt cx="174400" cy="174400"/>
                    </a:xfrm>
                  </p:grpSpPr>
                  <p:sp>
                    <p:nvSpPr>
                      <p:cNvPr id="2133" name="Google Shape;2133;p27"/>
                      <p:cNvSpPr/>
                      <p:nvPr/>
                    </p:nvSpPr>
                    <p:spPr>
                      <a:xfrm>
                        <a:off x="2821775" y="1080988"/>
                        <a:ext cx="174300" cy="174300"/>
                      </a:xfrm>
                      <a:prstGeom prst="ellipse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2134" name="Google Shape;2134;p27"/>
                      <p:cNvSpPr/>
                      <p:nvPr/>
                    </p:nvSpPr>
                    <p:spPr>
                      <a:xfrm>
                        <a:off x="2839163" y="1098363"/>
                        <a:ext cx="139500" cy="139500"/>
                      </a:xfrm>
                      <a:prstGeom prst="ellipse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2135" name="Google Shape;2135;p27"/>
                      <p:cNvSpPr/>
                      <p:nvPr/>
                    </p:nvSpPr>
                    <p:spPr>
                      <a:xfrm>
                        <a:off x="2861775" y="1120988"/>
                        <a:ext cx="94200" cy="94200"/>
                      </a:xfrm>
                      <a:prstGeom prst="ellipse">
                        <a:avLst/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cxnSp>
                    <p:nvCxnSpPr>
                      <p:cNvPr id="2136" name="Google Shape;2136;p27"/>
                      <p:cNvCxnSpPr>
                        <a:stCxn id="2135" idx="0"/>
                        <a:endCxn id="2133" idx="0"/>
                      </p:cNvCxnSpPr>
                      <p:nvPr/>
                    </p:nvCxnSpPr>
                    <p:spPr>
                      <a:xfrm rot="10800000">
                        <a:off x="2908875" y="1081088"/>
                        <a:ext cx="0" cy="399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2137" name="Google Shape;2137;p27"/>
                      <p:cNvCxnSpPr>
                        <a:stCxn id="2135" idx="6"/>
                        <a:endCxn id="2133" idx="6"/>
                      </p:cNvCxnSpPr>
                      <p:nvPr/>
                    </p:nvCxnSpPr>
                    <p:spPr>
                      <a:xfrm>
                        <a:off x="2955975" y="1168088"/>
                        <a:ext cx="402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2138" name="Google Shape;2138;p27"/>
                      <p:cNvCxnSpPr>
                        <a:stCxn id="2135" idx="7"/>
                        <a:endCxn id="2133" idx="7"/>
                      </p:cNvCxnSpPr>
                      <p:nvPr/>
                    </p:nvCxnSpPr>
                    <p:spPr>
                      <a:xfrm rot="10800000" flipH="1">
                        <a:off x="2942180" y="1106583"/>
                        <a:ext cx="285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2139" name="Google Shape;2139;p27"/>
                      <p:cNvCxnSpPr>
                        <a:stCxn id="2135" idx="1"/>
                        <a:endCxn id="2133" idx="1"/>
                      </p:cNvCxnSpPr>
                      <p:nvPr/>
                    </p:nvCxnSpPr>
                    <p:spPr>
                      <a:xfrm rot="10800000">
                        <a:off x="2847370" y="1106583"/>
                        <a:ext cx="282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2140" name="Google Shape;2140;p27"/>
                      <p:cNvCxnSpPr>
                        <a:stCxn id="2135" idx="2"/>
                        <a:endCxn id="2133" idx="2"/>
                      </p:cNvCxnSpPr>
                      <p:nvPr/>
                    </p:nvCxnSpPr>
                    <p:spPr>
                      <a:xfrm rot="10800000">
                        <a:off x="2821875" y="1168088"/>
                        <a:ext cx="399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2141" name="Google Shape;2141;p27"/>
                      <p:cNvCxnSpPr>
                        <a:stCxn id="2135" idx="3"/>
                        <a:endCxn id="2133" idx="3"/>
                      </p:cNvCxnSpPr>
                      <p:nvPr/>
                    </p:nvCxnSpPr>
                    <p:spPr>
                      <a:xfrm flipH="1">
                        <a:off x="2847370" y="1201392"/>
                        <a:ext cx="282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2142" name="Google Shape;2142;p27"/>
                      <p:cNvCxnSpPr>
                        <a:stCxn id="2135" idx="4"/>
                        <a:endCxn id="2133" idx="4"/>
                      </p:cNvCxnSpPr>
                      <p:nvPr/>
                    </p:nvCxnSpPr>
                    <p:spPr>
                      <a:xfrm>
                        <a:off x="2908875" y="1215188"/>
                        <a:ext cx="0" cy="40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2143" name="Google Shape;2143;p27"/>
                      <p:cNvCxnSpPr>
                        <a:stCxn id="2135" idx="5"/>
                        <a:endCxn id="2133" idx="5"/>
                      </p:cNvCxnSpPr>
                      <p:nvPr/>
                    </p:nvCxnSpPr>
                    <p:spPr>
                      <a:xfrm>
                        <a:off x="2942180" y="1201392"/>
                        <a:ext cx="285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</p:grpSp>
                <p:grpSp>
                  <p:nvGrpSpPr>
                    <p:cNvPr id="2144" name="Google Shape;2144;p27"/>
                    <p:cNvGrpSpPr/>
                    <p:nvPr/>
                  </p:nvGrpSpPr>
                  <p:grpSpPr>
                    <a:xfrm>
                      <a:off x="2779071" y="2015899"/>
                      <a:ext cx="187550" cy="187550"/>
                      <a:chOff x="2821775" y="1080988"/>
                      <a:chExt cx="174400" cy="174400"/>
                    </a:xfrm>
                  </p:grpSpPr>
                  <p:sp>
                    <p:nvSpPr>
                      <p:cNvPr id="2145" name="Google Shape;2145;p27"/>
                      <p:cNvSpPr/>
                      <p:nvPr/>
                    </p:nvSpPr>
                    <p:spPr>
                      <a:xfrm>
                        <a:off x="2821775" y="1080988"/>
                        <a:ext cx="174300" cy="174300"/>
                      </a:xfrm>
                      <a:prstGeom prst="ellipse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2146" name="Google Shape;2146;p27"/>
                      <p:cNvSpPr/>
                      <p:nvPr/>
                    </p:nvSpPr>
                    <p:spPr>
                      <a:xfrm>
                        <a:off x="2839163" y="1098363"/>
                        <a:ext cx="139500" cy="139500"/>
                      </a:xfrm>
                      <a:prstGeom prst="ellipse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2147" name="Google Shape;2147;p27"/>
                      <p:cNvSpPr/>
                      <p:nvPr/>
                    </p:nvSpPr>
                    <p:spPr>
                      <a:xfrm>
                        <a:off x="2861775" y="1120988"/>
                        <a:ext cx="94200" cy="94200"/>
                      </a:xfrm>
                      <a:prstGeom prst="ellipse">
                        <a:avLst/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cxnSp>
                    <p:nvCxnSpPr>
                      <p:cNvPr id="2148" name="Google Shape;2148;p27"/>
                      <p:cNvCxnSpPr>
                        <a:stCxn id="2147" idx="0"/>
                        <a:endCxn id="2145" idx="0"/>
                      </p:cNvCxnSpPr>
                      <p:nvPr/>
                    </p:nvCxnSpPr>
                    <p:spPr>
                      <a:xfrm rot="10800000">
                        <a:off x="2908875" y="1081088"/>
                        <a:ext cx="0" cy="399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2149" name="Google Shape;2149;p27"/>
                      <p:cNvCxnSpPr>
                        <a:stCxn id="2147" idx="6"/>
                        <a:endCxn id="2145" idx="6"/>
                      </p:cNvCxnSpPr>
                      <p:nvPr/>
                    </p:nvCxnSpPr>
                    <p:spPr>
                      <a:xfrm>
                        <a:off x="2955975" y="1168088"/>
                        <a:ext cx="402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2150" name="Google Shape;2150;p27"/>
                      <p:cNvCxnSpPr>
                        <a:stCxn id="2147" idx="7"/>
                        <a:endCxn id="2145" idx="7"/>
                      </p:cNvCxnSpPr>
                      <p:nvPr/>
                    </p:nvCxnSpPr>
                    <p:spPr>
                      <a:xfrm rot="10800000" flipH="1">
                        <a:off x="2942180" y="1106583"/>
                        <a:ext cx="285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2151" name="Google Shape;2151;p27"/>
                      <p:cNvCxnSpPr>
                        <a:stCxn id="2147" idx="1"/>
                        <a:endCxn id="2145" idx="1"/>
                      </p:cNvCxnSpPr>
                      <p:nvPr/>
                    </p:nvCxnSpPr>
                    <p:spPr>
                      <a:xfrm rot="10800000">
                        <a:off x="2847370" y="1106583"/>
                        <a:ext cx="28200" cy="28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2152" name="Google Shape;2152;p27"/>
                      <p:cNvCxnSpPr>
                        <a:stCxn id="2147" idx="2"/>
                        <a:endCxn id="2145" idx="2"/>
                      </p:cNvCxnSpPr>
                      <p:nvPr/>
                    </p:nvCxnSpPr>
                    <p:spPr>
                      <a:xfrm rot="10800000">
                        <a:off x="2821875" y="1168088"/>
                        <a:ext cx="399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2153" name="Google Shape;2153;p27"/>
                      <p:cNvCxnSpPr>
                        <a:stCxn id="2147" idx="3"/>
                        <a:endCxn id="2145" idx="3"/>
                      </p:cNvCxnSpPr>
                      <p:nvPr/>
                    </p:nvCxnSpPr>
                    <p:spPr>
                      <a:xfrm flipH="1">
                        <a:off x="2847370" y="1201392"/>
                        <a:ext cx="282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2154" name="Google Shape;2154;p27"/>
                      <p:cNvCxnSpPr>
                        <a:stCxn id="2147" idx="4"/>
                        <a:endCxn id="2145" idx="4"/>
                      </p:cNvCxnSpPr>
                      <p:nvPr/>
                    </p:nvCxnSpPr>
                    <p:spPr>
                      <a:xfrm>
                        <a:off x="2908875" y="1215188"/>
                        <a:ext cx="0" cy="402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2155" name="Google Shape;2155;p27"/>
                      <p:cNvCxnSpPr>
                        <a:stCxn id="2147" idx="5"/>
                        <a:endCxn id="2145" idx="5"/>
                      </p:cNvCxnSpPr>
                      <p:nvPr/>
                    </p:nvCxnSpPr>
                    <p:spPr>
                      <a:xfrm>
                        <a:off x="2942180" y="1201392"/>
                        <a:ext cx="28500" cy="285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</p:grpSp>
                <p:grpSp>
                  <p:nvGrpSpPr>
                    <p:cNvPr id="2156" name="Google Shape;2156;p27"/>
                    <p:cNvGrpSpPr/>
                    <p:nvPr/>
                  </p:nvGrpSpPr>
                  <p:grpSpPr>
                    <a:xfrm>
                      <a:off x="1912103" y="1771547"/>
                      <a:ext cx="813250" cy="433400"/>
                      <a:chOff x="1912103" y="1771547"/>
                      <a:chExt cx="813250" cy="433400"/>
                    </a:xfrm>
                  </p:grpSpPr>
                  <p:grpSp>
                    <p:nvGrpSpPr>
                      <p:cNvPr id="2157" name="Google Shape;2157;p27"/>
                      <p:cNvGrpSpPr/>
                      <p:nvPr/>
                    </p:nvGrpSpPr>
                    <p:grpSpPr>
                      <a:xfrm>
                        <a:off x="1912103" y="1771547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2158" name="Google Shape;2158;p27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159" name="Google Shape;2159;p27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160" name="Google Shape;2160;p27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161" name="Google Shape;2161;p27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162" name="Google Shape;2162;p27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163" name="Google Shape;2163;p27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164" name="Google Shape;2164;p27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165" name="Google Shape;2165;p27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166" name="Google Shape;2166;p27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167" name="Google Shape;2167;p27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168" name="Google Shape;2168;p27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169" name="Google Shape;2169;p27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170" name="Google Shape;2170;p27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171" name="Google Shape;2171;p27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172" name="Google Shape;2172;p27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173" name="Google Shape;2173;p27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</p:grpSp>
                  <p:grpSp>
                    <p:nvGrpSpPr>
                      <p:cNvPr id="2174" name="Google Shape;2174;p27"/>
                      <p:cNvGrpSpPr/>
                      <p:nvPr/>
                    </p:nvGrpSpPr>
                    <p:grpSpPr>
                      <a:xfrm>
                        <a:off x="1938678" y="1816836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2175" name="Google Shape;2175;p27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176" name="Google Shape;2176;p27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177" name="Google Shape;2177;p27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178" name="Google Shape;2178;p27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179" name="Google Shape;2179;p27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180" name="Google Shape;2180;p27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181" name="Google Shape;2181;p27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182" name="Google Shape;2182;p27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183" name="Google Shape;2183;p27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184" name="Google Shape;2184;p27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185" name="Google Shape;2185;p27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186" name="Google Shape;2186;p27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187" name="Google Shape;2187;p27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188" name="Google Shape;2188;p27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189" name="Google Shape;2189;p27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190" name="Google Shape;2190;p27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</p:grpSp>
                  <p:grpSp>
                    <p:nvGrpSpPr>
                      <p:cNvPr id="2191" name="Google Shape;2191;p27"/>
                      <p:cNvGrpSpPr/>
                      <p:nvPr/>
                    </p:nvGrpSpPr>
                    <p:grpSpPr>
                      <a:xfrm>
                        <a:off x="1912103" y="1862125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2192" name="Google Shape;2192;p27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193" name="Google Shape;2193;p27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194" name="Google Shape;2194;p27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195" name="Google Shape;2195;p27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196" name="Google Shape;2196;p27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197" name="Google Shape;2197;p27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198" name="Google Shape;2198;p27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199" name="Google Shape;2199;p27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200" name="Google Shape;2200;p27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201" name="Google Shape;2201;p27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202" name="Google Shape;2202;p27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203" name="Google Shape;2203;p27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204" name="Google Shape;2204;p27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205" name="Google Shape;2205;p27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206" name="Google Shape;2206;p27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207" name="Google Shape;2207;p27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</p:grpSp>
                  <p:grpSp>
                    <p:nvGrpSpPr>
                      <p:cNvPr id="2208" name="Google Shape;2208;p27"/>
                      <p:cNvGrpSpPr/>
                      <p:nvPr/>
                    </p:nvGrpSpPr>
                    <p:grpSpPr>
                      <a:xfrm>
                        <a:off x="1938678" y="1907414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2209" name="Google Shape;2209;p27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210" name="Google Shape;2210;p27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211" name="Google Shape;2211;p27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212" name="Google Shape;2212;p27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213" name="Google Shape;2213;p27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214" name="Google Shape;2214;p27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215" name="Google Shape;2215;p27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216" name="Google Shape;2216;p27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217" name="Google Shape;2217;p27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218" name="Google Shape;2218;p27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219" name="Google Shape;2219;p27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220" name="Google Shape;2220;p27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221" name="Google Shape;2221;p27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222" name="Google Shape;2222;p27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223" name="Google Shape;2223;p27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224" name="Google Shape;2224;p27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</p:grpSp>
                  <p:grpSp>
                    <p:nvGrpSpPr>
                      <p:cNvPr id="2225" name="Google Shape;2225;p27"/>
                      <p:cNvGrpSpPr/>
                      <p:nvPr/>
                    </p:nvGrpSpPr>
                    <p:grpSpPr>
                      <a:xfrm>
                        <a:off x="1912103" y="1952703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2226" name="Google Shape;2226;p27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227" name="Google Shape;2227;p27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228" name="Google Shape;2228;p27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229" name="Google Shape;2229;p27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230" name="Google Shape;2230;p27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231" name="Google Shape;2231;p27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232" name="Google Shape;2232;p27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233" name="Google Shape;2233;p27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234" name="Google Shape;2234;p27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235" name="Google Shape;2235;p27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236" name="Google Shape;2236;p27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237" name="Google Shape;2237;p27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238" name="Google Shape;2238;p27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239" name="Google Shape;2239;p27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240" name="Google Shape;2240;p27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241" name="Google Shape;2241;p27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</p:grpSp>
                  <p:grpSp>
                    <p:nvGrpSpPr>
                      <p:cNvPr id="2242" name="Google Shape;2242;p27"/>
                      <p:cNvGrpSpPr/>
                      <p:nvPr/>
                    </p:nvGrpSpPr>
                    <p:grpSpPr>
                      <a:xfrm>
                        <a:off x="1938678" y="1997992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2243" name="Google Shape;2243;p27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244" name="Google Shape;2244;p27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245" name="Google Shape;2245;p27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246" name="Google Shape;2246;p27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247" name="Google Shape;2247;p27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248" name="Google Shape;2248;p27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249" name="Google Shape;2249;p27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250" name="Google Shape;2250;p27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251" name="Google Shape;2251;p27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252" name="Google Shape;2252;p27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253" name="Google Shape;2253;p27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254" name="Google Shape;2254;p27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255" name="Google Shape;2255;p27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256" name="Google Shape;2256;p27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257" name="Google Shape;2257;p27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258" name="Google Shape;2258;p27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</p:grpSp>
                  <p:grpSp>
                    <p:nvGrpSpPr>
                      <p:cNvPr id="2259" name="Google Shape;2259;p27"/>
                      <p:cNvGrpSpPr/>
                      <p:nvPr/>
                    </p:nvGrpSpPr>
                    <p:grpSpPr>
                      <a:xfrm>
                        <a:off x="1912103" y="2043281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2260" name="Google Shape;2260;p27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261" name="Google Shape;2261;p27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262" name="Google Shape;2262;p27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263" name="Google Shape;2263;p27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264" name="Google Shape;2264;p27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265" name="Google Shape;2265;p27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266" name="Google Shape;2266;p27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267" name="Google Shape;2267;p27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268" name="Google Shape;2268;p27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269" name="Google Shape;2269;p27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270" name="Google Shape;2270;p27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271" name="Google Shape;2271;p27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272" name="Google Shape;2272;p27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273" name="Google Shape;2273;p27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274" name="Google Shape;2274;p27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275" name="Google Shape;2275;p27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</p:grpSp>
                  <p:grpSp>
                    <p:nvGrpSpPr>
                      <p:cNvPr id="2276" name="Google Shape;2276;p27"/>
                      <p:cNvGrpSpPr/>
                      <p:nvPr/>
                    </p:nvGrpSpPr>
                    <p:grpSpPr>
                      <a:xfrm>
                        <a:off x="1938678" y="2088570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2277" name="Google Shape;2277;p27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278" name="Google Shape;2278;p27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279" name="Google Shape;2279;p27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280" name="Google Shape;2280;p27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281" name="Google Shape;2281;p27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282" name="Google Shape;2282;p27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283" name="Google Shape;2283;p27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284" name="Google Shape;2284;p27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285" name="Google Shape;2285;p27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286" name="Google Shape;2286;p27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287" name="Google Shape;2287;p27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288" name="Google Shape;2288;p27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289" name="Google Shape;2289;p27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290" name="Google Shape;2290;p27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291" name="Google Shape;2291;p27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292" name="Google Shape;2292;p27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</p:grpSp>
                  <p:grpSp>
                    <p:nvGrpSpPr>
                      <p:cNvPr id="2293" name="Google Shape;2293;p27"/>
                      <p:cNvGrpSpPr/>
                      <p:nvPr/>
                    </p:nvGrpSpPr>
                    <p:grpSpPr>
                      <a:xfrm>
                        <a:off x="1912103" y="2133859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2294" name="Google Shape;2294;p27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295" name="Google Shape;2295;p27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296" name="Google Shape;2296;p27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297" name="Google Shape;2297;p27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298" name="Google Shape;2298;p27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299" name="Google Shape;2299;p27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300" name="Google Shape;2300;p27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301" name="Google Shape;2301;p27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302" name="Google Shape;2302;p27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303" name="Google Shape;2303;p27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304" name="Google Shape;2304;p27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305" name="Google Shape;2305;p27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306" name="Google Shape;2306;p27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307" name="Google Shape;2307;p27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308" name="Google Shape;2308;p27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309" name="Google Shape;2309;p27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</p:grpSp>
                  <p:grpSp>
                    <p:nvGrpSpPr>
                      <p:cNvPr id="2310" name="Google Shape;2310;p27"/>
                      <p:cNvGrpSpPr/>
                      <p:nvPr/>
                    </p:nvGrpSpPr>
                    <p:grpSpPr>
                      <a:xfrm>
                        <a:off x="1938678" y="2179147"/>
                        <a:ext cx="786675" cy="25800"/>
                        <a:chOff x="1912103" y="1771547"/>
                        <a:chExt cx="786675" cy="25800"/>
                      </a:xfrm>
                    </p:grpSpPr>
                    <p:sp>
                      <p:nvSpPr>
                        <p:cNvPr id="2311" name="Google Shape;2311;p27"/>
                        <p:cNvSpPr/>
                        <p:nvPr/>
                      </p:nvSpPr>
                      <p:spPr>
                        <a:xfrm>
                          <a:off x="19121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312" name="Google Shape;2312;p27"/>
                        <p:cNvSpPr/>
                        <p:nvPr/>
                      </p:nvSpPr>
                      <p:spPr>
                        <a:xfrm>
                          <a:off x="19628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313" name="Google Shape;2313;p27"/>
                        <p:cNvSpPr/>
                        <p:nvPr/>
                      </p:nvSpPr>
                      <p:spPr>
                        <a:xfrm>
                          <a:off x="20135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314" name="Google Shape;2314;p27"/>
                        <p:cNvSpPr/>
                        <p:nvPr/>
                      </p:nvSpPr>
                      <p:spPr>
                        <a:xfrm>
                          <a:off x="20642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315" name="Google Shape;2315;p27"/>
                        <p:cNvSpPr/>
                        <p:nvPr/>
                      </p:nvSpPr>
                      <p:spPr>
                        <a:xfrm>
                          <a:off x="21150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316" name="Google Shape;2316;p27"/>
                        <p:cNvSpPr/>
                        <p:nvPr/>
                      </p:nvSpPr>
                      <p:spPr>
                        <a:xfrm>
                          <a:off x="21657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317" name="Google Shape;2317;p27"/>
                        <p:cNvSpPr/>
                        <p:nvPr/>
                      </p:nvSpPr>
                      <p:spPr>
                        <a:xfrm>
                          <a:off x="22164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318" name="Google Shape;2318;p27"/>
                        <p:cNvSpPr/>
                        <p:nvPr/>
                      </p:nvSpPr>
                      <p:spPr>
                        <a:xfrm>
                          <a:off x="22671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319" name="Google Shape;2319;p27"/>
                        <p:cNvSpPr/>
                        <p:nvPr/>
                      </p:nvSpPr>
                      <p:spPr>
                        <a:xfrm>
                          <a:off x="23179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320" name="Google Shape;2320;p27"/>
                        <p:cNvSpPr/>
                        <p:nvPr/>
                      </p:nvSpPr>
                      <p:spPr>
                        <a:xfrm>
                          <a:off x="23686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321" name="Google Shape;2321;p27"/>
                        <p:cNvSpPr/>
                        <p:nvPr/>
                      </p:nvSpPr>
                      <p:spPr>
                        <a:xfrm>
                          <a:off x="24193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322" name="Google Shape;2322;p27"/>
                        <p:cNvSpPr/>
                        <p:nvPr/>
                      </p:nvSpPr>
                      <p:spPr>
                        <a:xfrm>
                          <a:off x="24700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323" name="Google Shape;2323;p27"/>
                        <p:cNvSpPr/>
                        <p:nvPr/>
                      </p:nvSpPr>
                      <p:spPr>
                        <a:xfrm>
                          <a:off x="252080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324" name="Google Shape;2324;p27"/>
                        <p:cNvSpPr/>
                        <p:nvPr/>
                      </p:nvSpPr>
                      <p:spPr>
                        <a:xfrm>
                          <a:off x="257152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325" name="Google Shape;2325;p27"/>
                        <p:cNvSpPr/>
                        <p:nvPr/>
                      </p:nvSpPr>
                      <p:spPr>
                        <a:xfrm>
                          <a:off x="2622253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  <p:sp>
                      <p:nvSpPr>
                        <p:cNvPr id="2326" name="Google Shape;2326;p27"/>
                        <p:cNvSpPr/>
                        <p:nvPr/>
                      </p:nvSpPr>
                      <p:spPr>
                        <a:xfrm>
                          <a:off x="2672978" y="1771547"/>
                          <a:ext cx="25800" cy="25800"/>
                        </a:xfrm>
                        <a:prstGeom prst="ellipse">
                          <a:avLst/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</a:p>
                      </p:txBody>
                    </p:sp>
                  </p:grpSp>
                </p:grpSp>
                <p:sp>
                  <p:nvSpPr>
                    <p:cNvPr id="2327" name="Google Shape;2327;p27"/>
                    <p:cNvSpPr/>
                    <p:nvPr/>
                  </p:nvSpPr>
                  <p:spPr>
                    <a:xfrm>
                      <a:off x="1912101" y="1673474"/>
                      <a:ext cx="17400" cy="17400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2328" name="Google Shape;2328;p27"/>
                    <p:cNvSpPr/>
                    <p:nvPr/>
                  </p:nvSpPr>
                  <p:spPr>
                    <a:xfrm>
                      <a:off x="1912101" y="1650524"/>
                      <a:ext cx="17400" cy="17400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2329" name="Google Shape;2329;p27"/>
                    <p:cNvSpPr/>
                    <p:nvPr/>
                  </p:nvSpPr>
                  <p:spPr>
                    <a:xfrm>
                      <a:off x="1912101" y="1627574"/>
                      <a:ext cx="17400" cy="17400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</p:grpSp>
            </p:grpSp>
            <p:grpSp>
              <p:nvGrpSpPr>
                <p:cNvPr id="2330" name="Google Shape;2330;p27"/>
                <p:cNvGrpSpPr/>
                <p:nvPr/>
              </p:nvGrpSpPr>
              <p:grpSpPr>
                <a:xfrm>
                  <a:off x="1634350" y="4002324"/>
                  <a:ext cx="1269600" cy="162600"/>
                  <a:chOff x="1634350" y="4002324"/>
                  <a:chExt cx="1269600" cy="162600"/>
                </a:xfrm>
              </p:grpSpPr>
              <p:sp>
                <p:nvSpPr>
                  <p:cNvPr id="2331" name="Google Shape;2331;p27"/>
                  <p:cNvSpPr/>
                  <p:nvPr/>
                </p:nvSpPr>
                <p:spPr>
                  <a:xfrm>
                    <a:off x="1634350" y="4002324"/>
                    <a:ext cx="1269600" cy="1626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grpSp>
                <p:nvGrpSpPr>
                  <p:cNvPr id="2332" name="Google Shape;2332;p27"/>
                  <p:cNvGrpSpPr/>
                  <p:nvPr/>
                </p:nvGrpSpPr>
                <p:grpSpPr>
                  <a:xfrm>
                    <a:off x="1657932" y="4031216"/>
                    <a:ext cx="1222424" cy="104804"/>
                    <a:chOff x="1657932" y="4031216"/>
                    <a:chExt cx="1222424" cy="104804"/>
                  </a:xfrm>
                </p:grpSpPr>
                <p:grpSp>
                  <p:nvGrpSpPr>
                    <p:cNvPr id="2333" name="Google Shape;2333;p27"/>
                    <p:cNvGrpSpPr/>
                    <p:nvPr/>
                  </p:nvGrpSpPr>
                  <p:grpSpPr>
                    <a:xfrm rot="-5400000">
                      <a:off x="1698430" y="3990718"/>
                      <a:ext cx="104804" cy="185799"/>
                      <a:chOff x="1956148" y="1098526"/>
                      <a:chExt cx="111600" cy="112537"/>
                    </a:xfrm>
                  </p:grpSpPr>
                  <p:sp>
                    <p:nvSpPr>
                      <p:cNvPr id="2334" name="Google Shape;2334;p27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2335" name="Google Shape;2335;p27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2336" name="Google Shape;2336;p27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2337" name="Google Shape;2337;p27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2338" name="Google Shape;2338;p27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</p:grpSp>
                <p:grpSp>
                  <p:nvGrpSpPr>
                    <p:cNvPr id="2339" name="Google Shape;2339;p27"/>
                    <p:cNvGrpSpPr/>
                    <p:nvPr/>
                  </p:nvGrpSpPr>
                  <p:grpSpPr>
                    <a:xfrm rot="-5400000">
                      <a:off x="1905756" y="3990718"/>
                      <a:ext cx="104804" cy="185799"/>
                      <a:chOff x="1956148" y="1098526"/>
                      <a:chExt cx="111600" cy="112537"/>
                    </a:xfrm>
                  </p:grpSpPr>
                  <p:sp>
                    <p:nvSpPr>
                      <p:cNvPr id="2340" name="Google Shape;2340;p27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2341" name="Google Shape;2341;p27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2342" name="Google Shape;2342;p27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2343" name="Google Shape;2343;p27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2344" name="Google Shape;2344;p27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</p:grpSp>
                <p:grpSp>
                  <p:nvGrpSpPr>
                    <p:cNvPr id="2345" name="Google Shape;2345;p27"/>
                    <p:cNvGrpSpPr/>
                    <p:nvPr/>
                  </p:nvGrpSpPr>
                  <p:grpSpPr>
                    <a:xfrm rot="-5400000">
                      <a:off x="2113080" y="3990718"/>
                      <a:ext cx="104804" cy="185799"/>
                      <a:chOff x="1956148" y="1098526"/>
                      <a:chExt cx="111600" cy="112537"/>
                    </a:xfrm>
                  </p:grpSpPr>
                  <p:sp>
                    <p:nvSpPr>
                      <p:cNvPr id="2346" name="Google Shape;2346;p27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2347" name="Google Shape;2347;p27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2348" name="Google Shape;2348;p27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2349" name="Google Shape;2349;p27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2350" name="Google Shape;2350;p27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</p:grpSp>
                <p:grpSp>
                  <p:nvGrpSpPr>
                    <p:cNvPr id="2351" name="Google Shape;2351;p27"/>
                    <p:cNvGrpSpPr/>
                    <p:nvPr/>
                  </p:nvGrpSpPr>
                  <p:grpSpPr>
                    <a:xfrm rot="-5400000">
                      <a:off x="2320405" y="3990718"/>
                      <a:ext cx="104804" cy="185799"/>
                      <a:chOff x="1956148" y="1098526"/>
                      <a:chExt cx="111600" cy="112537"/>
                    </a:xfrm>
                  </p:grpSpPr>
                  <p:sp>
                    <p:nvSpPr>
                      <p:cNvPr id="2352" name="Google Shape;2352;p27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2353" name="Google Shape;2353;p27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2354" name="Google Shape;2354;p27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2355" name="Google Shape;2355;p27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2356" name="Google Shape;2356;p27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</p:grpSp>
                <p:grpSp>
                  <p:nvGrpSpPr>
                    <p:cNvPr id="2357" name="Google Shape;2357;p27"/>
                    <p:cNvGrpSpPr/>
                    <p:nvPr/>
                  </p:nvGrpSpPr>
                  <p:grpSpPr>
                    <a:xfrm rot="-5400000">
                      <a:off x="2527730" y="3990718"/>
                      <a:ext cx="104804" cy="185799"/>
                      <a:chOff x="1956148" y="1098526"/>
                      <a:chExt cx="111600" cy="112537"/>
                    </a:xfrm>
                  </p:grpSpPr>
                  <p:sp>
                    <p:nvSpPr>
                      <p:cNvPr id="2358" name="Google Shape;2358;p27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2359" name="Google Shape;2359;p27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2360" name="Google Shape;2360;p27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2361" name="Google Shape;2361;p27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2362" name="Google Shape;2362;p27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</p:grpSp>
                <p:grpSp>
                  <p:nvGrpSpPr>
                    <p:cNvPr id="2363" name="Google Shape;2363;p27"/>
                    <p:cNvGrpSpPr/>
                    <p:nvPr/>
                  </p:nvGrpSpPr>
                  <p:grpSpPr>
                    <a:xfrm rot="-5400000">
                      <a:off x="2735055" y="3990718"/>
                      <a:ext cx="104804" cy="185799"/>
                      <a:chOff x="1956148" y="1098526"/>
                      <a:chExt cx="111600" cy="112537"/>
                    </a:xfrm>
                  </p:grpSpPr>
                  <p:sp>
                    <p:nvSpPr>
                      <p:cNvPr id="2364" name="Google Shape;2364;p27"/>
                      <p:cNvSpPr/>
                      <p:nvPr/>
                    </p:nvSpPr>
                    <p:spPr>
                      <a:xfrm>
                        <a:off x="1956148" y="1098526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2365" name="Google Shape;2365;p27"/>
                      <p:cNvSpPr/>
                      <p:nvPr/>
                    </p:nvSpPr>
                    <p:spPr>
                      <a:xfrm>
                        <a:off x="1956148" y="1123511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2366" name="Google Shape;2366;p27"/>
                      <p:cNvSpPr/>
                      <p:nvPr/>
                    </p:nvSpPr>
                    <p:spPr>
                      <a:xfrm>
                        <a:off x="1956148" y="1148495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2367" name="Google Shape;2367;p27"/>
                      <p:cNvSpPr/>
                      <p:nvPr/>
                    </p:nvSpPr>
                    <p:spPr>
                      <a:xfrm>
                        <a:off x="1956148" y="1173479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2368" name="Google Shape;2368;p27"/>
                      <p:cNvSpPr/>
                      <p:nvPr/>
                    </p:nvSpPr>
                    <p:spPr>
                      <a:xfrm>
                        <a:off x="1956148" y="1198463"/>
                        <a:ext cx="111600" cy="12600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</p:grpSp>
              </p:grpSp>
            </p:grpSp>
          </p:grpSp>
        </p:grpSp>
      </p:grpSp>
      <p:pic>
        <p:nvPicPr>
          <p:cNvPr id="2369" name="Google Shape;2369;p2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024349" y="2561575"/>
            <a:ext cx="2419300" cy="101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70" name="Shape 2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1" name="Google Shape;2771;p36"/>
          <p:cNvSpPr txBox="1"/>
          <p:nvPr>
            <p:ph type="title" idx="15"/>
          </p:nvPr>
        </p:nvSpPr>
        <p:spPr>
          <a:xfrm>
            <a:off x="872400" y="537575"/>
            <a:ext cx="7384500" cy="6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lt2"/>
                </a:solidFill>
              </a:rPr>
              <a:t>GIT INTERFACES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772" name="Google Shape;2772;p36"/>
          <p:cNvSpPr txBox="1"/>
          <p:nvPr>
            <p:ph type="title"/>
          </p:nvPr>
        </p:nvSpPr>
        <p:spPr>
          <a:xfrm>
            <a:off x="900539" y="2055150"/>
            <a:ext cx="18246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 CLI</a:t>
            </a:r>
            <a:endParaRPr lang="en-GB"/>
          </a:p>
        </p:txBody>
      </p:sp>
      <p:sp>
        <p:nvSpPr>
          <p:cNvPr id="2773" name="Google Shape;2773;p36"/>
          <p:cNvSpPr txBox="1"/>
          <p:nvPr>
            <p:ph type="subTitle" idx="1"/>
          </p:nvPr>
        </p:nvSpPr>
        <p:spPr>
          <a:xfrm>
            <a:off x="699250" y="2321050"/>
            <a:ext cx="2227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Gratuit</a:t>
            </a:r>
            <a:endParaRPr lang="en-GB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Windows/Mac/Linux</a:t>
            </a:r>
            <a:endParaRPr lang="en-GB"/>
          </a:p>
        </p:txBody>
      </p:sp>
      <p:sp>
        <p:nvSpPr>
          <p:cNvPr id="2774" name="Google Shape;2774;p36"/>
          <p:cNvSpPr txBox="1"/>
          <p:nvPr>
            <p:ph type="title" idx="2"/>
          </p:nvPr>
        </p:nvSpPr>
        <p:spPr>
          <a:xfrm>
            <a:off x="3659700" y="2055150"/>
            <a:ext cx="18246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GitKraken</a:t>
            </a:r>
            <a:endParaRPr lang="en-GB"/>
          </a:p>
        </p:txBody>
      </p:sp>
      <p:sp>
        <p:nvSpPr>
          <p:cNvPr id="2775" name="Google Shape;2775;p36"/>
          <p:cNvSpPr txBox="1"/>
          <p:nvPr>
            <p:ph type="subTitle" idx="3"/>
          </p:nvPr>
        </p:nvSpPr>
        <p:spPr>
          <a:xfrm>
            <a:off x="3466325" y="2314950"/>
            <a:ext cx="2132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Gratuit &amp; Payant</a:t>
            </a:r>
            <a:endParaRPr lang="en-GB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Windows/Mac/linux</a:t>
            </a:r>
            <a:endParaRPr lang="en-GB"/>
          </a:p>
        </p:txBody>
      </p:sp>
      <p:sp>
        <p:nvSpPr>
          <p:cNvPr id="2776" name="Google Shape;2776;p36"/>
          <p:cNvSpPr txBox="1"/>
          <p:nvPr>
            <p:ph type="title" idx="4"/>
          </p:nvPr>
        </p:nvSpPr>
        <p:spPr>
          <a:xfrm>
            <a:off x="900539" y="3742976"/>
            <a:ext cx="18246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Ungit</a:t>
            </a:r>
            <a:endParaRPr lang="en-GB"/>
          </a:p>
        </p:txBody>
      </p:sp>
      <p:sp>
        <p:nvSpPr>
          <p:cNvPr id="2777" name="Google Shape;2777;p36"/>
          <p:cNvSpPr txBox="1"/>
          <p:nvPr>
            <p:ph type="title" idx="6"/>
          </p:nvPr>
        </p:nvSpPr>
        <p:spPr>
          <a:xfrm>
            <a:off x="3659700" y="3742976"/>
            <a:ext cx="18246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Gitnuro</a:t>
            </a:r>
            <a:endParaRPr lang="en-GB"/>
          </a:p>
        </p:txBody>
      </p:sp>
      <p:sp>
        <p:nvSpPr>
          <p:cNvPr id="2778" name="Google Shape;2778;p36"/>
          <p:cNvSpPr txBox="1"/>
          <p:nvPr>
            <p:ph type="title" idx="8"/>
          </p:nvPr>
        </p:nvSpPr>
        <p:spPr>
          <a:xfrm>
            <a:off x="6418861" y="2055150"/>
            <a:ext cx="18246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Github Desktop</a:t>
            </a:r>
            <a:endParaRPr lang="en-GB"/>
          </a:p>
        </p:txBody>
      </p:sp>
      <p:sp>
        <p:nvSpPr>
          <p:cNvPr id="2779" name="Google Shape;2779;p36"/>
          <p:cNvSpPr txBox="1"/>
          <p:nvPr>
            <p:ph type="title" idx="13"/>
          </p:nvPr>
        </p:nvSpPr>
        <p:spPr>
          <a:xfrm>
            <a:off x="6418861" y="3742976"/>
            <a:ext cx="18246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Sourcetree</a:t>
            </a:r>
            <a:endParaRPr lang="en-GB"/>
          </a:p>
        </p:txBody>
      </p:sp>
      <p:pic>
        <p:nvPicPr>
          <p:cNvPr id="2780" name="Google Shape;2780;p3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591463" y="1493746"/>
            <a:ext cx="442749" cy="442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1" name="Google Shape;2781;p3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293874" y="1472725"/>
            <a:ext cx="556227" cy="484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2" name="Google Shape;2782;p3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053038" y="1437012"/>
            <a:ext cx="556224" cy="55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3" name="Google Shape;2783;p36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1373440" y="3190427"/>
            <a:ext cx="878821" cy="41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4" name="Google Shape;2784;p36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4322250" y="3157175"/>
            <a:ext cx="484800" cy="48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5" name="Google Shape;2785;p36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7017213" y="3085637"/>
            <a:ext cx="627873" cy="62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6" name="Google Shape;2786;p36"/>
          <p:cNvSpPr txBox="1"/>
          <p:nvPr>
            <p:ph type="subTitle" idx="3"/>
          </p:nvPr>
        </p:nvSpPr>
        <p:spPr>
          <a:xfrm>
            <a:off x="6264950" y="2297025"/>
            <a:ext cx="2132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Gratuit</a:t>
            </a:r>
            <a:endParaRPr lang="en-GB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Windows/Mac/linux</a:t>
            </a:r>
            <a:endParaRPr lang="en-GB"/>
          </a:p>
        </p:txBody>
      </p:sp>
      <p:sp>
        <p:nvSpPr>
          <p:cNvPr id="2787" name="Google Shape;2787;p36"/>
          <p:cNvSpPr txBox="1"/>
          <p:nvPr>
            <p:ph type="subTitle" idx="3"/>
          </p:nvPr>
        </p:nvSpPr>
        <p:spPr>
          <a:xfrm>
            <a:off x="746638" y="4029500"/>
            <a:ext cx="2132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Gratuit</a:t>
            </a:r>
            <a:endParaRPr lang="en-GB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Windows/Mac/linux</a:t>
            </a:r>
            <a:endParaRPr lang="en-GB"/>
          </a:p>
        </p:txBody>
      </p:sp>
      <p:sp>
        <p:nvSpPr>
          <p:cNvPr id="2788" name="Google Shape;2788;p36"/>
          <p:cNvSpPr txBox="1"/>
          <p:nvPr>
            <p:ph type="subTitle" idx="3"/>
          </p:nvPr>
        </p:nvSpPr>
        <p:spPr>
          <a:xfrm>
            <a:off x="3498438" y="4029500"/>
            <a:ext cx="2132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Gratuit</a:t>
            </a:r>
            <a:endParaRPr lang="en-GB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Windows/Mac/linux</a:t>
            </a:r>
            <a:endParaRPr lang="en-GB"/>
          </a:p>
        </p:txBody>
      </p:sp>
      <p:sp>
        <p:nvSpPr>
          <p:cNvPr id="2789" name="Google Shape;2789;p36"/>
          <p:cNvSpPr txBox="1"/>
          <p:nvPr>
            <p:ph type="subTitle" idx="3"/>
          </p:nvPr>
        </p:nvSpPr>
        <p:spPr>
          <a:xfrm>
            <a:off x="6264938" y="4017325"/>
            <a:ext cx="2132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Gratuit</a:t>
            </a:r>
            <a:endParaRPr lang="en-GB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Windows/Mac</a:t>
            </a:r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93" name="Shape 2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4" name="Google Shape;2794;p37"/>
          <p:cNvSpPr txBox="1"/>
          <p:nvPr>
            <p:ph type="title"/>
          </p:nvPr>
        </p:nvSpPr>
        <p:spPr>
          <a:xfrm>
            <a:off x="872400" y="537575"/>
            <a:ext cx="7384500" cy="6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 ONLY FLOW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2795" name="Google Shape;2795;p3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271050" y="523725"/>
            <a:ext cx="2600450" cy="409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796" name="Google Shape;2796;p37"/>
          <p:cNvSpPr txBox="1"/>
          <p:nvPr/>
        </p:nvSpPr>
        <p:spPr>
          <a:xfrm>
            <a:off x="607025" y="1103400"/>
            <a:ext cx="5500200" cy="32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 panose="00000500000000000000"/>
              <a:buChar char="-"/>
            </a:pPr>
            <a:r>
              <a:rPr lang="en-GB">
                <a:solidFill>
                  <a:schemeClr val="accent2"/>
                </a:solidFill>
                <a:latin typeface="Tajawal" panose="00000500000000000000"/>
                <a:ea typeface="Tajawal" panose="00000500000000000000"/>
                <a:cs typeface="Tajawal" panose="00000500000000000000"/>
                <a:sym typeface="Tajawal" panose="00000500000000000000"/>
              </a:rPr>
              <a:t>Uniquement sur de très petits projets</a:t>
            </a:r>
            <a:endParaRPr>
              <a:solidFill>
                <a:schemeClr val="accent2"/>
              </a:solidFill>
              <a:latin typeface="Tajawal" panose="00000500000000000000"/>
              <a:ea typeface="Tajawal" panose="00000500000000000000"/>
              <a:cs typeface="Tajawal" panose="00000500000000000000"/>
              <a:sym typeface="Tajawal" panose="0000050000000000000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 panose="00000500000000000000"/>
              <a:buChar char="-"/>
            </a:pPr>
            <a:r>
              <a:rPr lang="en-GB">
                <a:solidFill>
                  <a:schemeClr val="accent2"/>
                </a:solidFill>
                <a:latin typeface="Tajawal" panose="00000500000000000000"/>
                <a:ea typeface="Tajawal" panose="00000500000000000000"/>
                <a:cs typeface="Tajawal" panose="00000500000000000000"/>
                <a:sym typeface="Tajawal" panose="00000500000000000000"/>
              </a:rPr>
              <a:t>Une seule personne travaille sur une évolution donnée</a:t>
            </a:r>
            <a:endParaRPr>
              <a:solidFill>
                <a:schemeClr val="accent2"/>
              </a:solidFill>
              <a:latin typeface="Tajawal" panose="00000500000000000000"/>
              <a:ea typeface="Tajawal" panose="00000500000000000000"/>
              <a:cs typeface="Tajawal" panose="00000500000000000000"/>
              <a:sym typeface="Tajawal" panose="0000050000000000000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 panose="00000500000000000000"/>
              <a:buChar char="-"/>
            </a:pPr>
            <a:r>
              <a:rPr lang="en-GB">
                <a:solidFill>
                  <a:schemeClr val="accent2"/>
                </a:solidFill>
                <a:latin typeface="Tajawal" panose="00000500000000000000"/>
                <a:ea typeface="Tajawal" panose="00000500000000000000"/>
                <a:cs typeface="Tajawal" panose="00000500000000000000"/>
                <a:sym typeface="Tajawal" panose="00000500000000000000"/>
              </a:rPr>
              <a:t>Il faut répartir le travail afin de limiter au maximum les risques de conflits</a:t>
            </a:r>
            <a:endParaRPr>
              <a:solidFill>
                <a:schemeClr val="accent2"/>
              </a:solidFill>
              <a:latin typeface="Tajawal" panose="00000500000000000000"/>
              <a:ea typeface="Tajawal" panose="00000500000000000000"/>
              <a:cs typeface="Tajawal" panose="00000500000000000000"/>
              <a:sym typeface="Tajawal" panose="0000050000000000000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 panose="00000500000000000000"/>
              <a:buChar char="-"/>
            </a:pPr>
            <a:r>
              <a:rPr lang="en-GB">
                <a:solidFill>
                  <a:schemeClr val="accent2"/>
                </a:solidFill>
                <a:latin typeface="Tajawal" panose="00000500000000000000"/>
                <a:ea typeface="Tajawal" panose="00000500000000000000"/>
                <a:cs typeface="Tajawal" panose="00000500000000000000"/>
                <a:sym typeface="Tajawal" panose="00000500000000000000"/>
              </a:rPr>
              <a:t>La durée d'écriture d'une évolution doit être courte, là aussi pour éviter les risques de conflits.</a:t>
            </a:r>
            <a:endParaRPr>
              <a:solidFill>
                <a:schemeClr val="accent2"/>
              </a:solidFill>
              <a:latin typeface="Tajawal" panose="00000500000000000000"/>
              <a:ea typeface="Tajawal" panose="00000500000000000000"/>
              <a:cs typeface="Tajawal" panose="00000500000000000000"/>
              <a:sym typeface="Tajawal" panose="0000050000000000000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 panose="00000500000000000000"/>
              <a:buChar char="-"/>
            </a:pPr>
            <a:r>
              <a:rPr lang="en-GB">
                <a:solidFill>
                  <a:schemeClr val="lt1"/>
                </a:solidFill>
                <a:latin typeface="Tajawal" panose="00000500000000000000"/>
                <a:ea typeface="Tajawal" panose="00000500000000000000"/>
                <a:cs typeface="Tajawal" panose="00000500000000000000"/>
                <a:sym typeface="Tajawal" panose="00000500000000000000"/>
              </a:rPr>
              <a:t>Chaque commit doit être tester et fiable pour ne pas casser l'application.</a:t>
            </a:r>
            <a:endParaRPr>
              <a:solidFill>
                <a:schemeClr val="accent2"/>
              </a:solidFill>
              <a:latin typeface="Tajawal" panose="00000500000000000000"/>
              <a:ea typeface="Tajawal" panose="00000500000000000000"/>
              <a:cs typeface="Tajawal" panose="00000500000000000000"/>
              <a:sym typeface="Tajawal" panose="0000050000000000000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00" name="Shape 2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1" name="Google Shape;2801;p38"/>
          <p:cNvSpPr txBox="1"/>
          <p:nvPr>
            <p:ph type="title"/>
          </p:nvPr>
        </p:nvSpPr>
        <p:spPr>
          <a:xfrm>
            <a:off x="872400" y="537575"/>
            <a:ext cx="7384500" cy="6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GITHUB FLOW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2802" name="Google Shape;2802;p3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774325" y="493525"/>
            <a:ext cx="3289597" cy="4156450"/>
          </a:xfrm>
          <a:prstGeom prst="rect">
            <a:avLst/>
          </a:prstGeom>
          <a:noFill/>
          <a:ln>
            <a:noFill/>
          </a:ln>
        </p:spPr>
      </p:pic>
      <p:sp>
        <p:nvSpPr>
          <p:cNvPr id="2803" name="Google Shape;2803;p38"/>
          <p:cNvSpPr txBox="1"/>
          <p:nvPr/>
        </p:nvSpPr>
        <p:spPr>
          <a:xfrm>
            <a:off x="607025" y="1103400"/>
            <a:ext cx="5063400" cy="32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 panose="00000500000000000000"/>
              <a:buChar char="-"/>
            </a:pPr>
            <a:r>
              <a:rPr lang="en-GB">
                <a:solidFill>
                  <a:schemeClr val="accent2"/>
                </a:solidFill>
                <a:latin typeface="Tajawal" panose="00000500000000000000"/>
                <a:ea typeface="Tajawal" panose="00000500000000000000"/>
                <a:cs typeface="Tajawal" panose="00000500000000000000"/>
                <a:sym typeface="Tajawal" panose="00000500000000000000"/>
              </a:rPr>
              <a:t>Très adapté pour petits et moyens projets</a:t>
            </a:r>
            <a:endParaRPr>
              <a:solidFill>
                <a:schemeClr val="accent2"/>
              </a:solidFill>
              <a:latin typeface="Tajawal" panose="00000500000000000000"/>
              <a:ea typeface="Tajawal" panose="00000500000000000000"/>
              <a:cs typeface="Tajawal" panose="00000500000000000000"/>
              <a:sym typeface="Tajawal" panose="0000050000000000000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 panose="00000500000000000000"/>
              <a:buChar char="-"/>
            </a:pPr>
            <a:r>
              <a:rPr lang="en-GB">
                <a:solidFill>
                  <a:schemeClr val="accent2"/>
                </a:solidFill>
                <a:latin typeface="Tajawal" panose="00000500000000000000"/>
                <a:ea typeface="Tajawal" panose="00000500000000000000"/>
                <a:cs typeface="Tajawal" panose="00000500000000000000"/>
                <a:sym typeface="Tajawal" panose="00000500000000000000"/>
              </a:rPr>
              <a:t>À tout moment la version disponible sur la branche 'master' est stable et donc déployable</a:t>
            </a:r>
            <a:endParaRPr>
              <a:solidFill>
                <a:schemeClr val="accent2"/>
              </a:solidFill>
              <a:latin typeface="Tajawal" panose="00000500000000000000"/>
              <a:ea typeface="Tajawal" panose="00000500000000000000"/>
              <a:cs typeface="Tajawal" panose="00000500000000000000"/>
              <a:sym typeface="Tajawal" panose="0000050000000000000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 panose="00000500000000000000"/>
              <a:buChar char="-"/>
            </a:pPr>
            <a:r>
              <a:rPr lang="en-GB">
                <a:solidFill>
                  <a:schemeClr val="accent2"/>
                </a:solidFill>
                <a:latin typeface="Tajawal" panose="00000500000000000000"/>
                <a:ea typeface="Tajawal" panose="00000500000000000000"/>
                <a:cs typeface="Tajawal" panose="00000500000000000000"/>
                <a:sym typeface="Tajawal" panose="00000500000000000000"/>
              </a:rPr>
              <a:t>Une branche est créée à partir de 'master' pour toute modification, quelle que soit son ampleur.</a:t>
            </a:r>
            <a:endParaRPr>
              <a:solidFill>
                <a:schemeClr val="accent2"/>
              </a:solidFill>
              <a:latin typeface="Tajawal" panose="00000500000000000000"/>
              <a:ea typeface="Tajawal" panose="00000500000000000000"/>
              <a:cs typeface="Tajawal" panose="00000500000000000000"/>
              <a:sym typeface="Tajawal" panose="0000050000000000000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 panose="00000500000000000000"/>
              <a:buChar char="-"/>
            </a:pPr>
            <a:r>
              <a:rPr lang="en-GB">
                <a:solidFill>
                  <a:schemeClr val="accent2"/>
                </a:solidFill>
                <a:latin typeface="Tajawal" panose="00000500000000000000"/>
                <a:ea typeface="Tajawal" panose="00000500000000000000"/>
                <a:cs typeface="Tajawal" panose="00000500000000000000"/>
                <a:sym typeface="Tajawal" panose="00000500000000000000"/>
              </a:rPr>
              <a:t>Les nouvelles fonctionnalités peuvent passer par des forks du projet et des pull requests.</a:t>
            </a:r>
            <a:endParaRPr>
              <a:solidFill>
                <a:schemeClr val="accent2"/>
              </a:solidFill>
              <a:latin typeface="Tajawal" panose="00000500000000000000"/>
              <a:ea typeface="Tajawal" panose="00000500000000000000"/>
              <a:cs typeface="Tajawal" panose="00000500000000000000"/>
              <a:sym typeface="Tajawal" panose="0000050000000000000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 panose="00000500000000000000"/>
              <a:buChar char="-"/>
            </a:pPr>
            <a:r>
              <a:rPr lang="en-GB">
                <a:solidFill>
                  <a:schemeClr val="accent2"/>
                </a:solidFill>
                <a:latin typeface="Tajawal" panose="00000500000000000000"/>
                <a:ea typeface="Tajawal" panose="00000500000000000000"/>
                <a:cs typeface="Tajawal" panose="00000500000000000000"/>
                <a:sym typeface="Tajawal" panose="00000500000000000000"/>
              </a:rPr>
              <a:t>Quand une fonctionnalité est terminée, la branche de la feature est merge sur ‘master’.</a:t>
            </a:r>
            <a:endParaRPr>
              <a:solidFill>
                <a:schemeClr val="accent2"/>
              </a:solidFill>
              <a:latin typeface="Tajawal" panose="00000500000000000000"/>
              <a:ea typeface="Tajawal" panose="00000500000000000000"/>
              <a:cs typeface="Tajawal" panose="00000500000000000000"/>
              <a:sym typeface="Tajawal" panose="0000050000000000000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07" name="Shape 2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8" name="Google Shape;2808;p39"/>
          <p:cNvSpPr txBox="1"/>
          <p:nvPr>
            <p:ph type="title"/>
          </p:nvPr>
        </p:nvSpPr>
        <p:spPr>
          <a:xfrm>
            <a:off x="872400" y="537575"/>
            <a:ext cx="7384500" cy="6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GITFLOW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2809" name="Google Shape;2809;p3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917238" y="488688"/>
            <a:ext cx="3143726" cy="416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810" name="Google Shape;2810;p39"/>
          <p:cNvSpPr txBox="1"/>
          <p:nvPr/>
        </p:nvSpPr>
        <p:spPr>
          <a:xfrm>
            <a:off x="607025" y="1103400"/>
            <a:ext cx="5063400" cy="35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 panose="00000500000000000000"/>
              <a:buChar char="-"/>
            </a:pPr>
            <a:r>
              <a:rPr lang="en-GB">
                <a:solidFill>
                  <a:schemeClr val="accent2"/>
                </a:solidFill>
                <a:latin typeface="Tajawal" panose="00000500000000000000"/>
                <a:ea typeface="Tajawal" panose="00000500000000000000"/>
                <a:cs typeface="Tajawal" panose="00000500000000000000"/>
                <a:sym typeface="Tajawal" panose="00000500000000000000"/>
              </a:rPr>
              <a:t>Très adapté pour les moyens et gros projets.</a:t>
            </a:r>
            <a:endParaRPr>
              <a:solidFill>
                <a:schemeClr val="accent2"/>
              </a:solidFill>
              <a:latin typeface="Tajawal" panose="00000500000000000000"/>
              <a:ea typeface="Tajawal" panose="00000500000000000000"/>
              <a:cs typeface="Tajawal" panose="00000500000000000000"/>
              <a:sym typeface="Tajawal" panose="0000050000000000000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 panose="00000500000000000000"/>
              <a:buChar char="-"/>
            </a:pPr>
            <a:r>
              <a:rPr lang="en-GB">
                <a:solidFill>
                  <a:schemeClr val="accent2"/>
                </a:solidFill>
                <a:latin typeface="Tajawal" panose="00000500000000000000"/>
                <a:ea typeface="Tajawal" panose="00000500000000000000"/>
                <a:cs typeface="Tajawal" panose="00000500000000000000"/>
                <a:sym typeface="Tajawal" panose="00000500000000000000"/>
              </a:rPr>
              <a:t>Utiliser par quasiment tous les gros projets open source.</a:t>
            </a:r>
            <a:endParaRPr>
              <a:solidFill>
                <a:schemeClr val="accent2"/>
              </a:solidFill>
              <a:latin typeface="Tajawal" panose="00000500000000000000"/>
              <a:ea typeface="Tajawal" panose="00000500000000000000"/>
              <a:cs typeface="Tajawal" panose="00000500000000000000"/>
              <a:sym typeface="Tajawal" panose="0000050000000000000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 panose="00000500000000000000"/>
              <a:buChar char="-"/>
            </a:pPr>
            <a:r>
              <a:rPr lang="en-GB">
                <a:solidFill>
                  <a:schemeClr val="accent2"/>
                </a:solidFill>
                <a:latin typeface="Tajawal" panose="00000500000000000000"/>
                <a:ea typeface="Tajawal" panose="00000500000000000000"/>
                <a:cs typeface="Tajawal" panose="00000500000000000000"/>
                <a:sym typeface="Tajawal" panose="00000500000000000000"/>
              </a:rPr>
              <a:t>Une branche 'develop' qui correspond à la branche 'master' du 'github-flow'.</a:t>
            </a:r>
            <a:endParaRPr>
              <a:solidFill>
                <a:schemeClr val="accent2"/>
              </a:solidFill>
              <a:latin typeface="Tajawal" panose="00000500000000000000"/>
              <a:ea typeface="Tajawal" panose="00000500000000000000"/>
              <a:cs typeface="Tajawal" panose="00000500000000000000"/>
              <a:sym typeface="Tajawal" panose="0000050000000000000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 panose="00000500000000000000"/>
              <a:buChar char="-"/>
            </a:pPr>
            <a:r>
              <a:rPr lang="en-GB">
                <a:solidFill>
                  <a:schemeClr val="accent2"/>
                </a:solidFill>
                <a:latin typeface="Tajawal" panose="00000500000000000000"/>
                <a:ea typeface="Tajawal" panose="00000500000000000000"/>
                <a:cs typeface="Tajawal" panose="00000500000000000000"/>
                <a:sym typeface="Tajawal" panose="00000500000000000000"/>
              </a:rPr>
              <a:t>Les releases sont préparées sur une branche spécifique (fusion depuis la branche 'develop' jusqu'à ce que la release soit validée).</a:t>
            </a:r>
            <a:endParaRPr>
              <a:solidFill>
                <a:schemeClr val="accent2"/>
              </a:solidFill>
              <a:latin typeface="Tajawal" panose="00000500000000000000"/>
              <a:ea typeface="Tajawal" panose="00000500000000000000"/>
              <a:cs typeface="Tajawal" panose="00000500000000000000"/>
              <a:sym typeface="Tajawal" panose="0000050000000000000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 panose="00000500000000000000"/>
              <a:buChar char="-"/>
            </a:pPr>
            <a:r>
              <a:rPr lang="en-GB">
                <a:solidFill>
                  <a:schemeClr val="accent2"/>
                </a:solidFill>
                <a:latin typeface="Tajawal" panose="00000500000000000000"/>
                <a:ea typeface="Tajawal" panose="00000500000000000000"/>
                <a:cs typeface="Tajawal" panose="00000500000000000000"/>
                <a:sym typeface="Tajawal" panose="00000500000000000000"/>
              </a:rPr>
              <a:t>Lorsqu'une release</a:t>
            </a:r>
            <a:r>
              <a:rPr lang="en-GB">
                <a:solidFill>
                  <a:schemeClr val="accent2"/>
                </a:solidFill>
                <a:latin typeface="Tajawal" panose="00000500000000000000"/>
                <a:ea typeface="Tajawal" panose="00000500000000000000"/>
                <a:cs typeface="Tajawal" panose="00000500000000000000"/>
                <a:sym typeface="Tajawal" panose="00000500000000000000"/>
              </a:rPr>
              <a:t> </a:t>
            </a:r>
            <a:r>
              <a:rPr lang="en-GB">
                <a:solidFill>
                  <a:schemeClr val="accent2"/>
                </a:solidFill>
                <a:latin typeface="Tajawal" panose="00000500000000000000"/>
                <a:ea typeface="Tajawal" panose="00000500000000000000"/>
                <a:cs typeface="Tajawal" panose="00000500000000000000"/>
                <a:sym typeface="Tajawal" panose="00000500000000000000"/>
              </a:rPr>
              <a:t>est prête, elle est fusionnée sur la branche 'master'</a:t>
            </a:r>
            <a:endParaRPr>
              <a:solidFill>
                <a:schemeClr val="accent2"/>
              </a:solidFill>
              <a:latin typeface="Tajawal" panose="00000500000000000000"/>
              <a:ea typeface="Tajawal" panose="00000500000000000000"/>
              <a:cs typeface="Tajawal" panose="00000500000000000000"/>
              <a:sym typeface="Tajawal" panose="0000050000000000000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 panose="00000500000000000000"/>
              <a:buChar char="-"/>
            </a:pPr>
            <a:r>
              <a:rPr lang="en-GB">
                <a:solidFill>
                  <a:schemeClr val="accent2"/>
                </a:solidFill>
                <a:latin typeface="Tajawal" panose="00000500000000000000"/>
                <a:ea typeface="Tajawal" panose="00000500000000000000"/>
                <a:cs typeface="Tajawal" panose="00000500000000000000"/>
                <a:sym typeface="Tajawal" panose="00000500000000000000"/>
              </a:rPr>
              <a:t>La correction d'un bug critique est développée dans la branche 'hotfix' puis fusionnée directement sur la branche 'master' et déployée sur les branches 'release' et 'develop'.</a:t>
            </a:r>
            <a:endParaRPr>
              <a:solidFill>
                <a:schemeClr val="accent2"/>
              </a:solidFill>
              <a:latin typeface="Tajawal" panose="00000500000000000000"/>
              <a:ea typeface="Tajawal" panose="00000500000000000000"/>
              <a:cs typeface="Tajawal" panose="00000500000000000000"/>
              <a:sym typeface="Tajawal" panose="0000050000000000000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 panose="00000500000000000000"/>
              <a:buChar char="-"/>
            </a:pPr>
            <a:r>
              <a:rPr lang="en-GB">
                <a:solidFill>
                  <a:schemeClr val="accent2"/>
                </a:solidFill>
                <a:latin typeface="Tajawal" panose="00000500000000000000"/>
                <a:ea typeface="Tajawal" panose="00000500000000000000"/>
                <a:cs typeface="Tajawal" panose="00000500000000000000"/>
                <a:sym typeface="Tajawal" panose="00000500000000000000"/>
              </a:rPr>
              <a:t>Si il a été largement adopté, ce workflow a également ses détracteurs, à cause de la complexité de l'historique qu'il génère</a:t>
            </a:r>
            <a:endParaRPr>
              <a:solidFill>
                <a:schemeClr val="accent2"/>
              </a:solidFill>
              <a:latin typeface="Tajawal" panose="00000500000000000000"/>
              <a:ea typeface="Tajawal" panose="00000500000000000000"/>
              <a:cs typeface="Tajawal" panose="00000500000000000000"/>
              <a:sym typeface="Tajawal" panose="000005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  <a:latin typeface="Tajawal" panose="00000500000000000000"/>
              <a:ea typeface="Tajawal" panose="00000500000000000000"/>
              <a:cs typeface="Tajawal" panose="00000500000000000000"/>
              <a:sym typeface="Tajawal" panose="0000050000000000000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14" name="Shape 2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5" name="Google Shape;2815;p40"/>
          <p:cNvSpPr txBox="1"/>
          <p:nvPr>
            <p:ph type="title"/>
          </p:nvPr>
        </p:nvSpPr>
        <p:spPr>
          <a:xfrm>
            <a:off x="872400" y="537575"/>
            <a:ext cx="7384500" cy="6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INTERMEDIARY WORKFLOW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2816" name="Google Shape;2816;p4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706049" y="563376"/>
            <a:ext cx="3393975" cy="4016750"/>
          </a:xfrm>
          <a:prstGeom prst="rect">
            <a:avLst/>
          </a:prstGeom>
          <a:noFill/>
          <a:ln>
            <a:noFill/>
          </a:ln>
        </p:spPr>
      </p:pic>
      <p:sp>
        <p:nvSpPr>
          <p:cNvPr id="2817" name="Google Shape;2817;p40"/>
          <p:cNvSpPr txBox="1"/>
          <p:nvPr/>
        </p:nvSpPr>
        <p:spPr>
          <a:xfrm>
            <a:off x="607025" y="1103400"/>
            <a:ext cx="5063400" cy="35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 panose="00000500000000000000"/>
              <a:buChar char="-"/>
            </a:pPr>
            <a:r>
              <a:rPr lang="en-GB">
                <a:solidFill>
                  <a:schemeClr val="accent2"/>
                </a:solidFill>
                <a:latin typeface="Tajawal" panose="00000500000000000000"/>
                <a:ea typeface="Tajawal" panose="00000500000000000000"/>
                <a:cs typeface="Tajawal" panose="00000500000000000000"/>
                <a:sym typeface="Tajawal" panose="00000500000000000000"/>
              </a:rPr>
              <a:t>Beaucoup de projets ont décidé d'utiliser un ‘workflow intermédiaire’. Le but de celui-ci est gardé la simplicité d'utilisation du ‘github-workflow’ tout en gardant la gestion des releases.</a:t>
            </a:r>
            <a:endParaRPr>
              <a:solidFill>
                <a:schemeClr val="accent2"/>
              </a:solidFill>
              <a:latin typeface="Tajawal" panose="00000500000000000000"/>
              <a:ea typeface="Tajawal" panose="00000500000000000000"/>
              <a:cs typeface="Tajawal" panose="00000500000000000000"/>
              <a:sym typeface="Tajawal" panose="0000050000000000000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 panose="00000500000000000000"/>
              <a:buChar char="-"/>
            </a:pPr>
            <a:r>
              <a:rPr lang="en-GB">
                <a:solidFill>
                  <a:schemeClr val="accent2"/>
                </a:solidFill>
                <a:latin typeface="Tajawal" panose="00000500000000000000"/>
                <a:ea typeface="Tajawal" panose="00000500000000000000"/>
                <a:cs typeface="Tajawal" panose="00000500000000000000"/>
                <a:sym typeface="Tajawal" panose="00000500000000000000"/>
              </a:rPr>
              <a:t>La branche 'master' contient la version (stable !) en cours de développement</a:t>
            </a:r>
            <a:endParaRPr>
              <a:solidFill>
                <a:schemeClr val="accent2"/>
              </a:solidFill>
              <a:latin typeface="Tajawal" panose="00000500000000000000"/>
              <a:ea typeface="Tajawal" panose="00000500000000000000"/>
              <a:cs typeface="Tajawal" panose="00000500000000000000"/>
              <a:sym typeface="Tajawal" panose="0000050000000000000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 panose="00000500000000000000"/>
              <a:buChar char="-"/>
            </a:pPr>
            <a:r>
              <a:rPr lang="en-GB">
                <a:solidFill>
                  <a:schemeClr val="accent2"/>
                </a:solidFill>
                <a:latin typeface="Tajawal" panose="00000500000000000000"/>
                <a:ea typeface="Tajawal" panose="00000500000000000000"/>
                <a:cs typeface="Tajawal" panose="00000500000000000000"/>
                <a:sym typeface="Tajawal" panose="00000500000000000000"/>
              </a:rPr>
              <a:t>L'ajout/modification de fonctionnalités et la correction de bug sont réalisées sur des branches spécifiques</a:t>
            </a:r>
            <a:endParaRPr>
              <a:solidFill>
                <a:schemeClr val="accent2"/>
              </a:solidFill>
              <a:latin typeface="Tajawal" panose="00000500000000000000"/>
              <a:ea typeface="Tajawal" panose="00000500000000000000"/>
              <a:cs typeface="Tajawal" panose="00000500000000000000"/>
              <a:sym typeface="Tajawal" panose="0000050000000000000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 panose="00000500000000000000"/>
              <a:buChar char="-"/>
            </a:pPr>
            <a:r>
              <a:rPr lang="en-GB">
                <a:solidFill>
                  <a:schemeClr val="accent2"/>
                </a:solidFill>
                <a:latin typeface="Tajawal" panose="00000500000000000000"/>
                <a:ea typeface="Tajawal" panose="00000500000000000000"/>
                <a:cs typeface="Tajawal" panose="00000500000000000000"/>
                <a:sym typeface="Tajawal" panose="00000500000000000000"/>
              </a:rPr>
              <a:t>Lorsque la version en cours peut-être diffusée (création d'une release), une étiquette est apposée sur la branche 'master' et une 'release-branch' est créée.</a:t>
            </a:r>
            <a:endParaRPr>
              <a:solidFill>
                <a:schemeClr val="accent2"/>
              </a:solidFill>
              <a:latin typeface="Tajawal" panose="00000500000000000000"/>
              <a:ea typeface="Tajawal" panose="00000500000000000000"/>
              <a:cs typeface="Tajawal" panose="00000500000000000000"/>
              <a:sym typeface="Tajawal" panose="0000050000000000000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 panose="00000500000000000000"/>
              <a:buChar char="-"/>
            </a:pPr>
            <a:r>
              <a:rPr lang="en-GB">
                <a:solidFill>
                  <a:schemeClr val="accent2"/>
                </a:solidFill>
                <a:latin typeface="Tajawal" panose="00000500000000000000"/>
                <a:ea typeface="Tajawal" panose="00000500000000000000"/>
                <a:cs typeface="Tajawal" panose="00000500000000000000"/>
                <a:sym typeface="Tajawal" panose="00000500000000000000"/>
              </a:rPr>
              <a:t>Chaque release ayant sa propre branche, elle peut continuer à évoluer, par exemple pour y ajouter la correction d'un bug ou améliorer une fonctionnalité, jusqu'à la parution de la prochaine release.</a:t>
            </a:r>
            <a:endParaRPr>
              <a:solidFill>
                <a:schemeClr val="accent2"/>
              </a:solidFill>
              <a:latin typeface="Tajawal" panose="00000500000000000000"/>
              <a:ea typeface="Tajawal" panose="00000500000000000000"/>
              <a:cs typeface="Tajawal" panose="00000500000000000000"/>
              <a:sym typeface="Tajawal" panose="000005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  <a:latin typeface="Tajawal" panose="00000500000000000000"/>
              <a:ea typeface="Tajawal" panose="00000500000000000000"/>
              <a:cs typeface="Tajawal" panose="00000500000000000000"/>
              <a:sym typeface="Tajawal" panose="0000050000000000000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21" name="Shape 2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2" name="Google Shape;2822;p41"/>
          <p:cNvSpPr txBox="1"/>
          <p:nvPr>
            <p:ph type="ctrTitle"/>
          </p:nvPr>
        </p:nvSpPr>
        <p:spPr>
          <a:xfrm>
            <a:off x="4572000" y="710925"/>
            <a:ext cx="3855600" cy="11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400"/>
              <a:t>Conclusion</a:t>
            </a:r>
            <a:endParaRPr sz="6400"/>
          </a:p>
        </p:txBody>
      </p:sp>
      <p:sp>
        <p:nvSpPr>
          <p:cNvPr id="2823" name="Google Shape;2823;p41"/>
          <p:cNvSpPr txBox="1"/>
          <p:nvPr>
            <p:ph type="title" idx="2"/>
          </p:nvPr>
        </p:nvSpPr>
        <p:spPr>
          <a:xfrm>
            <a:off x="4629925" y="1868925"/>
            <a:ext cx="34446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AVEZ-VOUS</a:t>
            </a:r>
            <a:r>
              <a:rPr lang="en-GB" sz="1800"/>
              <a:t> DES QUESTIONS ?</a:t>
            </a:r>
            <a:endParaRPr lang="en-GB" sz="1800"/>
          </a:p>
        </p:txBody>
      </p:sp>
      <p:sp>
        <p:nvSpPr>
          <p:cNvPr id="2824" name="Google Shape;2824;p41"/>
          <p:cNvSpPr txBox="1"/>
          <p:nvPr/>
        </p:nvSpPr>
        <p:spPr>
          <a:xfrm>
            <a:off x="4572000" y="4198600"/>
            <a:ext cx="2870100" cy="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Tajawal" panose="00000500000000000000"/>
                <a:ea typeface="Tajawal" panose="00000500000000000000"/>
                <a:cs typeface="Tajawal" panose="00000500000000000000"/>
                <a:sym typeface="Tajawal" panose="00000500000000000000"/>
              </a:rPr>
              <a:t>Please keep this slide for attribution</a:t>
            </a:r>
            <a:endParaRPr sz="1200">
              <a:solidFill>
                <a:schemeClr val="lt1"/>
              </a:solidFill>
              <a:latin typeface="Tajawal" panose="00000500000000000000"/>
              <a:ea typeface="Tajawal" panose="00000500000000000000"/>
              <a:cs typeface="Tajawal" panose="00000500000000000000"/>
              <a:sym typeface="Tajawal" panose="00000500000000000000"/>
            </a:endParaRPr>
          </a:p>
        </p:txBody>
      </p:sp>
      <p:sp>
        <p:nvSpPr>
          <p:cNvPr id="2825" name="Google Shape;2825;p41"/>
          <p:cNvSpPr/>
          <p:nvPr/>
        </p:nvSpPr>
        <p:spPr>
          <a:xfrm>
            <a:off x="1559875" y="337725"/>
            <a:ext cx="1570800" cy="1531200"/>
          </a:xfrm>
          <a:prstGeom prst="star8">
            <a:avLst>
              <a:gd name="adj" fmla="val 2526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826" name="Google Shape;2826;p41"/>
          <p:cNvGrpSpPr/>
          <p:nvPr/>
        </p:nvGrpSpPr>
        <p:grpSpPr>
          <a:xfrm>
            <a:off x="722327" y="463300"/>
            <a:ext cx="266700" cy="345050"/>
            <a:chOff x="1172410" y="839125"/>
            <a:chExt cx="266700" cy="345050"/>
          </a:xfrm>
        </p:grpSpPr>
        <p:cxnSp>
          <p:nvCxnSpPr>
            <p:cNvPr id="2827" name="Google Shape;2827;p41"/>
            <p:cNvCxnSpPr/>
            <p:nvPr/>
          </p:nvCxnSpPr>
          <p:spPr>
            <a:xfrm rot="10800000">
              <a:off x="1192025" y="839175"/>
              <a:ext cx="0" cy="3450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28" name="Google Shape;2828;p41"/>
            <p:cNvCxnSpPr/>
            <p:nvPr/>
          </p:nvCxnSpPr>
          <p:spPr>
            <a:xfrm>
              <a:off x="1172410" y="839125"/>
              <a:ext cx="2667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829" name="Google Shape;2829;p41"/>
          <p:cNvGrpSpPr/>
          <p:nvPr/>
        </p:nvGrpSpPr>
        <p:grpSpPr>
          <a:xfrm rot="10800000">
            <a:off x="3973839" y="4002275"/>
            <a:ext cx="266700" cy="345050"/>
            <a:chOff x="1172410" y="839125"/>
            <a:chExt cx="266700" cy="345050"/>
          </a:xfrm>
        </p:grpSpPr>
        <p:cxnSp>
          <p:nvCxnSpPr>
            <p:cNvPr id="2830" name="Google Shape;2830;p41"/>
            <p:cNvCxnSpPr/>
            <p:nvPr/>
          </p:nvCxnSpPr>
          <p:spPr>
            <a:xfrm rot="10800000">
              <a:off x="1192025" y="839175"/>
              <a:ext cx="0" cy="3450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31" name="Google Shape;2831;p41"/>
            <p:cNvCxnSpPr/>
            <p:nvPr/>
          </p:nvCxnSpPr>
          <p:spPr>
            <a:xfrm>
              <a:off x="1172410" y="839125"/>
              <a:ext cx="2667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832" name="Google Shape;2832;p41"/>
          <p:cNvGrpSpPr/>
          <p:nvPr/>
        </p:nvGrpSpPr>
        <p:grpSpPr>
          <a:xfrm>
            <a:off x="1079013" y="768725"/>
            <a:ext cx="2684557" cy="3294475"/>
            <a:chOff x="1079013" y="768725"/>
            <a:chExt cx="2684557" cy="3294475"/>
          </a:xfrm>
        </p:grpSpPr>
        <p:cxnSp>
          <p:nvCxnSpPr>
            <p:cNvPr id="2833" name="Google Shape;2833;p41"/>
            <p:cNvCxnSpPr>
              <a:stCxn id="2834" idx="2"/>
              <a:endCxn id="2835" idx="0"/>
            </p:cNvCxnSpPr>
            <p:nvPr/>
          </p:nvCxnSpPr>
          <p:spPr>
            <a:xfrm rot="5400000">
              <a:off x="2099138" y="1105475"/>
              <a:ext cx="644400" cy="1492500"/>
            </a:xfrm>
            <a:prstGeom prst="bentConnector3">
              <a:avLst>
                <a:gd name="adj1" fmla="val 49990"/>
              </a:avLst>
            </a:prstGeom>
            <a:noFill/>
            <a:ln w="38100" cap="flat" cmpd="sng">
              <a:solidFill>
                <a:schemeClr val="dk2"/>
              </a:solidFill>
              <a:prstDash val="solid"/>
              <a:miter lim="8000"/>
              <a:headEnd type="none" w="med" len="med"/>
              <a:tailEnd type="none" w="med" len="med"/>
            </a:ln>
          </p:spPr>
        </p:cxnSp>
        <p:cxnSp>
          <p:nvCxnSpPr>
            <p:cNvPr id="2836" name="Google Shape;2836;p41"/>
            <p:cNvCxnSpPr>
              <a:stCxn id="2834" idx="2"/>
              <a:endCxn id="2837" idx="0"/>
            </p:cNvCxnSpPr>
            <p:nvPr/>
          </p:nvCxnSpPr>
          <p:spPr>
            <a:xfrm rot="-5400000" flipH="1">
              <a:off x="2845688" y="1851425"/>
              <a:ext cx="644400" cy="600"/>
            </a:xfrm>
            <a:prstGeom prst="bentConnector3">
              <a:avLst>
                <a:gd name="adj1" fmla="val 49990"/>
              </a:avLst>
            </a:prstGeom>
            <a:noFill/>
            <a:ln w="38100" cap="flat" cmpd="sng">
              <a:solidFill>
                <a:schemeClr val="dk2"/>
              </a:solidFill>
              <a:prstDash val="solid"/>
              <a:miter lim="8000"/>
              <a:headEnd type="none" w="med" len="med"/>
              <a:tailEnd type="none" w="med" len="med"/>
            </a:ln>
          </p:spPr>
        </p:cxnSp>
        <p:cxnSp>
          <p:nvCxnSpPr>
            <p:cNvPr id="2838" name="Google Shape;2838;p41"/>
            <p:cNvCxnSpPr>
              <a:stCxn id="2835" idx="2"/>
              <a:endCxn id="2839" idx="0"/>
            </p:cNvCxnSpPr>
            <p:nvPr/>
          </p:nvCxnSpPr>
          <p:spPr>
            <a:xfrm rot="-5400000" flipH="1">
              <a:off x="1491363" y="3118200"/>
              <a:ext cx="367800" cy="600"/>
            </a:xfrm>
            <a:prstGeom prst="bentConnector3">
              <a:avLst>
                <a:gd name="adj1" fmla="val 50000"/>
              </a:avLst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40" name="Google Shape;2840;p41"/>
            <p:cNvCxnSpPr>
              <a:stCxn id="2835" idx="2"/>
              <a:endCxn id="2841" idx="0"/>
            </p:cNvCxnSpPr>
            <p:nvPr/>
          </p:nvCxnSpPr>
          <p:spPr>
            <a:xfrm rot="-5400000" flipH="1">
              <a:off x="2237313" y="2372250"/>
              <a:ext cx="367800" cy="1492500"/>
            </a:xfrm>
            <a:prstGeom prst="bentConnector3">
              <a:avLst>
                <a:gd name="adj1" fmla="val 50000"/>
              </a:avLst>
            </a:prstGeom>
            <a:noFill/>
            <a:ln w="38100" cap="flat" cmpd="sng">
              <a:solidFill>
                <a:schemeClr val="dk2"/>
              </a:solidFill>
              <a:prstDash val="solid"/>
              <a:miter lim="8000"/>
              <a:headEnd type="none" w="med" len="med"/>
              <a:tailEnd type="none" w="med" len="med"/>
            </a:ln>
          </p:spPr>
        </p:cxnSp>
        <p:grpSp>
          <p:nvGrpSpPr>
            <p:cNvPr id="2842" name="Google Shape;2842;p41"/>
            <p:cNvGrpSpPr/>
            <p:nvPr/>
          </p:nvGrpSpPr>
          <p:grpSpPr>
            <a:xfrm>
              <a:off x="2571638" y="768725"/>
              <a:ext cx="1191932" cy="760800"/>
              <a:chOff x="1278300" y="1764700"/>
              <a:chExt cx="1191932" cy="760800"/>
            </a:xfrm>
          </p:grpSpPr>
          <p:sp>
            <p:nvSpPr>
              <p:cNvPr id="2834" name="Google Shape;2834;p41"/>
              <p:cNvSpPr/>
              <p:nvPr/>
            </p:nvSpPr>
            <p:spPr>
              <a:xfrm>
                <a:off x="1278300" y="1764700"/>
                <a:ext cx="1191900" cy="760800"/>
              </a:xfrm>
              <a:prstGeom prst="rect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2843" name="Google Shape;2843;p41"/>
              <p:cNvGrpSpPr/>
              <p:nvPr/>
            </p:nvGrpSpPr>
            <p:grpSpPr>
              <a:xfrm>
                <a:off x="1360125" y="1803525"/>
                <a:ext cx="365100" cy="168600"/>
                <a:chOff x="1360125" y="1844875"/>
                <a:chExt cx="365100" cy="168600"/>
              </a:xfrm>
            </p:grpSpPr>
            <p:sp>
              <p:nvSpPr>
                <p:cNvPr id="2844" name="Google Shape;2844;p41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845" name="Google Shape;2845;p41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846" name="Google Shape;2846;p41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847" name="Google Shape;2847;p41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848" name="Google Shape;2848;p41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849" name="Google Shape;2849;p41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2850" name="Google Shape;2850;p41"/>
              <p:cNvGrpSpPr/>
              <p:nvPr/>
            </p:nvGrpSpPr>
            <p:grpSpPr>
              <a:xfrm>
                <a:off x="1947775" y="1814100"/>
                <a:ext cx="378100" cy="147450"/>
                <a:chOff x="1947775" y="1814100"/>
                <a:chExt cx="378100" cy="147450"/>
              </a:xfrm>
            </p:grpSpPr>
            <p:grpSp>
              <p:nvGrpSpPr>
                <p:cNvPr id="2851" name="Google Shape;2851;p41"/>
                <p:cNvGrpSpPr/>
                <p:nvPr/>
              </p:nvGrpSpPr>
              <p:grpSpPr>
                <a:xfrm>
                  <a:off x="1947775" y="1814100"/>
                  <a:ext cx="30300" cy="147450"/>
                  <a:chOff x="1947775" y="1824725"/>
                  <a:chExt cx="30300" cy="147450"/>
                </a:xfrm>
              </p:grpSpPr>
              <p:sp>
                <p:nvSpPr>
                  <p:cNvPr id="2852" name="Google Shape;2852;p41"/>
                  <p:cNvSpPr/>
                  <p:nvPr/>
                </p:nvSpPr>
                <p:spPr>
                  <a:xfrm>
                    <a:off x="1947775" y="194277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853" name="Google Shape;2853;p41"/>
                  <p:cNvSpPr/>
                  <p:nvPr/>
                </p:nvSpPr>
                <p:spPr>
                  <a:xfrm>
                    <a:off x="1947775" y="182472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854" name="Google Shape;2854;p41"/>
                  <p:cNvSpPr/>
                  <p:nvPr/>
                </p:nvSpPr>
                <p:spPr>
                  <a:xfrm>
                    <a:off x="1947775" y="18837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GB"/>
                      <a:t> </a:t>
                    </a:r>
                    <a:endParaRPr lang="en-GB"/>
                  </a:p>
                </p:txBody>
              </p:sp>
            </p:grpSp>
            <p:grpSp>
              <p:nvGrpSpPr>
                <p:cNvPr id="2855" name="Google Shape;2855;p41"/>
                <p:cNvGrpSpPr/>
                <p:nvPr/>
              </p:nvGrpSpPr>
              <p:grpSpPr>
                <a:xfrm>
                  <a:off x="2061800" y="1814100"/>
                  <a:ext cx="30300" cy="147450"/>
                  <a:chOff x="2061800" y="1824725"/>
                  <a:chExt cx="30300" cy="147450"/>
                </a:xfrm>
              </p:grpSpPr>
              <p:sp>
                <p:nvSpPr>
                  <p:cNvPr id="2856" name="Google Shape;2856;p41"/>
                  <p:cNvSpPr/>
                  <p:nvPr/>
                </p:nvSpPr>
                <p:spPr>
                  <a:xfrm rot="10800000">
                    <a:off x="2061800" y="182472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857" name="Google Shape;2857;p41"/>
                  <p:cNvSpPr/>
                  <p:nvPr/>
                </p:nvSpPr>
                <p:spPr>
                  <a:xfrm rot="10800000">
                    <a:off x="2061800" y="194187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858" name="Google Shape;2858;p41"/>
                  <p:cNvSpPr/>
                  <p:nvPr/>
                </p:nvSpPr>
                <p:spPr>
                  <a:xfrm rot="10800000">
                    <a:off x="2061800" y="18828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GB"/>
                      <a:t> </a:t>
                    </a:r>
                    <a:endParaRPr lang="en-GB"/>
                  </a:p>
                </p:txBody>
              </p:sp>
            </p:grpSp>
            <p:grpSp>
              <p:nvGrpSpPr>
                <p:cNvPr id="2859" name="Google Shape;2859;p41"/>
                <p:cNvGrpSpPr/>
                <p:nvPr/>
              </p:nvGrpSpPr>
              <p:grpSpPr>
                <a:xfrm>
                  <a:off x="2175825" y="1814100"/>
                  <a:ext cx="30300" cy="147450"/>
                  <a:chOff x="2175825" y="1824725"/>
                  <a:chExt cx="30300" cy="147450"/>
                </a:xfrm>
              </p:grpSpPr>
              <p:sp>
                <p:nvSpPr>
                  <p:cNvPr id="2860" name="Google Shape;2860;p41"/>
                  <p:cNvSpPr/>
                  <p:nvPr/>
                </p:nvSpPr>
                <p:spPr>
                  <a:xfrm>
                    <a:off x="2175825" y="194277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861" name="Google Shape;2861;p41"/>
                  <p:cNvSpPr/>
                  <p:nvPr/>
                </p:nvSpPr>
                <p:spPr>
                  <a:xfrm>
                    <a:off x="2175825" y="182472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862" name="Google Shape;2862;p41"/>
                  <p:cNvSpPr/>
                  <p:nvPr/>
                </p:nvSpPr>
                <p:spPr>
                  <a:xfrm>
                    <a:off x="2175825" y="18837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GB"/>
                      <a:t> </a:t>
                    </a:r>
                    <a:endParaRPr lang="en-GB"/>
                  </a:p>
                </p:txBody>
              </p:sp>
            </p:grpSp>
            <p:grpSp>
              <p:nvGrpSpPr>
                <p:cNvPr id="2863" name="Google Shape;2863;p41"/>
                <p:cNvGrpSpPr/>
                <p:nvPr/>
              </p:nvGrpSpPr>
              <p:grpSpPr>
                <a:xfrm>
                  <a:off x="2295575" y="1814100"/>
                  <a:ext cx="30300" cy="147450"/>
                  <a:chOff x="2295575" y="1824725"/>
                  <a:chExt cx="30300" cy="147450"/>
                </a:xfrm>
              </p:grpSpPr>
              <p:sp>
                <p:nvSpPr>
                  <p:cNvPr id="2864" name="Google Shape;2864;p41"/>
                  <p:cNvSpPr/>
                  <p:nvPr/>
                </p:nvSpPr>
                <p:spPr>
                  <a:xfrm rot="10800000">
                    <a:off x="2295575" y="182472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865" name="Google Shape;2865;p41"/>
                  <p:cNvSpPr/>
                  <p:nvPr/>
                </p:nvSpPr>
                <p:spPr>
                  <a:xfrm rot="10800000">
                    <a:off x="2295575" y="194187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866" name="Google Shape;2866;p41"/>
                  <p:cNvSpPr/>
                  <p:nvPr/>
                </p:nvSpPr>
                <p:spPr>
                  <a:xfrm rot="10800000">
                    <a:off x="2295575" y="18828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GB"/>
                      <a:t> </a:t>
                    </a:r>
                    <a:endParaRPr lang="en-GB"/>
                  </a:p>
                </p:txBody>
              </p:sp>
            </p:grpSp>
          </p:grpSp>
          <p:sp>
            <p:nvSpPr>
              <p:cNvPr id="2867" name="Google Shape;2867;p41"/>
              <p:cNvSpPr/>
              <p:nvPr/>
            </p:nvSpPr>
            <p:spPr>
              <a:xfrm>
                <a:off x="2004000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68" name="Google Shape;2868;p41"/>
              <p:cNvSpPr/>
              <p:nvPr/>
            </p:nvSpPr>
            <p:spPr>
              <a:xfrm>
                <a:off x="2004000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69" name="Google Shape;2869;p41"/>
              <p:cNvSpPr/>
              <p:nvPr/>
            </p:nvSpPr>
            <p:spPr>
              <a:xfrm>
                <a:off x="1278932" y="2001375"/>
                <a:ext cx="11913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70" name="Google Shape;2870;p41"/>
              <p:cNvSpPr/>
              <p:nvPr/>
            </p:nvSpPr>
            <p:spPr>
              <a:xfrm>
                <a:off x="1278932" y="2268863"/>
                <a:ext cx="11913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71" name="Google Shape;2871;p41"/>
              <p:cNvSpPr/>
              <p:nvPr/>
            </p:nvSpPr>
            <p:spPr>
              <a:xfrm>
                <a:off x="212373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72" name="Google Shape;2872;p41"/>
              <p:cNvSpPr/>
              <p:nvPr/>
            </p:nvSpPr>
            <p:spPr>
              <a:xfrm>
                <a:off x="212373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73" name="Google Shape;2873;p41"/>
              <p:cNvSpPr/>
              <p:nvPr/>
            </p:nvSpPr>
            <p:spPr>
              <a:xfrm>
                <a:off x="212373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74" name="Google Shape;2874;p41"/>
              <p:cNvSpPr/>
              <p:nvPr/>
            </p:nvSpPr>
            <p:spPr>
              <a:xfrm>
                <a:off x="224348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75" name="Google Shape;2875;p41"/>
              <p:cNvSpPr/>
              <p:nvPr/>
            </p:nvSpPr>
            <p:spPr>
              <a:xfrm>
                <a:off x="224348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76" name="Google Shape;2876;p41"/>
              <p:cNvSpPr/>
              <p:nvPr/>
            </p:nvSpPr>
            <p:spPr>
              <a:xfrm>
                <a:off x="224348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77" name="Google Shape;2877;p41"/>
              <p:cNvSpPr/>
              <p:nvPr/>
            </p:nvSpPr>
            <p:spPr>
              <a:xfrm>
                <a:off x="236323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78" name="Google Shape;2878;p41"/>
              <p:cNvSpPr/>
              <p:nvPr/>
            </p:nvSpPr>
            <p:spPr>
              <a:xfrm>
                <a:off x="236323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79" name="Google Shape;2879;p41"/>
              <p:cNvSpPr/>
              <p:nvPr/>
            </p:nvSpPr>
            <p:spPr>
              <a:xfrm>
                <a:off x="236323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2880" name="Google Shape;2880;p41"/>
              <p:cNvGrpSpPr/>
              <p:nvPr/>
            </p:nvGrpSpPr>
            <p:grpSpPr>
              <a:xfrm>
                <a:off x="1947775" y="2014455"/>
                <a:ext cx="378100" cy="255300"/>
                <a:chOff x="1947775" y="2014455"/>
                <a:chExt cx="378100" cy="255300"/>
              </a:xfrm>
            </p:grpSpPr>
            <p:sp>
              <p:nvSpPr>
                <p:cNvPr id="2881" name="Google Shape;2881;p41"/>
                <p:cNvSpPr/>
                <p:nvPr/>
              </p:nvSpPr>
              <p:spPr>
                <a:xfrm>
                  <a:off x="2004000" y="2014455"/>
                  <a:ext cx="14700" cy="255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882" name="Google Shape;2882;p41"/>
                <p:cNvSpPr/>
                <p:nvPr/>
              </p:nvSpPr>
              <p:spPr>
                <a:xfrm>
                  <a:off x="1947775" y="21881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883" name="Google Shape;2883;p41"/>
                <p:cNvSpPr/>
                <p:nvPr/>
              </p:nvSpPr>
              <p:spPr>
                <a:xfrm>
                  <a:off x="1947775" y="20701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884" name="Google Shape;2884;p41"/>
                <p:cNvSpPr/>
                <p:nvPr/>
              </p:nvSpPr>
              <p:spPr>
                <a:xfrm>
                  <a:off x="1947775" y="21291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/>
                    <a:t> </a:t>
                  </a:r>
                  <a:endParaRPr lang="en-GB"/>
                </a:p>
              </p:txBody>
            </p:sp>
            <p:sp>
              <p:nvSpPr>
                <p:cNvPr id="2885" name="Google Shape;2885;p41"/>
                <p:cNvSpPr/>
                <p:nvPr/>
              </p:nvSpPr>
              <p:spPr>
                <a:xfrm rot="10800000">
                  <a:off x="2061800" y="20701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886" name="Google Shape;2886;p41"/>
                <p:cNvSpPr/>
                <p:nvPr/>
              </p:nvSpPr>
              <p:spPr>
                <a:xfrm rot="10800000">
                  <a:off x="2061800" y="21872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887" name="Google Shape;2887;p41"/>
                <p:cNvSpPr/>
                <p:nvPr/>
              </p:nvSpPr>
              <p:spPr>
                <a:xfrm rot="10800000">
                  <a:off x="2061800" y="2128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/>
                    <a:t> </a:t>
                  </a:r>
                  <a:endParaRPr lang="en-GB"/>
                </a:p>
              </p:txBody>
            </p:sp>
            <p:sp>
              <p:nvSpPr>
                <p:cNvPr id="2888" name="Google Shape;2888;p41"/>
                <p:cNvSpPr/>
                <p:nvPr/>
              </p:nvSpPr>
              <p:spPr>
                <a:xfrm>
                  <a:off x="2175825" y="21881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889" name="Google Shape;2889;p41"/>
                <p:cNvSpPr/>
                <p:nvPr/>
              </p:nvSpPr>
              <p:spPr>
                <a:xfrm>
                  <a:off x="2175825" y="20701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890" name="Google Shape;2890;p41"/>
                <p:cNvSpPr/>
                <p:nvPr/>
              </p:nvSpPr>
              <p:spPr>
                <a:xfrm>
                  <a:off x="2175825" y="21291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/>
                    <a:t> </a:t>
                  </a:r>
                  <a:endParaRPr lang="en-GB"/>
                </a:p>
              </p:txBody>
            </p:sp>
            <p:sp>
              <p:nvSpPr>
                <p:cNvPr id="2891" name="Google Shape;2891;p41"/>
                <p:cNvSpPr/>
                <p:nvPr/>
              </p:nvSpPr>
              <p:spPr>
                <a:xfrm rot="10800000">
                  <a:off x="2295575" y="20701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892" name="Google Shape;2892;p41"/>
                <p:cNvSpPr/>
                <p:nvPr/>
              </p:nvSpPr>
              <p:spPr>
                <a:xfrm rot="10800000">
                  <a:off x="2295575" y="21872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893" name="Google Shape;2893;p41"/>
                <p:cNvSpPr/>
                <p:nvPr/>
              </p:nvSpPr>
              <p:spPr>
                <a:xfrm rot="10800000">
                  <a:off x="2295575" y="2128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/>
                    <a:t> </a:t>
                  </a:r>
                  <a:endParaRPr lang="en-GB"/>
                </a:p>
              </p:txBody>
            </p:sp>
          </p:grpSp>
          <p:grpSp>
            <p:nvGrpSpPr>
              <p:cNvPr id="2894" name="Google Shape;2894;p41"/>
              <p:cNvGrpSpPr/>
              <p:nvPr/>
            </p:nvGrpSpPr>
            <p:grpSpPr>
              <a:xfrm>
                <a:off x="1947775" y="2325200"/>
                <a:ext cx="378100" cy="147450"/>
                <a:chOff x="1947775" y="2325200"/>
                <a:chExt cx="378100" cy="147450"/>
              </a:xfrm>
            </p:grpSpPr>
            <p:sp>
              <p:nvSpPr>
                <p:cNvPr id="2895" name="Google Shape;2895;p41"/>
                <p:cNvSpPr/>
                <p:nvPr/>
              </p:nvSpPr>
              <p:spPr>
                <a:xfrm>
                  <a:off x="1947775" y="24432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896" name="Google Shape;2896;p41"/>
                <p:cNvSpPr/>
                <p:nvPr/>
              </p:nvSpPr>
              <p:spPr>
                <a:xfrm>
                  <a:off x="1947775" y="23252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897" name="Google Shape;2897;p41"/>
                <p:cNvSpPr/>
                <p:nvPr/>
              </p:nvSpPr>
              <p:spPr>
                <a:xfrm>
                  <a:off x="1947775" y="2384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/>
                    <a:t> </a:t>
                  </a:r>
                  <a:endParaRPr lang="en-GB"/>
                </a:p>
              </p:txBody>
            </p:sp>
            <p:sp>
              <p:nvSpPr>
                <p:cNvPr id="2898" name="Google Shape;2898;p41"/>
                <p:cNvSpPr/>
                <p:nvPr/>
              </p:nvSpPr>
              <p:spPr>
                <a:xfrm rot="10800000">
                  <a:off x="2061800" y="23252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899" name="Google Shape;2899;p41"/>
                <p:cNvSpPr/>
                <p:nvPr/>
              </p:nvSpPr>
              <p:spPr>
                <a:xfrm rot="10800000">
                  <a:off x="2061800" y="24423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900" name="Google Shape;2900;p41"/>
                <p:cNvSpPr/>
                <p:nvPr/>
              </p:nvSpPr>
              <p:spPr>
                <a:xfrm rot="10800000">
                  <a:off x="2061800" y="23833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/>
                    <a:t> </a:t>
                  </a:r>
                  <a:endParaRPr lang="en-GB"/>
                </a:p>
              </p:txBody>
            </p:sp>
            <p:sp>
              <p:nvSpPr>
                <p:cNvPr id="2901" name="Google Shape;2901;p41"/>
                <p:cNvSpPr/>
                <p:nvPr/>
              </p:nvSpPr>
              <p:spPr>
                <a:xfrm>
                  <a:off x="2175825" y="24432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902" name="Google Shape;2902;p41"/>
                <p:cNvSpPr/>
                <p:nvPr/>
              </p:nvSpPr>
              <p:spPr>
                <a:xfrm>
                  <a:off x="2175825" y="23252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903" name="Google Shape;2903;p41"/>
                <p:cNvSpPr/>
                <p:nvPr/>
              </p:nvSpPr>
              <p:spPr>
                <a:xfrm>
                  <a:off x="2175825" y="2384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/>
                    <a:t> </a:t>
                  </a:r>
                  <a:endParaRPr lang="en-GB"/>
                </a:p>
              </p:txBody>
            </p:sp>
            <p:sp>
              <p:nvSpPr>
                <p:cNvPr id="2904" name="Google Shape;2904;p41"/>
                <p:cNvSpPr/>
                <p:nvPr/>
              </p:nvSpPr>
              <p:spPr>
                <a:xfrm rot="10800000">
                  <a:off x="2295575" y="23252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905" name="Google Shape;2905;p41"/>
                <p:cNvSpPr/>
                <p:nvPr/>
              </p:nvSpPr>
              <p:spPr>
                <a:xfrm rot="10800000">
                  <a:off x="2295575" y="24423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906" name="Google Shape;2906;p41"/>
                <p:cNvSpPr/>
                <p:nvPr/>
              </p:nvSpPr>
              <p:spPr>
                <a:xfrm rot="10800000">
                  <a:off x="2295575" y="23833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/>
                    <a:t> </a:t>
                  </a:r>
                  <a:endParaRPr lang="en-GB"/>
                </a:p>
              </p:txBody>
            </p:sp>
          </p:grpSp>
          <p:grpSp>
            <p:nvGrpSpPr>
              <p:cNvPr id="2907" name="Google Shape;2907;p41"/>
              <p:cNvGrpSpPr/>
              <p:nvPr/>
            </p:nvGrpSpPr>
            <p:grpSpPr>
              <a:xfrm>
                <a:off x="1360125" y="2057800"/>
                <a:ext cx="365100" cy="168600"/>
                <a:chOff x="1360125" y="1844875"/>
                <a:chExt cx="365100" cy="168600"/>
              </a:xfrm>
            </p:grpSpPr>
            <p:sp>
              <p:nvSpPr>
                <p:cNvPr id="2908" name="Google Shape;2908;p41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909" name="Google Shape;2909;p41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910" name="Google Shape;2910;p41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911" name="Google Shape;2911;p41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912" name="Google Shape;2912;p41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913" name="Google Shape;2913;p41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2914" name="Google Shape;2914;p41"/>
              <p:cNvGrpSpPr/>
              <p:nvPr/>
            </p:nvGrpSpPr>
            <p:grpSpPr>
              <a:xfrm>
                <a:off x="1360125" y="2314625"/>
                <a:ext cx="365100" cy="168600"/>
                <a:chOff x="1360125" y="1844875"/>
                <a:chExt cx="365100" cy="168600"/>
              </a:xfrm>
            </p:grpSpPr>
            <p:sp>
              <p:nvSpPr>
                <p:cNvPr id="2915" name="Google Shape;2915;p41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916" name="Google Shape;2916;p41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917" name="Google Shape;2917;p41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918" name="Google Shape;2918;p41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919" name="Google Shape;2919;p41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920" name="Google Shape;2920;p41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2921" name="Google Shape;2921;p41"/>
            <p:cNvGrpSpPr/>
            <p:nvPr/>
          </p:nvGrpSpPr>
          <p:grpSpPr>
            <a:xfrm>
              <a:off x="1079013" y="2173800"/>
              <a:ext cx="1191932" cy="760800"/>
              <a:chOff x="1278300" y="1764700"/>
              <a:chExt cx="1191932" cy="760800"/>
            </a:xfrm>
          </p:grpSpPr>
          <p:sp>
            <p:nvSpPr>
              <p:cNvPr id="2835" name="Google Shape;2835;p41"/>
              <p:cNvSpPr/>
              <p:nvPr/>
            </p:nvSpPr>
            <p:spPr>
              <a:xfrm>
                <a:off x="1278300" y="1764700"/>
                <a:ext cx="1191900" cy="760800"/>
              </a:xfrm>
              <a:prstGeom prst="rect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2922" name="Google Shape;2922;p41"/>
              <p:cNvGrpSpPr/>
              <p:nvPr/>
            </p:nvGrpSpPr>
            <p:grpSpPr>
              <a:xfrm>
                <a:off x="1360125" y="1803525"/>
                <a:ext cx="365100" cy="168600"/>
                <a:chOff x="1360125" y="1844875"/>
                <a:chExt cx="365100" cy="168600"/>
              </a:xfrm>
            </p:grpSpPr>
            <p:sp>
              <p:nvSpPr>
                <p:cNvPr id="2923" name="Google Shape;2923;p41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924" name="Google Shape;2924;p41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925" name="Google Shape;2925;p41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926" name="Google Shape;2926;p41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927" name="Google Shape;2927;p41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928" name="Google Shape;2928;p41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2929" name="Google Shape;2929;p41"/>
              <p:cNvGrpSpPr/>
              <p:nvPr/>
            </p:nvGrpSpPr>
            <p:grpSpPr>
              <a:xfrm>
                <a:off x="1947775" y="1814100"/>
                <a:ext cx="378100" cy="147450"/>
                <a:chOff x="1947775" y="1814100"/>
                <a:chExt cx="378100" cy="147450"/>
              </a:xfrm>
            </p:grpSpPr>
            <p:grpSp>
              <p:nvGrpSpPr>
                <p:cNvPr id="2930" name="Google Shape;2930;p41"/>
                <p:cNvGrpSpPr/>
                <p:nvPr/>
              </p:nvGrpSpPr>
              <p:grpSpPr>
                <a:xfrm>
                  <a:off x="1947775" y="1814100"/>
                  <a:ext cx="30300" cy="147450"/>
                  <a:chOff x="1947775" y="1824725"/>
                  <a:chExt cx="30300" cy="147450"/>
                </a:xfrm>
              </p:grpSpPr>
              <p:sp>
                <p:nvSpPr>
                  <p:cNvPr id="2931" name="Google Shape;2931;p41"/>
                  <p:cNvSpPr/>
                  <p:nvPr/>
                </p:nvSpPr>
                <p:spPr>
                  <a:xfrm>
                    <a:off x="1947775" y="194277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932" name="Google Shape;2932;p41"/>
                  <p:cNvSpPr/>
                  <p:nvPr/>
                </p:nvSpPr>
                <p:spPr>
                  <a:xfrm>
                    <a:off x="1947775" y="182472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933" name="Google Shape;2933;p41"/>
                  <p:cNvSpPr/>
                  <p:nvPr/>
                </p:nvSpPr>
                <p:spPr>
                  <a:xfrm>
                    <a:off x="1947775" y="18837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GB"/>
                      <a:t> </a:t>
                    </a:r>
                    <a:endParaRPr lang="en-GB"/>
                  </a:p>
                </p:txBody>
              </p:sp>
            </p:grpSp>
            <p:grpSp>
              <p:nvGrpSpPr>
                <p:cNvPr id="2934" name="Google Shape;2934;p41"/>
                <p:cNvGrpSpPr/>
                <p:nvPr/>
              </p:nvGrpSpPr>
              <p:grpSpPr>
                <a:xfrm>
                  <a:off x="2061800" y="1814100"/>
                  <a:ext cx="30300" cy="147450"/>
                  <a:chOff x="2061800" y="1824725"/>
                  <a:chExt cx="30300" cy="147450"/>
                </a:xfrm>
              </p:grpSpPr>
              <p:sp>
                <p:nvSpPr>
                  <p:cNvPr id="2935" name="Google Shape;2935;p41"/>
                  <p:cNvSpPr/>
                  <p:nvPr/>
                </p:nvSpPr>
                <p:spPr>
                  <a:xfrm rot="10800000">
                    <a:off x="2061800" y="182472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936" name="Google Shape;2936;p41"/>
                  <p:cNvSpPr/>
                  <p:nvPr/>
                </p:nvSpPr>
                <p:spPr>
                  <a:xfrm rot="10800000">
                    <a:off x="2061800" y="194187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937" name="Google Shape;2937;p41"/>
                  <p:cNvSpPr/>
                  <p:nvPr/>
                </p:nvSpPr>
                <p:spPr>
                  <a:xfrm rot="10800000">
                    <a:off x="2061800" y="18828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GB"/>
                      <a:t> </a:t>
                    </a:r>
                    <a:endParaRPr lang="en-GB"/>
                  </a:p>
                </p:txBody>
              </p:sp>
            </p:grpSp>
            <p:grpSp>
              <p:nvGrpSpPr>
                <p:cNvPr id="2938" name="Google Shape;2938;p41"/>
                <p:cNvGrpSpPr/>
                <p:nvPr/>
              </p:nvGrpSpPr>
              <p:grpSpPr>
                <a:xfrm>
                  <a:off x="2175825" y="1814100"/>
                  <a:ext cx="30300" cy="147450"/>
                  <a:chOff x="2175825" y="1824725"/>
                  <a:chExt cx="30300" cy="147450"/>
                </a:xfrm>
              </p:grpSpPr>
              <p:sp>
                <p:nvSpPr>
                  <p:cNvPr id="2939" name="Google Shape;2939;p41"/>
                  <p:cNvSpPr/>
                  <p:nvPr/>
                </p:nvSpPr>
                <p:spPr>
                  <a:xfrm>
                    <a:off x="2175825" y="194277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940" name="Google Shape;2940;p41"/>
                  <p:cNvSpPr/>
                  <p:nvPr/>
                </p:nvSpPr>
                <p:spPr>
                  <a:xfrm>
                    <a:off x="2175825" y="182472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941" name="Google Shape;2941;p41"/>
                  <p:cNvSpPr/>
                  <p:nvPr/>
                </p:nvSpPr>
                <p:spPr>
                  <a:xfrm>
                    <a:off x="2175825" y="18837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GB"/>
                      <a:t> </a:t>
                    </a:r>
                    <a:endParaRPr lang="en-GB"/>
                  </a:p>
                </p:txBody>
              </p:sp>
            </p:grpSp>
            <p:grpSp>
              <p:nvGrpSpPr>
                <p:cNvPr id="2942" name="Google Shape;2942;p41"/>
                <p:cNvGrpSpPr/>
                <p:nvPr/>
              </p:nvGrpSpPr>
              <p:grpSpPr>
                <a:xfrm>
                  <a:off x="2295575" y="1814100"/>
                  <a:ext cx="30300" cy="147450"/>
                  <a:chOff x="2295575" y="1824725"/>
                  <a:chExt cx="30300" cy="147450"/>
                </a:xfrm>
              </p:grpSpPr>
              <p:sp>
                <p:nvSpPr>
                  <p:cNvPr id="2943" name="Google Shape;2943;p41"/>
                  <p:cNvSpPr/>
                  <p:nvPr/>
                </p:nvSpPr>
                <p:spPr>
                  <a:xfrm rot="10800000">
                    <a:off x="2295575" y="182472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944" name="Google Shape;2944;p41"/>
                  <p:cNvSpPr/>
                  <p:nvPr/>
                </p:nvSpPr>
                <p:spPr>
                  <a:xfrm rot="10800000">
                    <a:off x="2295575" y="194187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945" name="Google Shape;2945;p41"/>
                  <p:cNvSpPr/>
                  <p:nvPr/>
                </p:nvSpPr>
                <p:spPr>
                  <a:xfrm rot="10800000">
                    <a:off x="2295575" y="18828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GB"/>
                      <a:t> </a:t>
                    </a:r>
                    <a:endParaRPr lang="en-GB"/>
                  </a:p>
                </p:txBody>
              </p:sp>
            </p:grpSp>
          </p:grpSp>
          <p:sp>
            <p:nvSpPr>
              <p:cNvPr id="2946" name="Google Shape;2946;p41"/>
              <p:cNvSpPr/>
              <p:nvPr/>
            </p:nvSpPr>
            <p:spPr>
              <a:xfrm>
                <a:off x="2004000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47" name="Google Shape;2947;p41"/>
              <p:cNvSpPr/>
              <p:nvPr/>
            </p:nvSpPr>
            <p:spPr>
              <a:xfrm>
                <a:off x="2004000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48" name="Google Shape;2948;p41"/>
              <p:cNvSpPr/>
              <p:nvPr/>
            </p:nvSpPr>
            <p:spPr>
              <a:xfrm>
                <a:off x="1278932" y="2001375"/>
                <a:ext cx="11913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49" name="Google Shape;2949;p41"/>
              <p:cNvSpPr/>
              <p:nvPr/>
            </p:nvSpPr>
            <p:spPr>
              <a:xfrm>
                <a:off x="1278932" y="2268863"/>
                <a:ext cx="11913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50" name="Google Shape;2950;p41"/>
              <p:cNvSpPr/>
              <p:nvPr/>
            </p:nvSpPr>
            <p:spPr>
              <a:xfrm>
                <a:off x="212373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51" name="Google Shape;2951;p41"/>
              <p:cNvSpPr/>
              <p:nvPr/>
            </p:nvSpPr>
            <p:spPr>
              <a:xfrm>
                <a:off x="212373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52" name="Google Shape;2952;p41"/>
              <p:cNvSpPr/>
              <p:nvPr/>
            </p:nvSpPr>
            <p:spPr>
              <a:xfrm>
                <a:off x="212373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53" name="Google Shape;2953;p41"/>
              <p:cNvSpPr/>
              <p:nvPr/>
            </p:nvSpPr>
            <p:spPr>
              <a:xfrm>
                <a:off x="224348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54" name="Google Shape;2954;p41"/>
              <p:cNvSpPr/>
              <p:nvPr/>
            </p:nvSpPr>
            <p:spPr>
              <a:xfrm>
                <a:off x="224348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55" name="Google Shape;2955;p41"/>
              <p:cNvSpPr/>
              <p:nvPr/>
            </p:nvSpPr>
            <p:spPr>
              <a:xfrm>
                <a:off x="224348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56" name="Google Shape;2956;p41"/>
              <p:cNvSpPr/>
              <p:nvPr/>
            </p:nvSpPr>
            <p:spPr>
              <a:xfrm>
                <a:off x="236323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57" name="Google Shape;2957;p41"/>
              <p:cNvSpPr/>
              <p:nvPr/>
            </p:nvSpPr>
            <p:spPr>
              <a:xfrm>
                <a:off x="236323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58" name="Google Shape;2958;p41"/>
              <p:cNvSpPr/>
              <p:nvPr/>
            </p:nvSpPr>
            <p:spPr>
              <a:xfrm>
                <a:off x="236323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2959" name="Google Shape;2959;p41"/>
              <p:cNvGrpSpPr/>
              <p:nvPr/>
            </p:nvGrpSpPr>
            <p:grpSpPr>
              <a:xfrm>
                <a:off x="1947775" y="2014455"/>
                <a:ext cx="378100" cy="255300"/>
                <a:chOff x="1947775" y="2014455"/>
                <a:chExt cx="378100" cy="255300"/>
              </a:xfrm>
            </p:grpSpPr>
            <p:sp>
              <p:nvSpPr>
                <p:cNvPr id="2960" name="Google Shape;2960;p41"/>
                <p:cNvSpPr/>
                <p:nvPr/>
              </p:nvSpPr>
              <p:spPr>
                <a:xfrm>
                  <a:off x="2004000" y="2014455"/>
                  <a:ext cx="14700" cy="255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961" name="Google Shape;2961;p41"/>
                <p:cNvSpPr/>
                <p:nvPr/>
              </p:nvSpPr>
              <p:spPr>
                <a:xfrm>
                  <a:off x="1947775" y="21881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962" name="Google Shape;2962;p41"/>
                <p:cNvSpPr/>
                <p:nvPr/>
              </p:nvSpPr>
              <p:spPr>
                <a:xfrm>
                  <a:off x="1947775" y="20701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963" name="Google Shape;2963;p41"/>
                <p:cNvSpPr/>
                <p:nvPr/>
              </p:nvSpPr>
              <p:spPr>
                <a:xfrm>
                  <a:off x="1947775" y="21291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/>
                    <a:t> </a:t>
                  </a:r>
                  <a:endParaRPr lang="en-GB"/>
                </a:p>
              </p:txBody>
            </p:sp>
            <p:sp>
              <p:nvSpPr>
                <p:cNvPr id="2964" name="Google Shape;2964;p41"/>
                <p:cNvSpPr/>
                <p:nvPr/>
              </p:nvSpPr>
              <p:spPr>
                <a:xfrm rot="10800000">
                  <a:off x="2061800" y="20701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965" name="Google Shape;2965;p41"/>
                <p:cNvSpPr/>
                <p:nvPr/>
              </p:nvSpPr>
              <p:spPr>
                <a:xfrm rot="10800000">
                  <a:off x="2061800" y="21872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966" name="Google Shape;2966;p41"/>
                <p:cNvSpPr/>
                <p:nvPr/>
              </p:nvSpPr>
              <p:spPr>
                <a:xfrm rot="10800000">
                  <a:off x="2061800" y="2128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/>
                    <a:t> </a:t>
                  </a:r>
                  <a:endParaRPr lang="en-GB"/>
                </a:p>
              </p:txBody>
            </p:sp>
            <p:sp>
              <p:nvSpPr>
                <p:cNvPr id="2967" name="Google Shape;2967;p41"/>
                <p:cNvSpPr/>
                <p:nvPr/>
              </p:nvSpPr>
              <p:spPr>
                <a:xfrm>
                  <a:off x="2175825" y="21881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968" name="Google Shape;2968;p41"/>
                <p:cNvSpPr/>
                <p:nvPr/>
              </p:nvSpPr>
              <p:spPr>
                <a:xfrm>
                  <a:off x="2175825" y="20701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969" name="Google Shape;2969;p41"/>
                <p:cNvSpPr/>
                <p:nvPr/>
              </p:nvSpPr>
              <p:spPr>
                <a:xfrm>
                  <a:off x="2175825" y="21291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/>
                    <a:t> </a:t>
                  </a:r>
                  <a:endParaRPr lang="en-GB"/>
                </a:p>
              </p:txBody>
            </p:sp>
            <p:sp>
              <p:nvSpPr>
                <p:cNvPr id="2970" name="Google Shape;2970;p41"/>
                <p:cNvSpPr/>
                <p:nvPr/>
              </p:nvSpPr>
              <p:spPr>
                <a:xfrm rot="10800000">
                  <a:off x="2295575" y="20701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971" name="Google Shape;2971;p41"/>
                <p:cNvSpPr/>
                <p:nvPr/>
              </p:nvSpPr>
              <p:spPr>
                <a:xfrm rot="10800000">
                  <a:off x="2295575" y="21872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972" name="Google Shape;2972;p41"/>
                <p:cNvSpPr/>
                <p:nvPr/>
              </p:nvSpPr>
              <p:spPr>
                <a:xfrm rot="10800000">
                  <a:off x="2295575" y="2128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/>
                    <a:t> </a:t>
                  </a:r>
                  <a:endParaRPr lang="en-GB"/>
                </a:p>
              </p:txBody>
            </p:sp>
          </p:grpSp>
          <p:grpSp>
            <p:nvGrpSpPr>
              <p:cNvPr id="2973" name="Google Shape;2973;p41"/>
              <p:cNvGrpSpPr/>
              <p:nvPr/>
            </p:nvGrpSpPr>
            <p:grpSpPr>
              <a:xfrm>
                <a:off x="1947775" y="2325200"/>
                <a:ext cx="378100" cy="147450"/>
                <a:chOff x="1947775" y="2325200"/>
                <a:chExt cx="378100" cy="147450"/>
              </a:xfrm>
            </p:grpSpPr>
            <p:sp>
              <p:nvSpPr>
                <p:cNvPr id="2974" name="Google Shape;2974;p41"/>
                <p:cNvSpPr/>
                <p:nvPr/>
              </p:nvSpPr>
              <p:spPr>
                <a:xfrm>
                  <a:off x="1947775" y="24432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975" name="Google Shape;2975;p41"/>
                <p:cNvSpPr/>
                <p:nvPr/>
              </p:nvSpPr>
              <p:spPr>
                <a:xfrm>
                  <a:off x="1947775" y="23252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976" name="Google Shape;2976;p41"/>
                <p:cNvSpPr/>
                <p:nvPr/>
              </p:nvSpPr>
              <p:spPr>
                <a:xfrm>
                  <a:off x="1947775" y="2384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/>
                    <a:t> </a:t>
                  </a:r>
                  <a:endParaRPr lang="en-GB"/>
                </a:p>
              </p:txBody>
            </p:sp>
            <p:sp>
              <p:nvSpPr>
                <p:cNvPr id="2977" name="Google Shape;2977;p41"/>
                <p:cNvSpPr/>
                <p:nvPr/>
              </p:nvSpPr>
              <p:spPr>
                <a:xfrm rot="10800000">
                  <a:off x="2061800" y="23252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978" name="Google Shape;2978;p41"/>
                <p:cNvSpPr/>
                <p:nvPr/>
              </p:nvSpPr>
              <p:spPr>
                <a:xfrm rot="10800000">
                  <a:off x="2061800" y="24423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979" name="Google Shape;2979;p41"/>
                <p:cNvSpPr/>
                <p:nvPr/>
              </p:nvSpPr>
              <p:spPr>
                <a:xfrm rot="10800000">
                  <a:off x="2061800" y="23833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/>
                    <a:t> </a:t>
                  </a:r>
                  <a:endParaRPr lang="en-GB"/>
                </a:p>
              </p:txBody>
            </p:sp>
            <p:sp>
              <p:nvSpPr>
                <p:cNvPr id="2980" name="Google Shape;2980;p41"/>
                <p:cNvSpPr/>
                <p:nvPr/>
              </p:nvSpPr>
              <p:spPr>
                <a:xfrm>
                  <a:off x="2175825" y="24432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981" name="Google Shape;2981;p41"/>
                <p:cNvSpPr/>
                <p:nvPr/>
              </p:nvSpPr>
              <p:spPr>
                <a:xfrm>
                  <a:off x="2175825" y="23252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982" name="Google Shape;2982;p41"/>
                <p:cNvSpPr/>
                <p:nvPr/>
              </p:nvSpPr>
              <p:spPr>
                <a:xfrm>
                  <a:off x="2175825" y="2384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/>
                    <a:t> </a:t>
                  </a:r>
                  <a:endParaRPr lang="en-GB"/>
                </a:p>
              </p:txBody>
            </p:sp>
            <p:sp>
              <p:nvSpPr>
                <p:cNvPr id="2983" name="Google Shape;2983;p41"/>
                <p:cNvSpPr/>
                <p:nvPr/>
              </p:nvSpPr>
              <p:spPr>
                <a:xfrm rot="10800000">
                  <a:off x="2295575" y="23252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984" name="Google Shape;2984;p41"/>
                <p:cNvSpPr/>
                <p:nvPr/>
              </p:nvSpPr>
              <p:spPr>
                <a:xfrm rot="10800000">
                  <a:off x="2295575" y="24423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985" name="Google Shape;2985;p41"/>
                <p:cNvSpPr/>
                <p:nvPr/>
              </p:nvSpPr>
              <p:spPr>
                <a:xfrm rot="10800000">
                  <a:off x="2295575" y="23833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/>
                    <a:t> </a:t>
                  </a:r>
                  <a:endParaRPr lang="en-GB"/>
                </a:p>
              </p:txBody>
            </p:sp>
          </p:grpSp>
          <p:grpSp>
            <p:nvGrpSpPr>
              <p:cNvPr id="2986" name="Google Shape;2986;p41"/>
              <p:cNvGrpSpPr/>
              <p:nvPr/>
            </p:nvGrpSpPr>
            <p:grpSpPr>
              <a:xfrm>
                <a:off x="1360125" y="2057800"/>
                <a:ext cx="365100" cy="168600"/>
                <a:chOff x="1360125" y="1844875"/>
                <a:chExt cx="365100" cy="168600"/>
              </a:xfrm>
            </p:grpSpPr>
            <p:sp>
              <p:nvSpPr>
                <p:cNvPr id="2987" name="Google Shape;2987;p41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988" name="Google Shape;2988;p41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989" name="Google Shape;2989;p41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990" name="Google Shape;2990;p41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991" name="Google Shape;2991;p41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992" name="Google Shape;2992;p41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2993" name="Google Shape;2993;p41"/>
              <p:cNvGrpSpPr/>
              <p:nvPr/>
            </p:nvGrpSpPr>
            <p:grpSpPr>
              <a:xfrm>
                <a:off x="1360125" y="2314625"/>
                <a:ext cx="365100" cy="168600"/>
                <a:chOff x="1360125" y="1844875"/>
                <a:chExt cx="365100" cy="168600"/>
              </a:xfrm>
            </p:grpSpPr>
            <p:sp>
              <p:nvSpPr>
                <p:cNvPr id="2994" name="Google Shape;2994;p41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995" name="Google Shape;2995;p41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996" name="Google Shape;2996;p41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997" name="Google Shape;2997;p41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998" name="Google Shape;2998;p41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999" name="Google Shape;2999;p41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3000" name="Google Shape;3000;p41"/>
            <p:cNvGrpSpPr/>
            <p:nvPr/>
          </p:nvGrpSpPr>
          <p:grpSpPr>
            <a:xfrm>
              <a:off x="2571638" y="2173800"/>
              <a:ext cx="1191932" cy="760800"/>
              <a:chOff x="1278300" y="1764700"/>
              <a:chExt cx="1191932" cy="760800"/>
            </a:xfrm>
          </p:grpSpPr>
          <p:sp>
            <p:nvSpPr>
              <p:cNvPr id="2837" name="Google Shape;2837;p41"/>
              <p:cNvSpPr/>
              <p:nvPr/>
            </p:nvSpPr>
            <p:spPr>
              <a:xfrm>
                <a:off x="1278300" y="1764700"/>
                <a:ext cx="1191900" cy="760800"/>
              </a:xfrm>
              <a:prstGeom prst="rect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3001" name="Google Shape;3001;p41"/>
              <p:cNvGrpSpPr/>
              <p:nvPr/>
            </p:nvGrpSpPr>
            <p:grpSpPr>
              <a:xfrm>
                <a:off x="1360125" y="1803525"/>
                <a:ext cx="365100" cy="168600"/>
                <a:chOff x="1360125" y="1844875"/>
                <a:chExt cx="365100" cy="168600"/>
              </a:xfrm>
            </p:grpSpPr>
            <p:sp>
              <p:nvSpPr>
                <p:cNvPr id="3002" name="Google Shape;3002;p41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003" name="Google Shape;3003;p41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004" name="Google Shape;3004;p41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005" name="Google Shape;3005;p41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006" name="Google Shape;3006;p41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007" name="Google Shape;3007;p41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3008" name="Google Shape;3008;p41"/>
              <p:cNvGrpSpPr/>
              <p:nvPr/>
            </p:nvGrpSpPr>
            <p:grpSpPr>
              <a:xfrm>
                <a:off x="1947775" y="1814100"/>
                <a:ext cx="378100" cy="147450"/>
                <a:chOff x="1947775" y="1814100"/>
                <a:chExt cx="378100" cy="147450"/>
              </a:xfrm>
            </p:grpSpPr>
            <p:grpSp>
              <p:nvGrpSpPr>
                <p:cNvPr id="3009" name="Google Shape;3009;p41"/>
                <p:cNvGrpSpPr/>
                <p:nvPr/>
              </p:nvGrpSpPr>
              <p:grpSpPr>
                <a:xfrm>
                  <a:off x="1947775" y="1814100"/>
                  <a:ext cx="30300" cy="147450"/>
                  <a:chOff x="1947775" y="1824725"/>
                  <a:chExt cx="30300" cy="147450"/>
                </a:xfrm>
              </p:grpSpPr>
              <p:sp>
                <p:nvSpPr>
                  <p:cNvPr id="3010" name="Google Shape;3010;p41"/>
                  <p:cNvSpPr/>
                  <p:nvPr/>
                </p:nvSpPr>
                <p:spPr>
                  <a:xfrm>
                    <a:off x="1947775" y="194277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011" name="Google Shape;3011;p41"/>
                  <p:cNvSpPr/>
                  <p:nvPr/>
                </p:nvSpPr>
                <p:spPr>
                  <a:xfrm>
                    <a:off x="1947775" y="182472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012" name="Google Shape;3012;p41"/>
                  <p:cNvSpPr/>
                  <p:nvPr/>
                </p:nvSpPr>
                <p:spPr>
                  <a:xfrm>
                    <a:off x="1947775" y="18837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GB"/>
                      <a:t> </a:t>
                    </a:r>
                    <a:endParaRPr lang="en-GB"/>
                  </a:p>
                </p:txBody>
              </p:sp>
            </p:grpSp>
            <p:grpSp>
              <p:nvGrpSpPr>
                <p:cNvPr id="3013" name="Google Shape;3013;p41"/>
                <p:cNvGrpSpPr/>
                <p:nvPr/>
              </p:nvGrpSpPr>
              <p:grpSpPr>
                <a:xfrm>
                  <a:off x="2061800" y="1814100"/>
                  <a:ext cx="30300" cy="147450"/>
                  <a:chOff x="2061800" y="1824725"/>
                  <a:chExt cx="30300" cy="147450"/>
                </a:xfrm>
              </p:grpSpPr>
              <p:sp>
                <p:nvSpPr>
                  <p:cNvPr id="3014" name="Google Shape;3014;p41"/>
                  <p:cNvSpPr/>
                  <p:nvPr/>
                </p:nvSpPr>
                <p:spPr>
                  <a:xfrm rot="10800000">
                    <a:off x="2061800" y="182472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015" name="Google Shape;3015;p41"/>
                  <p:cNvSpPr/>
                  <p:nvPr/>
                </p:nvSpPr>
                <p:spPr>
                  <a:xfrm rot="10800000">
                    <a:off x="2061800" y="194187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016" name="Google Shape;3016;p41"/>
                  <p:cNvSpPr/>
                  <p:nvPr/>
                </p:nvSpPr>
                <p:spPr>
                  <a:xfrm rot="10800000">
                    <a:off x="2061800" y="18828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GB"/>
                      <a:t> </a:t>
                    </a:r>
                    <a:endParaRPr lang="en-GB"/>
                  </a:p>
                </p:txBody>
              </p:sp>
            </p:grpSp>
            <p:grpSp>
              <p:nvGrpSpPr>
                <p:cNvPr id="3017" name="Google Shape;3017;p41"/>
                <p:cNvGrpSpPr/>
                <p:nvPr/>
              </p:nvGrpSpPr>
              <p:grpSpPr>
                <a:xfrm>
                  <a:off x="2175825" y="1814100"/>
                  <a:ext cx="30300" cy="147450"/>
                  <a:chOff x="2175825" y="1824725"/>
                  <a:chExt cx="30300" cy="147450"/>
                </a:xfrm>
              </p:grpSpPr>
              <p:sp>
                <p:nvSpPr>
                  <p:cNvPr id="3018" name="Google Shape;3018;p41"/>
                  <p:cNvSpPr/>
                  <p:nvPr/>
                </p:nvSpPr>
                <p:spPr>
                  <a:xfrm>
                    <a:off x="2175825" y="194277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019" name="Google Shape;3019;p41"/>
                  <p:cNvSpPr/>
                  <p:nvPr/>
                </p:nvSpPr>
                <p:spPr>
                  <a:xfrm>
                    <a:off x="2175825" y="182472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020" name="Google Shape;3020;p41"/>
                  <p:cNvSpPr/>
                  <p:nvPr/>
                </p:nvSpPr>
                <p:spPr>
                  <a:xfrm>
                    <a:off x="2175825" y="18837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GB"/>
                      <a:t> </a:t>
                    </a:r>
                    <a:endParaRPr lang="en-GB"/>
                  </a:p>
                </p:txBody>
              </p:sp>
            </p:grpSp>
            <p:grpSp>
              <p:nvGrpSpPr>
                <p:cNvPr id="3021" name="Google Shape;3021;p41"/>
                <p:cNvGrpSpPr/>
                <p:nvPr/>
              </p:nvGrpSpPr>
              <p:grpSpPr>
                <a:xfrm>
                  <a:off x="2295575" y="1814100"/>
                  <a:ext cx="30300" cy="147450"/>
                  <a:chOff x="2295575" y="1824725"/>
                  <a:chExt cx="30300" cy="147450"/>
                </a:xfrm>
              </p:grpSpPr>
              <p:sp>
                <p:nvSpPr>
                  <p:cNvPr id="3022" name="Google Shape;3022;p41"/>
                  <p:cNvSpPr/>
                  <p:nvPr/>
                </p:nvSpPr>
                <p:spPr>
                  <a:xfrm rot="10800000">
                    <a:off x="2295575" y="182472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023" name="Google Shape;3023;p41"/>
                  <p:cNvSpPr/>
                  <p:nvPr/>
                </p:nvSpPr>
                <p:spPr>
                  <a:xfrm rot="10800000">
                    <a:off x="2295575" y="194187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024" name="Google Shape;3024;p41"/>
                  <p:cNvSpPr/>
                  <p:nvPr/>
                </p:nvSpPr>
                <p:spPr>
                  <a:xfrm rot="10800000">
                    <a:off x="2295575" y="18828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GB"/>
                      <a:t> </a:t>
                    </a:r>
                    <a:endParaRPr lang="en-GB"/>
                  </a:p>
                </p:txBody>
              </p:sp>
            </p:grpSp>
          </p:grpSp>
          <p:sp>
            <p:nvSpPr>
              <p:cNvPr id="3025" name="Google Shape;3025;p41"/>
              <p:cNvSpPr/>
              <p:nvPr/>
            </p:nvSpPr>
            <p:spPr>
              <a:xfrm>
                <a:off x="2004000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26" name="Google Shape;3026;p41"/>
              <p:cNvSpPr/>
              <p:nvPr/>
            </p:nvSpPr>
            <p:spPr>
              <a:xfrm>
                <a:off x="2004000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27" name="Google Shape;3027;p41"/>
              <p:cNvSpPr/>
              <p:nvPr/>
            </p:nvSpPr>
            <p:spPr>
              <a:xfrm>
                <a:off x="1278932" y="2001375"/>
                <a:ext cx="11913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28" name="Google Shape;3028;p41"/>
              <p:cNvSpPr/>
              <p:nvPr/>
            </p:nvSpPr>
            <p:spPr>
              <a:xfrm>
                <a:off x="1278932" y="2268863"/>
                <a:ext cx="11913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29" name="Google Shape;3029;p41"/>
              <p:cNvSpPr/>
              <p:nvPr/>
            </p:nvSpPr>
            <p:spPr>
              <a:xfrm>
                <a:off x="212373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30" name="Google Shape;3030;p41"/>
              <p:cNvSpPr/>
              <p:nvPr/>
            </p:nvSpPr>
            <p:spPr>
              <a:xfrm>
                <a:off x="212373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31" name="Google Shape;3031;p41"/>
              <p:cNvSpPr/>
              <p:nvPr/>
            </p:nvSpPr>
            <p:spPr>
              <a:xfrm>
                <a:off x="212373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32" name="Google Shape;3032;p41"/>
              <p:cNvSpPr/>
              <p:nvPr/>
            </p:nvSpPr>
            <p:spPr>
              <a:xfrm>
                <a:off x="224348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33" name="Google Shape;3033;p41"/>
              <p:cNvSpPr/>
              <p:nvPr/>
            </p:nvSpPr>
            <p:spPr>
              <a:xfrm>
                <a:off x="224348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34" name="Google Shape;3034;p41"/>
              <p:cNvSpPr/>
              <p:nvPr/>
            </p:nvSpPr>
            <p:spPr>
              <a:xfrm>
                <a:off x="224348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35" name="Google Shape;3035;p41"/>
              <p:cNvSpPr/>
              <p:nvPr/>
            </p:nvSpPr>
            <p:spPr>
              <a:xfrm>
                <a:off x="236323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36" name="Google Shape;3036;p41"/>
              <p:cNvSpPr/>
              <p:nvPr/>
            </p:nvSpPr>
            <p:spPr>
              <a:xfrm>
                <a:off x="236323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37" name="Google Shape;3037;p41"/>
              <p:cNvSpPr/>
              <p:nvPr/>
            </p:nvSpPr>
            <p:spPr>
              <a:xfrm>
                <a:off x="236323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3038" name="Google Shape;3038;p41"/>
              <p:cNvGrpSpPr/>
              <p:nvPr/>
            </p:nvGrpSpPr>
            <p:grpSpPr>
              <a:xfrm>
                <a:off x="1947775" y="2014455"/>
                <a:ext cx="378100" cy="255300"/>
                <a:chOff x="1947775" y="2014455"/>
                <a:chExt cx="378100" cy="255300"/>
              </a:xfrm>
            </p:grpSpPr>
            <p:sp>
              <p:nvSpPr>
                <p:cNvPr id="3039" name="Google Shape;3039;p41"/>
                <p:cNvSpPr/>
                <p:nvPr/>
              </p:nvSpPr>
              <p:spPr>
                <a:xfrm>
                  <a:off x="2004000" y="2014455"/>
                  <a:ext cx="14700" cy="255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040" name="Google Shape;3040;p41"/>
                <p:cNvSpPr/>
                <p:nvPr/>
              </p:nvSpPr>
              <p:spPr>
                <a:xfrm>
                  <a:off x="1947775" y="21881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041" name="Google Shape;3041;p41"/>
                <p:cNvSpPr/>
                <p:nvPr/>
              </p:nvSpPr>
              <p:spPr>
                <a:xfrm>
                  <a:off x="1947775" y="20701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042" name="Google Shape;3042;p41"/>
                <p:cNvSpPr/>
                <p:nvPr/>
              </p:nvSpPr>
              <p:spPr>
                <a:xfrm>
                  <a:off x="1947775" y="21291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/>
                    <a:t> </a:t>
                  </a:r>
                  <a:endParaRPr lang="en-GB"/>
                </a:p>
              </p:txBody>
            </p:sp>
            <p:sp>
              <p:nvSpPr>
                <p:cNvPr id="3043" name="Google Shape;3043;p41"/>
                <p:cNvSpPr/>
                <p:nvPr/>
              </p:nvSpPr>
              <p:spPr>
                <a:xfrm rot="10800000">
                  <a:off x="2061800" y="20701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044" name="Google Shape;3044;p41"/>
                <p:cNvSpPr/>
                <p:nvPr/>
              </p:nvSpPr>
              <p:spPr>
                <a:xfrm rot="10800000">
                  <a:off x="2061800" y="21872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045" name="Google Shape;3045;p41"/>
                <p:cNvSpPr/>
                <p:nvPr/>
              </p:nvSpPr>
              <p:spPr>
                <a:xfrm rot="10800000">
                  <a:off x="2061800" y="2128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/>
                    <a:t> </a:t>
                  </a:r>
                  <a:endParaRPr lang="en-GB"/>
                </a:p>
              </p:txBody>
            </p:sp>
            <p:sp>
              <p:nvSpPr>
                <p:cNvPr id="3046" name="Google Shape;3046;p41"/>
                <p:cNvSpPr/>
                <p:nvPr/>
              </p:nvSpPr>
              <p:spPr>
                <a:xfrm>
                  <a:off x="2175825" y="21881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047" name="Google Shape;3047;p41"/>
                <p:cNvSpPr/>
                <p:nvPr/>
              </p:nvSpPr>
              <p:spPr>
                <a:xfrm>
                  <a:off x="2175825" y="20701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048" name="Google Shape;3048;p41"/>
                <p:cNvSpPr/>
                <p:nvPr/>
              </p:nvSpPr>
              <p:spPr>
                <a:xfrm>
                  <a:off x="2175825" y="21291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/>
                    <a:t> </a:t>
                  </a:r>
                  <a:endParaRPr lang="en-GB"/>
                </a:p>
              </p:txBody>
            </p:sp>
            <p:sp>
              <p:nvSpPr>
                <p:cNvPr id="3049" name="Google Shape;3049;p41"/>
                <p:cNvSpPr/>
                <p:nvPr/>
              </p:nvSpPr>
              <p:spPr>
                <a:xfrm rot="10800000">
                  <a:off x="2295575" y="20701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050" name="Google Shape;3050;p41"/>
                <p:cNvSpPr/>
                <p:nvPr/>
              </p:nvSpPr>
              <p:spPr>
                <a:xfrm rot="10800000">
                  <a:off x="2295575" y="21872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051" name="Google Shape;3051;p41"/>
                <p:cNvSpPr/>
                <p:nvPr/>
              </p:nvSpPr>
              <p:spPr>
                <a:xfrm rot="10800000">
                  <a:off x="2295575" y="2128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/>
                    <a:t> </a:t>
                  </a:r>
                  <a:endParaRPr lang="en-GB"/>
                </a:p>
              </p:txBody>
            </p:sp>
          </p:grpSp>
          <p:grpSp>
            <p:nvGrpSpPr>
              <p:cNvPr id="3052" name="Google Shape;3052;p41"/>
              <p:cNvGrpSpPr/>
              <p:nvPr/>
            </p:nvGrpSpPr>
            <p:grpSpPr>
              <a:xfrm>
                <a:off x="1947775" y="2325200"/>
                <a:ext cx="378100" cy="147450"/>
                <a:chOff x="1947775" y="2325200"/>
                <a:chExt cx="378100" cy="147450"/>
              </a:xfrm>
            </p:grpSpPr>
            <p:sp>
              <p:nvSpPr>
                <p:cNvPr id="3053" name="Google Shape;3053;p41"/>
                <p:cNvSpPr/>
                <p:nvPr/>
              </p:nvSpPr>
              <p:spPr>
                <a:xfrm>
                  <a:off x="1947775" y="24432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054" name="Google Shape;3054;p41"/>
                <p:cNvSpPr/>
                <p:nvPr/>
              </p:nvSpPr>
              <p:spPr>
                <a:xfrm>
                  <a:off x="1947775" y="23252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055" name="Google Shape;3055;p41"/>
                <p:cNvSpPr/>
                <p:nvPr/>
              </p:nvSpPr>
              <p:spPr>
                <a:xfrm>
                  <a:off x="1947775" y="2384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/>
                    <a:t> </a:t>
                  </a:r>
                  <a:endParaRPr lang="en-GB"/>
                </a:p>
              </p:txBody>
            </p:sp>
            <p:sp>
              <p:nvSpPr>
                <p:cNvPr id="3056" name="Google Shape;3056;p41"/>
                <p:cNvSpPr/>
                <p:nvPr/>
              </p:nvSpPr>
              <p:spPr>
                <a:xfrm rot="10800000">
                  <a:off x="2061800" y="23252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057" name="Google Shape;3057;p41"/>
                <p:cNvSpPr/>
                <p:nvPr/>
              </p:nvSpPr>
              <p:spPr>
                <a:xfrm rot="10800000">
                  <a:off x="2061800" y="24423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058" name="Google Shape;3058;p41"/>
                <p:cNvSpPr/>
                <p:nvPr/>
              </p:nvSpPr>
              <p:spPr>
                <a:xfrm rot="10800000">
                  <a:off x="2061800" y="23833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/>
                    <a:t> </a:t>
                  </a:r>
                  <a:endParaRPr lang="en-GB"/>
                </a:p>
              </p:txBody>
            </p:sp>
            <p:sp>
              <p:nvSpPr>
                <p:cNvPr id="3059" name="Google Shape;3059;p41"/>
                <p:cNvSpPr/>
                <p:nvPr/>
              </p:nvSpPr>
              <p:spPr>
                <a:xfrm>
                  <a:off x="2175825" y="24432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060" name="Google Shape;3060;p41"/>
                <p:cNvSpPr/>
                <p:nvPr/>
              </p:nvSpPr>
              <p:spPr>
                <a:xfrm>
                  <a:off x="2175825" y="23252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061" name="Google Shape;3061;p41"/>
                <p:cNvSpPr/>
                <p:nvPr/>
              </p:nvSpPr>
              <p:spPr>
                <a:xfrm>
                  <a:off x="2175825" y="2384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/>
                    <a:t> </a:t>
                  </a:r>
                  <a:endParaRPr lang="en-GB"/>
                </a:p>
              </p:txBody>
            </p:sp>
            <p:sp>
              <p:nvSpPr>
                <p:cNvPr id="3062" name="Google Shape;3062;p41"/>
                <p:cNvSpPr/>
                <p:nvPr/>
              </p:nvSpPr>
              <p:spPr>
                <a:xfrm rot="10800000">
                  <a:off x="2295575" y="23252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063" name="Google Shape;3063;p41"/>
                <p:cNvSpPr/>
                <p:nvPr/>
              </p:nvSpPr>
              <p:spPr>
                <a:xfrm rot="10800000">
                  <a:off x="2295575" y="24423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064" name="Google Shape;3064;p41"/>
                <p:cNvSpPr/>
                <p:nvPr/>
              </p:nvSpPr>
              <p:spPr>
                <a:xfrm rot="10800000">
                  <a:off x="2295575" y="23833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/>
                    <a:t> </a:t>
                  </a:r>
                  <a:endParaRPr lang="en-GB"/>
                </a:p>
              </p:txBody>
            </p:sp>
          </p:grpSp>
          <p:grpSp>
            <p:nvGrpSpPr>
              <p:cNvPr id="3065" name="Google Shape;3065;p41"/>
              <p:cNvGrpSpPr/>
              <p:nvPr/>
            </p:nvGrpSpPr>
            <p:grpSpPr>
              <a:xfrm>
                <a:off x="1360125" y="2057800"/>
                <a:ext cx="365100" cy="168600"/>
                <a:chOff x="1360125" y="1844875"/>
                <a:chExt cx="365100" cy="168600"/>
              </a:xfrm>
            </p:grpSpPr>
            <p:sp>
              <p:nvSpPr>
                <p:cNvPr id="3066" name="Google Shape;3066;p41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067" name="Google Shape;3067;p41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068" name="Google Shape;3068;p41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069" name="Google Shape;3069;p41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070" name="Google Shape;3070;p41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071" name="Google Shape;3071;p41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3072" name="Google Shape;3072;p41"/>
              <p:cNvGrpSpPr/>
              <p:nvPr/>
            </p:nvGrpSpPr>
            <p:grpSpPr>
              <a:xfrm>
                <a:off x="1360125" y="2314625"/>
                <a:ext cx="365100" cy="168600"/>
                <a:chOff x="1360125" y="1844875"/>
                <a:chExt cx="365100" cy="168600"/>
              </a:xfrm>
            </p:grpSpPr>
            <p:sp>
              <p:nvSpPr>
                <p:cNvPr id="3073" name="Google Shape;3073;p41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074" name="Google Shape;3074;p41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075" name="Google Shape;3075;p41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076" name="Google Shape;3076;p41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077" name="Google Shape;3077;p41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078" name="Google Shape;3078;p41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3079" name="Google Shape;3079;p41"/>
            <p:cNvGrpSpPr/>
            <p:nvPr/>
          </p:nvGrpSpPr>
          <p:grpSpPr>
            <a:xfrm>
              <a:off x="1079013" y="3302400"/>
              <a:ext cx="1191932" cy="760800"/>
              <a:chOff x="1278300" y="1764700"/>
              <a:chExt cx="1191932" cy="760800"/>
            </a:xfrm>
          </p:grpSpPr>
          <p:sp>
            <p:nvSpPr>
              <p:cNvPr id="2839" name="Google Shape;2839;p41"/>
              <p:cNvSpPr/>
              <p:nvPr/>
            </p:nvSpPr>
            <p:spPr>
              <a:xfrm>
                <a:off x="1278300" y="1764700"/>
                <a:ext cx="1191900" cy="760800"/>
              </a:xfrm>
              <a:prstGeom prst="rect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3080" name="Google Shape;3080;p41"/>
              <p:cNvGrpSpPr/>
              <p:nvPr/>
            </p:nvGrpSpPr>
            <p:grpSpPr>
              <a:xfrm>
                <a:off x="1360125" y="1803525"/>
                <a:ext cx="365100" cy="168600"/>
                <a:chOff x="1360125" y="1844875"/>
                <a:chExt cx="365100" cy="168600"/>
              </a:xfrm>
            </p:grpSpPr>
            <p:sp>
              <p:nvSpPr>
                <p:cNvPr id="3081" name="Google Shape;3081;p41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082" name="Google Shape;3082;p41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083" name="Google Shape;3083;p41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084" name="Google Shape;3084;p41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085" name="Google Shape;3085;p41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086" name="Google Shape;3086;p41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3087" name="Google Shape;3087;p41"/>
              <p:cNvGrpSpPr/>
              <p:nvPr/>
            </p:nvGrpSpPr>
            <p:grpSpPr>
              <a:xfrm>
                <a:off x="1947775" y="1814100"/>
                <a:ext cx="378100" cy="147450"/>
                <a:chOff x="1947775" y="1814100"/>
                <a:chExt cx="378100" cy="147450"/>
              </a:xfrm>
            </p:grpSpPr>
            <p:grpSp>
              <p:nvGrpSpPr>
                <p:cNvPr id="3088" name="Google Shape;3088;p41"/>
                <p:cNvGrpSpPr/>
                <p:nvPr/>
              </p:nvGrpSpPr>
              <p:grpSpPr>
                <a:xfrm>
                  <a:off x="1947775" y="1814100"/>
                  <a:ext cx="30300" cy="147450"/>
                  <a:chOff x="1947775" y="1824725"/>
                  <a:chExt cx="30300" cy="147450"/>
                </a:xfrm>
              </p:grpSpPr>
              <p:sp>
                <p:nvSpPr>
                  <p:cNvPr id="3089" name="Google Shape;3089;p41"/>
                  <p:cNvSpPr/>
                  <p:nvPr/>
                </p:nvSpPr>
                <p:spPr>
                  <a:xfrm>
                    <a:off x="1947775" y="194277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090" name="Google Shape;3090;p41"/>
                  <p:cNvSpPr/>
                  <p:nvPr/>
                </p:nvSpPr>
                <p:spPr>
                  <a:xfrm>
                    <a:off x="1947775" y="182472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091" name="Google Shape;3091;p41"/>
                  <p:cNvSpPr/>
                  <p:nvPr/>
                </p:nvSpPr>
                <p:spPr>
                  <a:xfrm>
                    <a:off x="1947775" y="18837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GB"/>
                      <a:t> </a:t>
                    </a:r>
                    <a:endParaRPr lang="en-GB"/>
                  </a:p>
                </p:txBody>
              </p:sp>
            </p:grpSp>
            <p:grpSp>
              <p:nvGrpSpPr>
                <p:cNvPr id="3092" name="Google Shape;3092;p41"/>
                <p:cNvGrpSpPr/>
                <p:nvPr/>
              </p:nvGrpSpPr>
              <p:grpSpPr>
                <a:xfrm>
                  <a:off x="2061800" y="1814100"/>
                  <a:ext cx="30300" cy="147450"/>
                  <a:chOff x="2061800" y="1824725"/>
                  <a:chExt cx="30300" cy="147450"/>
                </a:xfrm>
              </p:grpSpPr>
              <p:sp>
                <p:nvSpPr>
                  <p:cNvPr id="3093" name="Google Shape;3093;p41"/>
                  <p:cNvSpPr/>
                  <p:nvPr/>
                </p:nvSpPr>
                <p:spPr>
                  <a:xfrm rot="10800000">
                    <a:off x="2061800" y="182472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094" name="Google Shape;3094;p41"/>
                  <p:cNvSpPr/>
                  <p:nvPr/>
                </p:nvSpPr>
                <p:spPr>
                  <a:xfrm rot="10800000">
                    <a:off x="2061800" y="194187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095" name="Google Shape;3095;p41"/>
                  <p:cNvSpPr/>
                  <p:nvPr/>
                </p:nvSpPr>
                <p:spPr>
                  <a:xfrm rot="10800000">
                    <a:off x="2061800" y="18828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GB"/>
                      <a:t> </a:t>
                    </a:r>
                    <a:endParaRPr lang="en-GB"/>
                  </a:p>
                </p:txBody>
              </p:sp>
            </p:grpSp>
            <p:grpSp>
              <p:nvGrpSpPr>
                <p:cNvPr id="3096" name="Google Shape;3096;p41"/>
                <p:cNvGrpSpPr/>
                <p:nvPr/>
              </p:nvGrpSpPr>
              <p:grpSpPr>
                <a:xfrm>
                  <a:off x="2175825" y="1814100"/>
                  <a:ext cx="30300" cy="147450"/>
                  <a:chOff x="2175825" y="1824725"/>
                  <a:chExt cx="30300" cy="147450"/>
                </a:xfrm>
              </p:grpSpPr>
              <p:sp>
                <p:nvSpPr>
                  <p:cNvPr id="3097" name="Google Shape;3097;p41"/>
                  <p:cNvSpPr/>
                  <p:nvPr/>
                </p:nvSpPr>
                <p:spPr>
                  <a:xfrm>
                    <a:off x="2175825" y="194277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098" name="Google Shape;3098;p41"/>
                  <p:cNvSpPr/>
                  <p:nvPr/>
                </p:nvSpPr>
                <p:spPr>
                  <a:xfrm>
                    <a:off x="2175825" y="182472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099" name="Google Shape;3099;p41"/>
                  <p:cNvSpPr/>
                  <p:nvPr/>
                </p:nvSpPr>
                <p:spPr>
                  <a:xfrm>
                    <a:off x="2175825" y="18837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GB"/>
                      <a:t> </a:t>
                    </a:r>
                    <a:endParaRPr lang="en-GB"/>
                  </a:p>
                </p:txBody>
              </p:sp>
            </p:grpSp>
            <p:grpSp>
              <p:nvGrpSpPr>
                <p:cNvPr id="3100" name="Google Shape;3100;p41"/>
                <p:cNvGrpSpPr/>
                <p:nvPr/>
              </p:nvGrpSpPr>
              <p:grpSpPr>
                <a:xfrm>
                  <a:off x="2295575" y="1814100"/>
                  <a:ext cx="30300" cy="147450"/>
                  <a:chOff x="2295575" y="1824725"/>
                  <a:chExt cx="30300" cy="147450"/>
                </a:xfrm>
              </p:grpSpPr>
              <p:sp>
                <p:nvSpPr>
                  <p:cNvPr id="3101" name="Google Shape;3101;p41"/>
                  <p:cNvSpPr/>
                  <p:nvPr/>
                </p:nvSpPr>
                <p:spPr>
                  <a:xfrm rot="10800000">
                    <a:off x="2295575" y="182472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102" name="Google Shape;3102;p41"/>
                  <p:cNvSpPr/>
                  <p:nvPr/>
                </p:nvSpPr>
                <p:spPr>
                  <a:xfrm rot="10800000">
                    <a:off x="2295575" y="194187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103" name="Google Shape;3103;p41"/>
                  <p:cNvSpPr/>
                  <p:nvPr/>
                </p:nvSpPr>
                <p:spPr>
                  <a:xfrm rot="10800000">
                    <a:off x="2295575" y="18828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GB"/>
                      <a:t> </a:t>
                    </a:r>
                    <a:endParaRPr lang="en-GB"/>
                  </a:p>
                </p:txBody>
              </p:sp>
            </p:grpSp>
          </p:grpSp>
          <p:sp>
            <p:nvSpPr>
              <p:cNvPr id="3104" name="Google Shape;3104;p41"/>
              <p:cNvSpPr/>
              <p:nvPr/>
            </p:nvSpPr>
            <p:spPr>
              <a:xfrm>
                <a:off x="2004000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05" name="Google Shape;3105;p41"/>
              <p:cNvSpPr/>
              <p:nvPr/>
            </p:nvSpPr>
            <p:spPr>
              <a:xfrm>
                <a:off x="2004000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06" name="Google Shape;3106;p41"/>
              <p:cNvSpPr/>
              <p:nvPr/>
            </p:nvSpPr>
            <p:spPr>
              <a:xfrm>
                <a:off x="1278932" y="2001375"/>
                <a:ext cx="11913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07" name="Google Shape;3107;p41"/>
              <p:cNvSpPr/>
              <p:nvPr/>
            </p:nvSpPr>
            <p:spPr>
              <a:xfrm>
                <a:off x="1278932" y="2268863"/>
                <a:ext cx="11913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08" name="Google Shape;3108;p41"/>
              <p:cNvSpPr/>
              <p:nvPr/>
            </p:nvSpPr>
            <p:spPr>
              <a:xfrm>
                <a:off x="212373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09" name="Google Shape;3109;p41"/>
              <p:cNvSpPr/>
              <p:nvPr/>
            </p:nvSpPr>
            <p:spPr>
              <a:xfrm>
                <a:off x="212373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10" name="Google Shape;3110;p41"/>
              <p:cNvSpPr/>
              <p:nvPr/>
            </p:nvSpPr>
            <p:spPr>
              <a:xfrm>
                <a:off x="212373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11" name="Google Shape;3111;p41"/>
              <p:cNvSpPr/>
              <p:nvPr/>
            </p:nvSpPr>
            <p:spPr>
              <a:xfrm>
                <a:off x="224348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12" name="Google Shape;3112;p41"/>
              <p:cNvSpPr/>
              <p:nvPr/>
            </p:nvSpPr>
            <p:spPr>
              <a:xfrm>
                <a:off x="224348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13" name="Google Shape;3113;p41"/>
              <p:cNvSpPr/>
              <p:nvPr/>
            </p:nvSpPr>
            <p:spPr>
              <a:xfrm>
                <a:off x="224348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14" name="Google Shape;3114;p41"/>
              <p:cNvSpPr/>
              <p:nvPr/>
            </p:nvSpPr>
            <p:spPr>
              <a:xfrm>
                <a:off x="236323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15" name="Google Shape;3115;p41"/>
              <p:cNvSpPr/>
              <p:nvPr/>
            </p:nvSpPr>
            <p:spPr>
              <a:xfrm>
                <a:off x="236323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16" name="Google Shape;3116;p41"/>
              <p:cNvSpPr/>
              <p:nvPr/>
            </p:nvSpPr>
            <p:spPr>
              <a:xfrm>
                <a:off x="236323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3117" name="Google Shape;3117;p41"/>
              <p:cNvGrpSpPr/>
              <p:nvPr/>
            </p:nvGrpSpPr>
            <p:grpSpPr>
              <a:xfrm>
                <a:off x="1947775" y="2014455"/>
                <a:ext cx="378100" cy="255300"/>
                <a:chOff x="1947775" y="2014455"/>
                <a:chExt cx="378100" cy="255300"/>
              </a:xfrm>
            </p:grpSpPr>
            <p:sp>
              <p:nvSpPr>
                <p:cNvPr id="3118" name="Google Shape;3118;p41"/>
                <p:cNvSpPr/>
                <p:nvPr/>
              </p:nvSpPr>
              <p:spPr>
                <a:xfrm>
                  <a:off x="2004000" y="2014455"/>
                  <a:ext cx="14700" cy="255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119" name="Google Shape;3119;p41"/>
                <p:cNvSpPr/>
                <p:nvPr/>
              </p:nvSpPr>
              <p:spPr>
                <a:xfrm>
                  <a:off x="1947775" y="21881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120" name="Google Shape;3120;p41"/>
                <p:cNvSpPr/>
                <p:nvPr/>
              </p:nvSpPr>
              <p:spPr>
                <a:xfrm>
                  <a:off x="1947775" y="20701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121" name="Google Shape;3121;p41"/>
                <p:cNvSpPr/>
                <p:nvPr/>
              </p:nvSpPr>
              <p:spPr>
                <a:xfrm>
                  <a:off x="1947775" y="21291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/>
                    <a:t> </a:t>
                  </a:r>
                  <a:endParaRPr lang="en-GB"/>
                </a:p>
              </p:txBody>
            </p:sp>
            <p:sp>
              <p:nvSpPr>
                <p:cNvPr id="3122" name="Google Shape;3122;p41"/>
                <p:cNvSpPr/>
                <p:nvPr/>
              </p:nvSpPr>
              <p:spPr>
                <a:xfrm rot="10800000">
                  <a:off x="2061800" y="20701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123" name="Google Shape;3123;p41"/>
                <p:cNvSpPr/>
                <p:nvPr/>
              </p:nvSpPr>
              <p:spPr>
                <a:xfrm rot="10800000">
                  <a:off x="2061800" y="21872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124" name="Google Shape;3124;p41"/>
                <p:cNvSpPr/>
                <p:nvPr/>
              </p:nvSpPr>
              <p:spPr>
                <a:xfrm rot="10800000">
                  <a:off x="2061800" y="2128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/>
                    <a:t> </a:t>
                  </a:r>
                  <a:endParaRPr lang="en-GB"/>
                </a:p>
              </p:txBody>
            </p:sp>
            <p:sp>
              <p:nvSpPr>
                <p:cNvPr id="3125" name="Google Shape;3125;p41"/>
                <p:cNvSpPr/>
                <p:nvPr/>
              </p:nvSpPr>
              <p:spPr>
                <a:xfrm>
                  <a:off x="2175825" y="21881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126" name="Google Shape;3126;p41"/>
                <p:cNvSpPr/>
                <p:nvPr/>
              </p:nvSpPr>
              <p:spPr>
                <a:xfrm>
                  <a:off x="2175825" y="20701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127" name="Google Shape;3127;p41"/>
                <p:cNvSpPr/>
                <p:nvPr/>
              </p:nvSpPr>
              <p:spPr>
                <a:xfrm>
                  <a:off x="2175825" y="21291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/>
                    <a:t> </a:t>
                  </a:r>
                  <a:endParaRPr lang="en-GB"/>
                </a:p>
              </p:txBody>
            </p:sp>
            <p:sp>
              <p:nvSpPr>
                <p:cNvPr id="3128" name="Google Shape;3128;p41"/>
                <p:cNvSpPr/>
                <p:nvPr/>
              </p:nvSpPr>
              <p:spPr>
                <a:xfrm rot="10800000">
                  <a:off x="2295575" y="20701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129" name="Google Shape;3129;p41"/>
                <p:cNvSpPr/>
                <p:nvPr/>
              </p:nvSpPr>
              <p:spPr>
                <a:xfrm rot="10800000">
                  <a:off x="2295575" y="21872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130" name="Google Shape;3130;p41"/>
                <p:cNvSpPr/>
                <p:nvPr/>
              </p:nvSpPr>
              <p:spPr>
                <a:xfrm rot="10800000">
                  <a:off x="2295575" y="2128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/>
                    <a:t> </a:t>
                  </a:r>
                  <a:endParaRPr lang="en-GB"/>
                </a:p>
              </p:txBody>
            </p:sp>
          </p:grpSp>
          <p:grpSp>
            <p:nvGrpSpPr>
              <p:cNvPr id="3131" name="Google Shape;3131;p41"/>
              <p:cNvGrpSpPr/>
              <p:nvPr/>
            </p:nvGrpSpPr>
            <p:grpSpPr>
              <a:xfrm>
                <a:off x="1947775" y="2325200"/>
                <a:ext cx="378100" cy="147450"/>
                <a:chOff x="1947775" y="2325200"/>
                <a:chExt cx="378100" cy="147450"/>
              </a:xfrm>
            </p:grpSpPr>
            <p:sp>
              <p:nvSpPr>
                <p:cNvPr id="3132" name="Google Shape;3132;p41"/>
                <p:cNvSpPr/>
                <p:nvPr/>
              </p:nvSpPr>
              <p:spPr>
                <a:xfrm>
                  <a:off x="1947775" y="24432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133" name="Google Shape;3133;p41"/>
                <p:cNvSpPr/>
                <p:nvPr/>
              </p:nvSpPr>
              <p:spPr>
                <a:xfrm>
                  <a:off x="1947775" y="23252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134" name="Google Shape;3134;p41"/>
                <p:cNvSpPr/>
                <p:nvPr/>
              </p:nvSpPr>
              <p:spPr>
                <a:xfrm>
                  <a:off x="1947775" y="2384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/>
                    <a:t> </a:t>
                  </a:r>
                  <a:endParaRPr lang="en-GB"/>
                </a:p>
              </p:txBody>
            </p:sp>
            <p:sp>
              <p:nvSpPr>
                <p:cNvPr id="3135" name="Google Shape;3135;p41"/>
                <p:cNvSpPr/>
                <p:nvPr/>
              </p:nvSpPr>
              <p:spPr>
                <a:xfrm rot="10800000">
                  <a:off x="2061800" y="23252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136" name="Google Shape;3136;p41"/>
                <p:cNvSpPr/>
                <p:nvPr/>
              </p:nvSpPr>
              <p:spPr>
                <a:xfrm rot="10800000">
                  <a:off x="2061800" y="24423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137" name="Google Shape;3137;p41"/>
                <p:cNvSpPr/>
                <p:nvPr/>
              </p:nvSpPr>
              <p:spPr>
                <a:xfrm rot="10800000">
                  <a:off x="2061800" y="23833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/>
                    <a:t> </a:t>
                  </a:r>
                  <a:endParaRPr lang="en-GB"/>
                </a:p>
              </p:txBody>
            </p:sp>
            <p:sp>
              <p:nvSpPr>
                <p:cNvPr id="3138" name="Google Shape;3138;p41"/>
                <p:cNvSpPr/>
                <p:nvPr/>
              </p:nvSpPr>
              <p:spPr>
                <a:xfrm>
                  <a:off x="2175825" y="24432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139" name="Google Shape;3139;p41"/>
                <p:cNvSpPr/>
                <p:nvPr/>
              </p:nvSpPr>
              <p:spPr>
                <a:xfrm>
                  <a:off x="2175825" y="23252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140" name="Google Shape;3140;p41"/>
                <p:cNvSpPr/>
                <p:nvPr/>
              </p:nvSpPr>
              <p:spPr>
                <a:xfrm>
                  <a:off x="2175825" y="2384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/>
                    <a:t> </a:t>
                  </a:r>
                  <a:endParaRPr lang="en-GB"/>
                </a:p>
              </p:txBody>
            </p:sp>
            <p:sp>
              <p:nvSpPr>
                <p:cNvPr id="3141" name="Google Shape;3141;p41"/>
                <p:cNvSpPr/>
                <p:nvPr/>
              </p:nvSpPr>
              <p:spPr>
                <a:xfrm rot="10800000">
                  <a:off x="2295575" y="23252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142" name="Google Shape;3142;p41"/>
                <p:cNvSpPr/>
                <p:nvPr/>
              </p:nvSpPr>
              <p:spPr>
                <a:xfrm rot="10800000">
                  <a:off x="2295575" y="24423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143" name="Google Shape;3143;p41"/>
                <p:cNvSpPr/>
                <p:nvPr/>
              </p:nvSpPr>
              <p:spPr>
                <a:xfrm rot="10800000">
                  <a:off x="2295575" y="23833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/>
                    <a:t> </a:t>
                  </a:r>
                  <a:endParaRPr lang="en-GB"/>
                </a:p>
              </p:txBody>
            </p:sp>
          </p:grpSp>
          <p:grpSp>
            <p:nvGrpSpPr>
              <p:cNvPr id="3144" name="Google Shape;3144;p41"/>
              <p:cNvGrpSpPr/>
              <p:nvPr/>
            </p:nvGrpSpPr>
            <p:grpSpPr>
              <a:xfrm>
                <a:off x="1360125" y="2057800"/>
                <a:ext cx="365100" cy="168600"/>
                <a:chOff x="1360125" y="1844875"/>
                <a:chExt cx="365100" cy="168600"/>
              </a:xfrm>
            </p:grpSpPr>
            <p:sp>
              <p:nvSpPr>
                <p:cNvPr id="3145" name="Google Shape;3145;p41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146" name="Google Shape;3146;p41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147" name="Google Shape;3147;p41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148" name="Google Shape;3148;p41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149" name="Google Shape;3149;p41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150" name="Google Shape;3150;p41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3151" name="Google Shape;3151;p41"/>
              <p:cNvGrpSpPr/>
              <p:nvPr/>
            </p:nvGrpSpPr>
            <p:grpSpPr>
              <a:xfrm>
                <a:off x="1360125" y="2314625"/>
                <a:ext cx="365100" cy="168600"/>
                <a:chOff x="1360125" y="1844875"/>
                <a:chExt cx="365100" cy="168600"/>
              </a:xfrm>
            </p:grpSpPr>
            <p:sp>
              <p:nvSpPr>
                <p:cNvPr id="3152" name="Google Shape;3152;p41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153" name="Google Shape;3153;p41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154" name="Google Shape;3154;p41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155" name="Google Shape;3155;p41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156" name="Google Shape;3156;p41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157" name="Google Shape;3157;p41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3158" name="Google Shape;3158;p41"/>
            <p:cNvGrpSpPr/>
            <p:nvPr/>
          </p:nvGrpSpPr>
          <p:grpSpPr>
            <a:xfrm>
              <a:off x="2571638" y="3302400"/>
              <a:ext cx="1191932" cy="760800"/>
              <a:chOff x="1278300" y="1764700"/>
              <a:chExt cx="1191932" cy="760800"/>
            </a:xfrm>
          </p:grpSpPr>
          <p:sp>
            <p:nvSpPr>
              <p:cNvPr id="2841" name="Google Shape;2841;p41"/>
              <p:cNvSpPr/>
              <p:nvPr/>
            </p:nvSpPr>
            <p:spPr>
              <a:xfrm>
                <a:off x="1278300" y="1764700"/>
                <a:ext cx="1191900" cy="760800"/>
              </a:xfrm>
              <a:prstGeom prst="rect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3159" name="Google Shape;3159;p41"/>
              <p:cNvGrpSpPr/>
              <p:nvPr/>
            </p:nvGrpSpPr>
            <p:grpSpPr>
              <a:xfrm>
                <a:off x="1360125" y="1803525"/>
                <a:ext cx="365100" cy="168600"/>
                <a:chOff x="1360125" y="1844875"/>
                <a:chExt cx="365100" cy="168600"/>
              </a:xfrm>
            </p:grpSpPr>
            <p:sp>
              <p:nvSpPr>
                <p:cNvPr id="3160" name="Google Shape;3160;p41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161" name="Google Shape;3161;p41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162" name="Google Shape;3162;p41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163" name="Google Shape;3163;p41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164" name="Google Shape;3164;p41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165" name="Google Shape;3165;p41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3166" name="Google Shape;3166;p41"/>
              <p:cNvGrpSpPr/>
              <p:nvPr/>
            </p:nvGrpSpPr>
            <p:grpSpPr>
              <a:xfrm>
                <a:off x="1947775" y="1814100"/>
                <a:ext cx="378100" cy="147450"/>
                <a:chOff x="1947775" y="1814100"/>
                <a:chExt cx="378100" cy="147450"/>
              </a:xfrm>
            </p:grpSpPr>
            <p:grpSp>
              <p:nvGrpSpPr>
                <p:cNvPr id="3167" name="Google Shape;3167;p41"/>
                <p:cNvGrpSpPr/>
                <p:nvPr/>
              </p:nvGrpSpPr>
              <p:grpSpPr>
                <a:xfrm>
                  <a:off x="1947775" y="1814100"/>
                  <a:ext cx="30300" cy="147450"/>
                  <a:chOff x="1947775" y="1824725"/>
                  <a:chExt cx="30300" cy="147450"/>
                </a:xfrm>
              </p:grpSpPr>
              <p:sp>
                <p:nvSpPr>
                  <p:cNvPr id="3168" name="Google Shape;3168;p41"/>
                  <p:cNvSpPr/>
                  <p:nvPr/>
                </p:nvSpPr>
                <p:spPr>
                  <a:xfrm>
                    <a:off x="1947775" y="194277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169" name="Google Shape;3169;p41"/>
                  <p:cNvSpPr/>
                  <p:nvPr/>
                </p:nvSpPr>
                <p:spPr>
                  <a:xfrm>
                    <a:off x="1947775" y="182472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170" name="Google Shape;3170;p41"/>
                  <p:cNvSpPr/>
                  <p:nvPr/>
                </p:nvSpPr>
                <p:spPr>
                  <a:xfrm>
                    <a:off x="1947775" y="18837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GB"/>
                      <a:t> </a:t>
                    </a:r>
                    <a:endParaRPr lang="en-GB"/>
                  </a:p>
                </p:txBody>
              </p:sp>
            </p:grpSp>
            <p:grpSp>
              <p:nvGrpSpPr>
                <p:cNvPr id="3171" name="Google Shape;3171;p41"/>
                <p:cNvGrpSpPr/>
                <p:nvPr/>
              </p:nvGrpSpPr>
              <p:grpSpPr>
                <a:xfrm>
                  <a:off x="2061800" y="1814100"/>
                  <a:ext cx="30300" cy="147450"/>
                  <a:chOff x="2061800" y="1824725"/>
                  <a:chExt cx="30300" cy="147450"/>
                </a:xfrm>
              </p:grpSpPr>
              <p:sp>
                <p:nvSpPr>
                  <p:cNvPr id="3172" name="Google Shape;3172;p41"/>
                  <p:cNvSpPr/>
                  <p:nvPr/>
                </p:nvSpPr>
                <p:spPr>
                  <a:xfrm rot="10800000">
                    <a:off x="2061800" y="182472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173" name="Google Shape;3173;p41"/>
                  <p:cNvSpPr/>
                  <p:nvPr/>
                </p:nvSpPr>
                <p:spPr>
                  <a:xfrm rot="10800000">
                    <a:off x="2061800" y="194187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174" name="Google Shape;3174;p41"/>
                  <p:cNvSpPr/>
                  <p:nvPr/>
                </p:nvSpPr>
                <p:spPr>
                  <a:xfrm rot="10800000">
                    <a:off x="2061800" y="18828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GB"/>
                      <a:t> </a:t>
                    </a:r>
                    <a:endParaRPr lang="en-GB"/>
                  </a:p>
                </p:txBody>
              </p:sp>
            </p:grpSp>
            <p:grpSp>
              <p:nvGrpSpPr>
                <p:cNvPr id="3175" name="Google Shape;3175;p41"/>
                <p:cNvGrpSpPr/>
                <p:nvPr/>
              </p:nvGrpSpPr>
              <p:grpSpPr>
                <a:xfrm>
                  <a:off x="2175825" y="1814100"/>
                  <a:ext cx="30300" cy="147450"/>
                  <a:chOff x="2175825" y="1824725"/>
                  <a:chExt cx="30300" cy="147450"/>
                </a:xfrm>
              </p:grpSpPr>
              <p:sp>
                <p:nvSpPr>
                  <p:cNvPr id="3176" name="Google Shape;3176;p41"/>
                  <p:cNvSpPr/>
                  <p:nvPr/>
                </p:nvSpPr>
                <p:spPr>
                  <a:xfrm>
                    <a:off x="2175825" y="194277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177" name="Google Shape;3177;p41"/>
                  <p:cNvSpPr/>
                  <p:nvPr/>
                </p:nvSpPr>
                <p:spPr>
                  <a:xfrm>
                    <a:off x="2175825" y="182472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178" name="Google Shape;3178;p41"/>
                  <p:cNvSpPr/>
                  <p:nvPr/>
                </p:nvSpPr>
                <p:spPr>
                  <a:xfrm>
                    <a:off x="2175825" y="18837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GB"/>
                      <a:t> </a:t>
                    </a:r>
                    <a:endParaRPr lang="en-GB"/>
                  </a:p>
                </p:txBody>
              </p:sp>
            </p:grpSp>
            <p:grpSp>
              <p:nvGrpSpPr>
                <p:cNvPr id="3179" name="Google Shape;3179;p41"/>
                <p:cNvGrpSpPr/>
                <p:nvPr/>
              </p:nvGrpSpPr>
              <p:grpSpPr>
                <a:xfrm>
                  <a:off x="2295575" y="1814100"/>
                  <a:ext cx="30300" cy="147450"/>
                  <a:chOff x="2295575" y="1824725"/>
                  <a:chExt cx="30300" cy="147450"/>
                </a:xfrm>
              </p:grpSpPr>
              <p:sp>
                <p:nvSpPr>
                  <p:cNvPr id="3180" name="Google Shape;3180;p41"/>
                  <p:cNvSpPr/>
                  <p:nvPr/>
                </p:nvSpPr>
                <p:spPr>
                  <a:xfrm rot="10800000">
                    <a:off x="2295575" y="182472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181" name="Google Shape;3181;p41"/>
                  <p:cNvSpPr/>
                  <p:nvPr/>
                </p:nvSpPr>
                <p:spPr>
                  <a:xfrm rot="10800000">
                    <a:off x="2295575" y="194187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182" name="Google Shape;3182;p41"/>
                  <p:cNvSpPr/>
                  <p:nvPr/>
                </p:nvSpPr>
                <p:spPr>
                  <a:xfrm rot="10800000">
                    <a:off x="2295575" y="18828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GB"/>
                      <a:t> </a:t>
                    </a:r>
                    <a:endParaRPr lang="en-GB"/>
                  </a:p>
                </p:txBody>
              </p:sp>
            </p:grpSp>
          </p:grpSp>
          <p:sp>
            <p:nvSpPr>
              <p:cNvPr id="3183" name="Google Shape;3183;p41"/>
              <p:cNvSpPr/>
              <p:nvPr/>
            </p:nvSpPr>
            <p:spPr>
              <a:xfrm>
                <a:off x="2004000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84" name="Google Shape;3184;p41"/>
              <p:cNvSpPr/>
              <p:nvPr/>
            </p:nvSpPr>
            <p:spPr>
              <a:xfrm>
                <a:off x="2004000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85" name="Google Shape;3185;p41"/>
              <p:cNvSpPr/>
              <p:nvPr/>
            </p:nvSpPr>
            <p:spPr>
              <a:xfrm>
                <a:off x="1278932" y="2001375"/>
                <a:ext cx="11913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86" name="Google Shape;3186;p41"/>
              <p:cNvSpPr/>
              <p:nvPr/>
            </p:nvSpPr>
            <p:spPr>
              <a:xfrm>
                <a:off x="1278932" y="2268863"/>
                <a:ext cx="11913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87" name="Google Shape;3187;p41"/>
              <p:cNvSpPr/>
              <p:nvPr/>
            </p:nvSpPr>
            <p:spPr>
              <a:xfrm>
                <a:off x="212373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88" name="Google Shape;3188;p41"/>
              <p:cNvSpPr/>
              <p:nvPr/>
            </p:nvSpPr>
            <p:spPr>
              <a:xfrm>
                <a:off x="212373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89" name="Google Shape;3189;p41"/>
              <p:cNvSpPr/>
              <p:nvPr/>
            </p:nvSpPr>
            <p:spPr>
              <a:xfrm>
                <a:off x="212373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90" name="Google Shape;3190;p41"/>
              <p:cNvSpPr/>
              <p:nvPr/>
            </p:nvSpPr>
            <p:spPr>
              <a:xfrm>
                <a:off x="224348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91" name="Google Shape;3191;p41"/>
              <p:cNvSpPr/>
              <p:nvPr/>
            </p:nvSpPr>
            <p:spPr>
              <a:xfrm>
                <a:off x="224348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92" name="Google Shape;3192;p41"/>
              <p:cNvSpPr/>
              <p:nvPr/>
            </p:nvSpPr>
            <p:spPr>
              <a:xfrm>
                <a:off x="224348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93" name="Google Shape;3193;p41"/>
              <p:cNvSpPr/>
              <p:nvPr/>
            </p:nvSpPr>
            <p:spPr>
              <a:xfrm>
                <a:off x="236323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94" name="Google Shape;3194;p41"/>
              <p:cNvSpPr/>
              <p:nvPr/>
            </p:nvSpPr>
            <p:spPr>
              <a:xfrm>
                <a:off x="236323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95" name="Google Shape;3195;p41"/>
              <p:cNvSpPr/>
              <p:nvPr/>
            </p:nvSpPr>
            <p:spPr>
              <a:xfrm>
                <a:off x="236323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3196" name="Google Shape;3196;p41"/>
              <p:cNvGrpSpPr/>
              <p:nvPr/>
            </p:nvGrpSpPr>
            <p:grpSpPr>
              <a:xfrm>
                <a:off x="1947775" y="2014455"/>
                <a:ext cx="378100" cy="255300"/>
                <a:chOff x="1947775" y="2014455"/>
                <a:chExt cx="378100" cy="255300"/>
              </a:xfrm>
            </p:grpSpPr>
            <p:sp>
              <p:nvSpPr>
                <p:cNvPr id="3197" name="Google Shape;3197;p41"/>
                <p:cNvSpPr/>
                <p:nvPr/>
              </p:nvSpPr>
              <p:spPr>
                <a:xfrm>
                  <a:off x="2004000" y="2014455"/>
                  <a:ext cx="14700" cy="255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198" name="Google Shape;3198;p41"/>
                <p:cNvSpPr/>
                <p:nvPr/>
              </p:nvSpPr>
              <p:spPr>
                <a:xfrm>
                  <a:off x="1947775" y="21881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199" name="Google Shape;3199;p41"/>
                <p:cNvSpPr/>
                <p:nvPr/>
              </p:nvSpPr>
              <p:spPr>
                <a:xfrm>
                  <a:off x="1947775" y="20701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200" name="Google Shape;3200;p41"/>
                <p:cNvSpPr/>
                <p:nvPr/>
              </p:nvSpPr>
              <p:spPr>
                <a:xfrm>
                  <a:off x="1947775" y="21291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/>
                    <a:t> </a:t>
                  </a:r>
                  <a:endParaRPr lang="en-GB"/>
                </a:p>
              </p:txBody>
            </p:sp>
            <p:sp>
              <p:nvSpPr>
                <p:cNvPr id="3201" name="Google Shape;3201;p41"/>
                <p:cNvSpPr/>
                <p:nvPr/>
              </p:nvSpPr>
              <p:spPr>
                <a:xfrm rot="10800000">
                  <a:off x="2061800" y="20701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202" name="Google Shape;3202;p41"/>
                <p:cNvSpPr/>
                <p:nvPr/>
              </p:nvSpPr>
              <p:spPr>
                <a:xfrm rot="10800000">
                  <a:off x="2061800" y="21872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203" name="Google Shape;3203;p41"/>
                <p:cNvSpPr/>
                <p:nvPr/>
              </p:nvSpPr>
              <p:spPr>
                <a:xfrm rot="10800000">
                  <a:off x="2061800" y="2128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/>
                    <a:t> </a:t>
                  </a:r>
                  <a:endParaRPr lang="en-GB"/>
                </a:p>
              </p:txBody>
            </p:sp>
            <p:sp>
              <p:nvSpPr>
                <p:cNvPr id="3204" name="Google Shape;3204;p41"/>
                <p:cNvSpPr/>
                <p:nvPr/>
              </p:nvSpPr>
              <p:spPr>
                <a:xfrm>
                  <a:off x="2175825" y="21881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205" name="Google Shape;3205;p41"/>
                <p:cNvSpPr/>
                <p:nvPr/>
              </p:nvSpPr>
              <p:spPr>
                <a:xfrm>
                  <a:off x="2175825" y="20701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206" name="Google Shape;3206;p41"/>
                <p:cNvSpPr/>
                <p:nvPr/>
              </p:nvSpPr>
              <p:spPr>
                <a:xfrm>
                  <a:off x="2175825" y="21291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/>
                    <a:t> </a:t>
                  </a:r>
                  <a:endParaRPr lang="en-GB"/>
                </a:p>
              </p:txBody>
            </p:sp>
            <p:sp>
              <p:nvSpPr>
                <p:cNvPr id="3207" name="Google Shape;3207;p41"/>
                <p:cNvSpPr/>
                <p:nvPr/>
              </p:nvSpPr>
              <p:spPr>
                <a:xfrm rot="10800000">
                  <a:off x="2295575" y="20701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208" name="Google Shape;3208;p41"/>
                <p:cNvSpPr/>
                <p:nvPr/>
              </p:nvSpPr>
              <p:spPr>
                <a:xfrm rot="10800000">
                  <a:off x="2295575" y="21872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209" name="Google Shape;3209;p41"/>
                <p:cNvSpPr/>
                <p:nvPr/>
              </p:nvSpPr>
              <p:spPr>
                <a:xfrm rot="10800000">
                  <a:off x="2295575" y="2128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/>
                    <a:t> </a:t>
                  </a:r>
                  <a:endParaRPr lang="en-GB"/>
                </a:p>
              </p:txBody>
            </p:sp>
          </p:grpSp>
          <p:grpSp>
            <p:nvGrpSpPr>
              <p:cNvPr id="3210" name="Google Shape;3210;p41"/>
              <p:cNvGrpSpPr/>
              <p:nvPr/>
            </p:nvGrpSpPr>
            <p:grpSpPr>
              <a:xfrm>
                <a:off x="1947775" y="2325200"/>
                <a:ext cx="378100" cy="147450"/>
                <a:chOff x="1947775" y="2325200"/>
                <a:chExt cx="378100" cy="147450"/>
              </a:xfrm>
            </p:grpSpPr>
            <p:sp>
              <p:nvSpPr>
                <p:cNvPr id="3211" name="Google Shape;3211;p41"/>
                <p:cNvSpPr/>
                <p:nvPr/>
              </p:nvSpPr>
              <p:spPr>
                <a:xfrm>
                  <a:off x="1947775" y="24432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212" name="Google Shape;3212;p41"/>
                <p:cNvSpPr/>
                <p:nvPr/>
              </p:nvSpPr>
              <p:spPr>
                <a:xfrm>
                  <a:off x="1947775" y="23252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213" name="Google Shape;3213;p41"/>
                <p:cNvSpPr/>
                <p:nvPr/>
              </p:nvSpPr>
              <p:spPr>
                <a:xfrm>
                  <a:off x="1947775" y="2384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/>
                    <a:t> </a:t>
                  </a:r>
                  <a:endParaRPr lang="en-GB"/>
                </a:p>
              </p:txBody>
            </p:sp>
            <p:sp>
              <p:nvSpPr>
                <p:cNvPr id="3214" name="Google Shape;3214;p41"/>
                <p:cNvSpPr/>
                <p:nvPr/>
              </p:nvSpPr>
              <p:spPr>
                <a:xfrm rot="10800000">
                  <a:off x="2061800" y="23252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215" name="Google Shape;3215;p41"/>
                <p:cNvSpPr/>
                <p:nvPr/>
              </p:nvSpPr>
              <p:spPr>
                <a:xfrm rot="10800000">
                  <a:off x="2061800" y="24423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216" name="Google Shape;3216;p41"/>
                <p:cNvSpPr/>
                <p:nvPr/>
              </p:nvSpPr>
              <p:spPr>
                <a:xfrm rot="10800000">
                  <a:off x="2061800" y="23833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/>
                    <a:t> </a:t>
                  </a:r>
                  <a:endParaRPr lang="en-GB"/>
                </a:p>
              </p:txBody>
            </p:sp>
            <p:sp>
              <p:nvSpPr>
                <p:cNvPr id="3217" name="Google Shape;3217;p41"/>
                <p:cNvSpPr/>
                <p:nvPr/>
              </p:nvSpPr>
              <p:spPr>
                <a:xfrm>
                  <a:off x="2175825" y="24432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218" name="Google Shape;3218;p41"/>
                <p:cNvSpPr/>
                <p:nvPr/>
              </p:nvSpPr>
              <p:spPr>
                <a:xfrm>
                  <a:off x="2175825" y="23252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219" name="Google Shape;3219;p41"/>
                <p:cNvSpPr/>
                <p:nvPr/>
              </p:nvSpPr>
              <p:spPr>
                <a:xfrm>
                  <a:off x="2175825" y="2384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/>
                    <a:t> </a:t>
                  </a:r>
                  <a:endParaRPr lang="en-GB"/>
                </a:p>
              </p:txBody>
            </p:sp>
            <p:sp>
              <p:nvSpPr>
                <p:cNvPr id="3220" name="Google Shape;3220;p41"/>
                <p:cNvSpPr/>
                <p:nvPr/>
              </p:nvSpPr>
              <p:spPr>
                <a:xfrm rot="10800000">
                  <a:off x="2295575" y="23252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221" name="Google Shape;3221;p41"/>
                <p:cNvSpPr/>
                <p:nvPr/>
              </p:nvSpPr>
              <p:spPr>
                <a:xfrm rot="10800000">
                  <a:off x="2295575" y="24423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222" name="Google Shape;3222;p41"/>
                <p:cNvSpPr/>
                <p:nvPr/>
              </p:nvSpPr>
              <p:spPr>
                <a:xfrm rot="10800000">
                  <a:off x="2295575" y="23833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/>
                    <a:t> </a:t>
                  </a:r>
                  <a:endParaRPr lang="en-GB"/>
                </a:p>
              </p:txBody>
            </p:sp>
          </p:grpSp>
          <p:grpSp>
            <p:nvGrpSpPr>
              <p:cNvPr id="3223" name="Google Shape;3223;p41"/>
              <p:cNvGrpSpPr/>
              <p:nvPr/>
            </p:nvGrpSpPr>
            <p:grpSpPr>
              <a:xfrm>
                <a:off x="1360125" y="2057800"/>
                <a:ext cx="365100" cy="168600"/>
                <a:chOff x="1360125" y="1844875"/>
                <a:chExt cx="365100" cy="168600"/>
              </a:xfrm>
            </p:grpSpPr>
            <p:sp>
              <p:nvSpPr>
                <p:cNvPr id="3224" name="Google Shape;3224;p41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225" name="Google Shape;3225;p41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226" name="Google Shape;3226;p41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227" name="Google Shape;3227;p41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228" name="Google Shape;3228;p41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229" name="Google Shape;3229;p41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3230" name="Google Shape;3230;p41"/>
              <p:cNvGrpSpPr/>
              <p:nvPr/>
            </p:nvGrpSpPr>
            <p:grpSpPr>
              <a:xfrm>
                <a:off x="1360125" y="2314625"/>
                <a:ext cx="365100" cy="168600"/>
                <a:chOff x="1360125" y="1844875"/>
                <a:chExt cx="365100" cy="168600"/>
              </a:xfrm>
            </p:grpSpPr>
            <p:sp>
              <p:nvSpPr>
                <p:cNvPr id="3231" name="Google Shape;3231;p41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232" name="Google Shape;3232;p41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233" name="Google Shape;3233;p41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234" name="Google Shape;3234;p41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235" name="Google Shape;3235;p41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236" name="Google Shape;3236;p41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  <p:sp>
        <p:nvSpPr>
          <p:cNvPr id="3237" name="Google Shape;3237;p41"/>
          <p:cNvSpPr/>
          <p:nvPr/>
        </p:nvSpPr>
        <p:spPr>
          <a:xfrm>
            <a:off x="4629925" y="3671750"/>
            <a:ext cx="3641100" cy="8145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ajawal" panose="00000500000000000000"/>
              <a:ea typeface="Tajawal" panose="00000500000000000000"/>
              <a:cs typeface="Tajawal" panose="00000500000000000000"/>
              <a:sym typeface="Tajawal" panose="00000500000000000000"/>
            </a:endParaRPr>
          </a:p>
        </p:txBody>
      </p:sp>
      <p:sp>
        <p:nvSpPr>
          <p:cNvPr id="3238" name="Google Shape;3238;p41"/>
          <p:cNvSpPr txBox="1"/>
          <p:nvPr/>
        </p:nvSpPr>
        <p:spPr>
          <a:xfrm>
            <a:off x="4160675" y="2769700"/>
            <a:ext cx="4943700" cy="17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 panose="00000500000000000000"/>
              <a:buChar char="-"/>
            </a:pPr>
            <a:r>
              <a:rPr lang="en-GB">
                <a:solidFill>
                  <a:schemeClr val="accent2"/>
                </a:solidFill>
                <a:latin typeface="Tajawal" panose="00000500000000000000"/>
                <a:ea typeface="Tajawal" panose="00000500000000000000"/>
                <a:cs typeface="Tajawal" panose="00000500000000000000"/>
                <a:sym typeface="Tajawal" panose="00000500000000000000"/>
              </a:rPr>
              <a:t>Git : </a:t>
            </a:r>
            <a:r>
              <a:rPr lang="en-GB" u="sng">
                <a:solidFill>
                  <a:schemeClr val="hlink"/>
                </a:solidFill>
                <a:latin typeface="Tajawal" panose="00000500000000000000"/>
                <a:ea typeface="Tajawal" panose="00000500000000000000"/>
                <a:cs typeface="Tajawal" panose="00000500000000000000"/>
                <a:sym typeface="Tajawal" panose="00000500000000000000"/>
                <a:hlinkClick r:id="rId1"/>
              </a:rPr>
              <a:t>https://git-scm.com</a:t>
            </a:r>
            <a:endParaRPr>
              <a:solidFill>
                <a:schemeClr val="accent2"/>
              </a:solidFill>
              <a:latin typeface="Tajawal" panose="00000500000000000000"/>
              <a:ea typeface="Tajawal" panose="00000500000000000000"/>
              <a:cs typeface="Tajawal" panose="00000500000000000000"/>
              <a:sym typeface="Tajawal" panose="0000050000000000000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 panose="00000500000000000000"/>
              <a:buChar char="-"/>
            </a:pPr>
            <a:r>
              <a:rPr lang="en-GB">
                <a:solidFill>
                  <a:schemeClr val="accent2"/>
                </a:solidFill>
                <a:latin typeface="Tajawal" panose="00000500000000000000"/>
                <a:ea typeface="Tajawal" panose="00000500000000000000"/>
                <a:cs typeface="Tajawal" panose="00000500000000000000"/>
                <a:sym typeface="Tajawal" panose="00000500000000000000"/>
              </a:rPr>
              <a:t>Atlassian cour : </a:t>
            </a:r>
            <a:r>
              <a:rPr lang="en-GB" u="sng">
                <a:solidFill>
                  <a:schemeClr val="hlink"/>
                </a:solidFill>
                <a:latin typeface="Tajawal" panose="00000500000000000000"/>
                <a:ea typeface="Tajawal" panose="00000500000000000000"/>
                <a:cs typeface="Tajawal" panose="00000500000000000000"/>
                <a:sym typeface="Tajawal" panose="00000500000000000000"/>
                <a:hlinkClick r:id="rId2"/>
              </a:rPr>
              <a:t>https://www.atlassian.com/fr/git/tutorials</a:t>
            </a:r>
            <a:endParaRPr>
              <a:solidFill>
                <a:schemeClr val="accent2"/>
              </a:solidFill>
              <a:latin typeface="Tajawal" panose="00000500000000000000"/>
              <a:ea typeface="Tajawal" panose="00000500000000000000"/>
              <a:cs typeface="Tajawal" panose="00000500000000000000"/>
              <a:sym typeface="Tajawal" panose="0000050000000000000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jawal" panose="00000500000000000000"/>
              <a:buChar char="-"/>
            </a:pPr>
            <a:r>
              <a:rPr lang="en-GB">
                <a:solidFill>
                  <a:schemeClr val="accent2"/>
                </a:solidFill>
                <a:latin typeface="Tajawal" panose="00000500000000000000"/>
                <a:ea typeface="Tajawal" panose="00000500000000000000"/>
                <a:cs typeface="Tajawal" panose="00000500000000000000"/>
                <a:sym typeface="Tajawal" panose="00000500000000000000"/>
              </a:rPr>
              <a:t>Grafikart Formation : https://grafikart.fr/formations/git</a:t>
            </a:r>
            <a:endParaRPr>
              <a:solidFill>
                <a:schemeClr val="accent2"/>
              </a:solidFill>
              <a:latin typeface="Tajawal" panose="00000500000000000000"/>
              <a:ea typeface="Tajawal" panose="00000500000000000000"/>
              <a:cs typeface="Tajawal" panose="00000500000000000000"/>
              <a:sym typeface="Tajawal" panose="00000500000000000000"/>
            </a:endParaRPr>
          </a:p>
        </p:txBody>
      </p:sp>
      <p:sp>
        <p:nvSpPr>
          <p:cNvPr id="3239" name="Google Shape;3239;p41"/>
          <p:cNvSpPr txBox="1"/>
          <p:nvPr/>
        </p:nvSpPr>
        <p:spPr>
          <a:xfrm>
            <a:off x="4325025" y="2506875"/>
            <a:ext cx="140340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2"/>
                </a:solidFill>
                <a:latin typeface="Tajawal" panose="00000500000000000000"/>
                <a:ea typeface="Tajawal" panose="00000500000000000000"/>
                <a:cs typeface="Tajawal" panose="00000500000000000000"/>
                <a:sym typeface="Tajawal" panose="00000500000000000000"/>
              </a:rPr>
              <a:t>Liens pratiques :</a:t>
            </a:r>
            <a:endParaRPr>
              <a:solidFill>
                <a:schemeClr val="accent2"/>
              </a:solidFill>
              <a:latin typeface="Tajawal" panose="00000500000000000000"/>
              <a:ea typeface="Tajawal" panose="00000500000000000000"/>
              <a:cs typeface="Tajawal" panose="00000500000000000000"/>
              <a:sym typeface="Tajawal" panose="00000500000000000000"/>
            </a:endParaRPr>
          </a:p>
        </p:txBody>
      </p:sp>
      <p:sp>
        <p:nvSpPr>
          <p:cNvPr id="3240" name="Google Shape;3240;p41"/>
          <p:cNvSpPr txBox="1"/>
          <p:nvPr>
            <p:ph type="subTitle" idx="4294967295"/>
          </p:nvPr>
        </p:nvSpPr>
        <p:spPr>
          <a:xfrm>
            <a:off x="7904975" y="4758750"/>
            <a:ext cx="1199400" cy="3450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9144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2"/>
                </a:solidFill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rPr>
              <a:t>Le Touzic </a:t>
            </a:r>
            <a:r>
              <a:rPr lang="en-GB" sz="1200">
                <a:solidFill>
                  <a:schemeClr val="dk2"/>
                </a:solidFill>
                <a:latin typeface="Rajdhani Medium" panose="02000000000000000000"/>
                <a:ea typeface="Rajdhani Medium" panose="02000000000000000000"/>
                <a:cs typeface="Rajdhani Medium" panose="02000000000000000000"/>
                <a:sym typeface="Rajdhani Medium" panose="02000000000000000000"/>
              </a:rPr>
              <a:t>Ethan</a:t>
            </a:r>
            <a:endParaRPr sz="1200">
              <a:solidFill>
                <a:schemeClr val="dk2"/>
              </a:solidFill>
              <a:latin typeface="Rajdhani Medium" panose="02000000000000000000"/>
              <a:ea typeface="Rajdhani Medium" panose="02000000000000000000"/>
              <a:cs typeface="Rajdhani Medium" panose="02000000000000000000"/>
              <a:sym typeface="Rajdhani Medium" panose="0200000000000000000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73" name="Shape 2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4" name="Google Shape;2374;p28"/>
          <p:cNvSpPr/>
          <p:nvPr/>
        </p:nvSpPr>
        <p:spPr>
          <a:xfrm rot="10800000">
            <a:off x="4407" y="3424876"/>
            <a:ext cx="8811000" cy="76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75" name="Google Shape;2375;p28"/>
          <p:cNvSpPr txBox="1"/>
          <p:nvPr>
            <p:ph type="title" idx="2"/>
          </p:nvPr>
        </p:nvSpPr>
        <p:spPr>
          <a:xfrm>
            <a:off x="1650390" y="1159097"/>
            <a:ext cx="1191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 lang="en-GB"/>
          </a:p>
        </p:txBody>
      </p:sp>
      <p:sp>
        <p:nvSpPr>
          <p:cNvPr id="2376" name="Google Shape;2376;p28"/>
          <p:cNvSpPr txBox="1"/>
          <p:nvPr>
            <p:ph type="title"/>
          </p:nvPr>
        </p:nvSpPr>
        <p:spPr>
          <a:xfrm>
            <a:off x="1497475" y="2449225"/>
            <a:ext cx="3355500" cy="72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 ?</a:t>
            </a:r>
            <a:endParaRPr lang="en-GB"/>
          </a:p>
        </p:txBody>
      </p:sp>
      <p:sp>
        <p:nvSpPr>
          <p:cNvPr id="2377" name="Google Shape;2377;p28"/>
          <p:cNvSpPr txBox="1"/>
          <p:nvPr>
            <p:ph type="subTitle" idx="1"/>
          </p:nvPr>
        </p:nvSpPr>
        <p:spPr>
          <a:xfrm>
            <a:off x="1494150" y="3465525"/>
            <a:ext cx="3158700" cy="68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 est un</a:t>
            </a:r>
            <a:r>
              <a:rPr lang="en-GB"/>
              <a:t> </a:t>
            </a:r>
            <a:r>
              <a:rPr lang="en-GB" sz="1500">
                <a:solidFill>
                  <a:srgbClr val="42526E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un système de contrôle de version décentralisé (DVCS)</a:t>
            </a:r>
            <a:endParaRPr lang="en-GB" sz="1500">
              <a:solidFill>
                <a:srgbClr val="42526E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grpSp>
        <p:nvGrpSpPr>
          <p:cNvPr id="2378" name="Google Shape;2378;p28"/>
          <p:cNvGrpSpPr/>
          <p:nvPr/>
        </p:nvGrpSpPr>
        <p:grpSpPr>
          <a:xfrm>
            <a:off x="1591576" y="1006197"/>
            <a:ext cx="266700" cy="345050"/>
            <a:chOff x="1172410" y="839125"/>
            <a:chExt cx="266700" cy="345050"/>
          </a:xfrm>
        </p:grpSpPr>
        <p:cxnSp>
          <p:nvCxnSpPr>
            <p:cNvPr id="2379" name="Google Shape;2379;p28"/>
            <p:cNvCxnSpPr/>
            <p:nvPr/>
          </p:nvCxnSpPr>
          <p:spPr>
            <a:xfrm rot="10800000">
              <a:off x="1192025" y="839175"/>
              <a:ext cx="0" cy="3450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0" name="Google Shape;2380;p28"/>
            <p:cNvCxnSpPr/>
            <p:nvPr/>
          </p:nvCxnSpPr>
          <p:spPr>
            <a:xfrm>
              <a:off x="1172410" y="839125"/>
              <a:ext cx="2667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381" name="Google Shape;2381;p28"/>
          <p:cNvGrpSpPr/>
          <p:nvPr/>
        </p:nvGrpSpPr>
        <p:grpSpPr>
          <a:xfrm rot="10800000">
            <a:off x="2634416" y="1808752"/>
            <a:ext cx="266700" cy="345050"/>
            <a:chOff x="1172410" y="839125"/>
            <a:chExt cx="266700" cy="345050"/>
          </a:xfrm>
        </p:grpSpPr>
        <p:cxnSp>
          <p:nvCxnSpPr>
            <p:cNvPr id="2382" name="Google Shape;2382;p28"/>
            <p:cNvCxnSpPr/>
            <p:nvPr/>
          </p:nvCxnSpPr>
          <p:spPr>
            <a:xfrm rot="10800000">
              <a:off x="1192025" y="839175"/>
              <a:ext cx="0" cy="3450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3" name="Google Shape;2383;p28"/>
            <p:cNvCxnSpPr/>
            <p:nvPr/>
          </p:nvCxnSpPr>
          <p:spPr>
            <a:xfrm>
              <a:off x="1172410" y="839125"/>
              <a:ext cx="2667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384" name="Google Shape;2384;p28"/>
          <p:cNvGrpSpPr/>
          <p:nvPr/>
        </p:nvGrpSpPr>
        <p:grpSpPr>
          <a:xfrm flipH="1">
            <a:off x="8023601" y="463300"/>
            <a:ext cx="266700" cy="345050"/>
            <a:chOff x="1172410" y="839125"/>
            <a:chExt cx="266700" cy="345050"/>
          </a:xfrm>
        </p:grpSpPr>
        <p:cxnSp>
          <p:nvCxnSpPr>
            <p:cNvPr id="2385" name="Google Shape;2385;p28"/>
            <p:cNvCxnSpPr/>
            <p:nvPr/>
          </p:nvCxnSpPr>
          <p:spPr>
            <a:xfrm rot="10800000">
              <a:off x="1192025" y="839175"/>
              <a:ext cx="0" cy="3450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6" name="Google Shape;2386;p28"/>
            <p:cNvCxnSpPr/>
            <p:nvPr/>
          </p:nvCxnSpPr>
          <p:spPr>
            <a:xfrm>
              <a:off x="1172410" y="839125"/>
              <a:ext cx="2667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2387" name="Google Shape;2387;p28"/>
          <p:cNvPicPr preferRelativeResize="0"/>
          <p:nvPr/>
        </p:nvPicPr>
        <p:blipFill rotWithShape="1">
          <a:blip r:embed="rId1"/>
          <a:srcRect l="21326" r="21326"/>
          <a:stretch>
            <a:fillRect/>
          </a:stretch>
        </p:blipFill>
        <p:spPr>
          <a:xfrm>
            <a:off x="5207680" y="539500"/>
            <a:ext cx="2987776" cy="3907553"/>
          </a:xfrm>
          <a:prstGeom prst="rect">
            <a:avLst/>
          </a:prstGeom>
          <a:noFill/>
          <a:ln>
            <a:noFill/>
          </a:ln>
        </p:spPr>
      </p:pic>
      <p:sp>
        <p:nvSpPr>
          <p:cNvPr id="2388" name="Google Shape;2388;p28"/>
          <p:cNvSpPr/>
          <p:nvPr/>
        </p:nvSpPr>
        <p:spPr>
          <a:xfrm>
            <a:off x="7607338" y="1455003"/>
            <a:ext cx="1099200" cy="1099200"/>
          </a:xfrm>
          <a:prstGeom prst="mathMultiply">
            <a:avLst>
              <a:gd name="adj1" fmla="val 17115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389" name="Google Shape;2389;p28"/>
          <p:cNvGrpSpPr/>
          <p:nvPr/>
        </p:nvGrpSpPr>
        <p:grpSpPr>
          <a:xfrm rot="10800000" flipH="1">
            <a:off x="5313833" y="4002275"/>
            <a:ext cx="266700" cy="345050"/>
            <a:chOff x="1172410" y="839125"/>
            <a:chExt cx="266700" cy="345050"/>
          </a:xfrm>
        </p:grpSpPr>
        <p:cxnSp>
          <p:nvCxnSpPr>
            <p:cNvPr id="2390" name="Google Shape;2390;p28"/>
            <p:cNvCxnSpPr/>
            <p:nvPr/>
          </p:nvCxnSpPr>
          <p:spPr>
            <a:xfrm rot="10800000">
              <a:off x="1192025" y="839175"/>
              <a:ext cx="0" cy="3450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1" name="Google Shape;2391;p28"/>
            <p:cNvCxnSpPr/>
            <p:nvPr/>
          </p:nvCxnSpPr>
          <p:spPr>
            <a:xfrm>
              <a:off x="1172410" y="839125"/>
              <a:ext cx="2667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392" name="Google Shape;2392;p28"/>
          <p:cNvSpPr txBox="1"/>
          <p:nvPr>
            <p:ph type="title"/>
          </p:nvPr>
        </p:nvSpPr>
        <p:spPr>
          <a:xfrm>
            <a:off x="6434238" y="4447050"/>
            <a:ext cx="948600" cy="2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Linus Torvalds</a:t>
            </a: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96" name="Shape 2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7" name="Google Shape;2397;p29"/>
          <p:cNvSpPr txBox="1"/>
          <p:nvPr>
            <p:ph type="title" idx="6"/>
          </p:nvPr>
        </p:nvSpPr>
        <p:spPr>
          <a:xfrm>
            <a:off x="872400" y="537575"/>
            <a:ext cx="7384500" cy="6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</a:rPr>
              <a:t>AVANT GIT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398" name="Google Shape;2398;p29"/>
          <p:cNvSpPr txBox="1"/>
          <p:nvPr>
            <p:ph type="title"/>
          </p:nvPr>
        </p:nvSpPr>
        <p:spPr>
          <a:xfrm>
            <a:off x="1108888" y="2751672"/>
            <a:ext cx="18573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SVN</a:t>
            </a:r>
            <a:endParaRPr lang="en-GB"/>
          </a:p>
        </p:txBody>
      </p:sp>
      <p:sp>
        <p:nvSpPr>
          <p:cNvPr id="2399" name="Google Shape;2399;p29"/>
          <p:cNvSpPr txBox="1"/>
          <p:nvPr>
            <p:ph type="subTitle" idx="1"/>
          </p:nvPr>
        </p:nvSpPr>
        <p:spPr>
          <a:xfrm>
            <a:off x="1108900" y="3007950"/>
            <a:ext cx="1857300" cy="13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Apache</a:t>
            </a:r>
            <a:endParaRPr lang="en-GB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C</a:t>
            </a:r>
            <a:endParaRPr lang="en-GB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2000</a:t>
            </a:r>
            <a:endParaRPr lang="en-GB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Centralisée</a:t>
            </a:r>
            <a:endParaRPr lang="en-GB"/>
          </a:p>
        </p:txBody>
      </p:sp>
      <p:sp>
        <p:nvSpPr>
          <p:cNvPr id="2400" name="Google Shape;2400;p29"/>
          <p:cNvSpPr txBox="1"/>
          <p:nvPr>
            <p:ph type="title" idx="2"/>
          </p:nvPr>
        </p:nvSpPr>
        <p:spPr>
          <a:xfrm>
            <a:off x="3643350" y="2751672"/>
            <a:ext cx="18573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FOSSIL</a:t>
            </a:r>
            <a:endParaRPr lang="en-GB"/>
          </a:p>
        </p:txBody>
      </p:sp>
      <p:sp>
        <p:nvSpPr>
          <p:cNvPr id="2401" name="Google Shape;2401;p29"/>
          <p:cNvSpPr txBox="1"/>
          <p:nvPr>
            <p:ph type="subTitle" idx="3"/>
          </p:nvPr>
        </p:nvSpPr>
        <p:spPr>
          <a:xfrm>
            <a:off x="3643350" y="3007950"/>
            <a:ext cx="1857300" cy="13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>
                <a:solidFill>
                  <a:schemeClr val="lt1"/>
                </a:solidFill>
              </a:rPr>
              <a:t>OpenSource</a:t>
            </a:r>
            <a:endParaRPr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-GB">
                <a:solidFill>
                  <a:schemeClr val="lt1"/>
                </a:solidFill>
              </a:rPr>
              <a:t>C</a:t>
            </a:r>
            <a:endParaRPr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-GB">
                <a:solidFill>
                  <a:schemeClr val="lt1"/>
                </a:solidFill>
              </a:rPr>
              <a:t>2006</a:t>
            </a:r>
            <a:endParaRPr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-GB">
                <a:solidFill>
                  <a:schemeClr val="lt1"/>
                </a:solidFill>
              </a:rPr>
              <a:t>Décentralisée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02" name="Google Shape;2402;p29"/>
          <p:cNvSpPr txBox="1"/>
          <p:nvPr>
            <p:ph type="title" idx="4"/>
          </p:nvPr>
        </p:nvSpPr>
        <p:spPr>
          <a:xfrm>
            <a:off x="6177812" y="2751672"/>
            <a:ext cx="18573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MERCURIAL</a:t>
            </a:r>
            <a:endParaRPr lang="en-GB"/>
          </a:p>
        </p:txBody>
      </p:sp>
      <p:sp>
        <p:nvSpPr>
          <p:cNvPr id="2403" name="Google Shape;2403;p29"/>
          <p:cNvSpPr txBox="1"/>
          <p:nvPr>
            <p:ph type="subTitle" idx="5"/>
          </p:nvPr>
        </p:nvSpPr>
        <p:spPr>
          <a:xfrm>
            <a:off x="6117350" y="3007950"/>
            <a:ext cx="2139600" cy="13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OpenSource</a:t>
            </a:r>
            <a:endParaRPr lang="en-GB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Python</a:t>
            </a:r>
            <a:endParaRPr lang="en-GB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2005</a:t>
            </a:r>
            <a:endParaRPr lang="en-GB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D</a:t>
            </a:r>
            <a:r>
              <a:rPr lang="en-GB"/>
              <a:t>écentralisée</a:t>
            </a:r>
            <a:endParaRPr lang="en-GB"/>
          </a:p>
        </p:txBody>
      </p:sp>
      <p:grpSp>
        <p:nvGrpSpPr>
          <p:cNvPr id="2404" name="Google Shape;2404;p29"/>
          <p:cNvGrpSpPr/>
          <p:nvPr/>
        </p:nvGrpSpPr>
        <p:grpSpPr>
          <a:xfrm>
            <a:off x="1619655" y="1723784"/>
            <a:ext cx="835766" cy="870855"/>
            <a:chOff x="715051" y="1600434"/>
            <a:chExt cx="835766" cy="870855"/>
          </a:xfrm>
        </p:grpSpPr>
        <p:grpSp>
          <p:nvGrpSpPr>
            <p:cNvPr id="2405" name="Google Shape;2405;p29"/>
            <p:cNvGrpSpPr/>
            <p:nvPr/>
          </p:nvGrpSpPr>
          <p:grpSpPr>
            <a:xfrm>
              <a:off x="715051" y="1600434"/>
              <a:ext cx="266700" cy="345050"/>
              <a:chOff x="1172410" y="839125"/>
              <a:chExt cx="266700" cy="345050"/>
            </a:xfrm>
          </p:grpSpPr>
          <p:cxnSp>
            <p:nvCxnSpPr>
              <p:cNvPr id="2406" name="Google Shape;2406;p29"/>
              <p:cNvCxnSpPr/>
              <p:nvPr/>
            </p:nvCxnSpPr>
            <p:spPr>
              <a:xfrm rot="10800000">
                <a:off x="1192025" y="839175"/>
                <a:ext cx="0" cy="3450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07" name="Google Shape;2407;p29"/>
              <p:cNvCxnSpPr/>
              <p:nvPr/>
            </p:nvCxnSpPr>
            <p:spPr>
              <a:xfrm>
                <a:off x="1172410" y="839125"/>
                <a:ext cx="2667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408" name="Google Shape;2408;p29"/>
            <p:cNvGrpSpPr/>
            <p:nvPr/>
          </p:nvGrpSpPr>
          <p:grpSpPr>
            <a:xfrm rot="10800000">
              <a:off x="1284116" y="2126239"/>
              <a:ext cx="266700" cy="345050"/>
              <a:chOff x="1172410" y="839125"/>
              <a:chExt cx="266700" cy="345050"/>
            </a:xfrm>
          </p:grpSpPr>
          <p:cxnSp>
            <p:nvCxnSpPr>
              <p:cNvPr id="2409" name="Google Shape;2409;p29"/>
              <p:cNvCxnSpPr/>
              <p:nvPr/>
            </p:nvCxnSpPr>
            <p:spPr>
              <a:xfrm rot="10800000">
                <a:off x="1192025" y="839175"/>
                <a:ext cx="0" cy="3450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10" name="Google Shape;2410;p29"/>
              <p:cNvCxnSpPr/>
              <p:nvPr/>
            </p:nvCxnSpPr>
            <p:spPr>
              <a:xfrm>
                <a:off x="1172410" y="839125"/>
                <a:ext cx="2667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411" name="Google Shape;2411;p29"/>
          <p:cNvGrpSpPr/>
          <p:nvPr/>
        </p:nvGrpSpPr>
        <p:grpSpPr>
          <a:xfrm>
            <a:off x="4154117" y="1723784"/>
            <a:ext cx="835766" cy="870855"/>
            <a:chOff x="715051" y="1600434"/>
            <a:chExt cx="835766" cy="870855"/>
          </a:xfrm>
        </p:grpSpPr>
        <p:grpSp>
          <p:nvGrpSpPr>
            <p:cNvPr id="2412" name="Google Shape;2412;p29"/>
            <p:cNvGrpSpPr/>
            <p:nvPr/>
          </p:nvGrpSpPr>
          <p:grpSpPr>
            <a:xfrm>
              <a:off x="715051" y="1600434"/>
              <a:ext cx="266700" cy="345050"/>
              <a:chOff x="1172410" y="839125"/>
              <a:chExt cx="266700" cy="345050"/>
            </a:xfrm>
          </p:grpSpPr>
          <p:cxnSp>
            <p:nvCxnSpPr>
              <p:cNvPr id="2413" name="Google Shape;2413;p29"/>
              <p:cNvCxnSpPr/>
              <p:nvPr/>
            </p:nvCxnSpPr>
            <p:spPr>
              <a:xfrm rot="10800000">
                <a:off x="1192025" y="839175"/>
                <a:ext cx="0" cy="3450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14" name="Google Shape;2414;p29"/>
              <p:cNvCxnSpPr/>
              <p:nvPr/>
            </p:nvCxnSpPr>
            <p:spPr>
              <a:xfrm>
                <a:off x="1172410" y="839125"/>
                <a:ext cx="2667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415" name="Google Shape;2415;p29"/>
            <p:cNvGrpSpPr/>
            <p:nvPr/>
          </p:nvGrpSpPr>
          <p:grpSpPr>
            <a:xfrm rot="10800000">
              <a:off x="1284116" y="2126239"/>
              <a:ext cx="266700" cy="345050"/>
              <a:chOff x="1172410" y="839125"/>
              <a:chExt cx="266700" cy="345050"/>
            </a:xfrm>
          </p:grpSpPr>
          <p:cxnSp>
            <p:nvCxnSpPr>
              <p:cNvPr id="2416" name="Google Shape;2416;p29"/>
              <p:cNvCxnSpPr/>
              <p:nvPr/>
            </p:nvCxnSpPr>
            <p:spPr>
              <a:xfrm rot="10800000">
                <a:off x="1192025" y="839175"/>
                <a:ext cx="0" cy="3450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17" name="Google Shape;2417;p29"/>
              <p:cNvCxnSpPr/>
              <p:nvPr/>
            </p:nvCxnSpPr>
            <p:spPr>
              <a:xfrm>
                <a:off x="1172410" y="839125"/>
                <a:ext cx="2667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418" name="Google Shape;2418;p29"/>
          <p:cNvGrpSpPr/>
          <p:nvPr/>
        </p:nvGrpSpPr>
        <p:grpSpPr>
          <a:xfrm>
            <a:off x="6688580" y="1723784"/>
            <a:ext cx="835766" cy="870855"/>
            <a:chOff x="715051" y="1600434"/>
            <a:chExt cx="835766" cy="870855"/>
          </a:xfrm>
        </p:grpSpPr>
        <p:grpSp>
          <p:nvGrpSpPr>
            <p:cNvPr id="2419" name="Google Shape;2419;p29"/>
            <p:cNvGrpSpPr/>
            <p:nvPr/>
          </p:nvGrpSpPr>
          <p:grpSpPr>
            <a:xfrm>
              <a:off x="715051" y="1600434"/>
              <a:ext cx="266700" cy="345050"/>
              <a:chOff x="1172410" y="839125"/>
              <a:chExt cx="266700" cy="345050"/>
            </a:xfrm>
          </p:grpSpPr>
          <p:cxnSp>
            <p:nvCxnSpPr>
              <p:cNvPr id="2420" name="Google Shape;2420;p29"/>
              <p:cNvCxnSpPr/>
              <p:nvPr/>
            </p:nvCxnSpPr>
            <p:spPr>
              <a:xfrm rot="10800000">
                <a:off x="1192025" y="839175"/>
                <a:ext cx="0" cy="3450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21" name="Google Shape;2421;p29"/>
              <p:cNvCxnSpPr/>
              <p:nvPr/>
            </p:nvCxnSpPr>
            <p:spPr>
              <a:xfrm>
                <a:off x="1172410" y="839125"/>
                <a:ext cx="2667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422" name="Google Shape;2422;p29"/>
            <p:cNvGrpSpPr/>
            <p:nvPr/>
          </p:nvGrpSpPr>
          <p:grpSpPr>
            <a:xfrm rot="10800000">
              <a:off x="1284116" y="2126239"/>
              <a:ext cx="266700" cy="345050"/>
              <a:chOff x="1172410" y="839125"/>
              <a:chExt cx="266700" cy="345050"/>
            </a:xfrm>
          </p:grpSpPr>
          <p:cxnSp>
            <p:nvCxnSpPr>
              <p:cNvPr id="2423" name="Google Shape;2423;p29"/>
              <p:cNvCxnSpPr/>
              <p:nvPr/>
            </p:nvCxnSpPr>
            <p:spPr>
              <a:xfrm rot="10800000">
                <a:off x="1192025" y="839175"/>
                <a:ext cx="0" cy="3450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24" name="Google Shape;2424;p29"/>
              <p:cNvCxnSpPr/>
              <p:nvPr/>
            </p:nvCxnSpPr>
            <p:spPr>
              <a:xfrm>
                <a:off x="1172410" y="839125"/>
                <a:ext cx="2667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pic>
        <p:nvPicPr>
          <p:cNvPr id="2425" name="Google Shape;2425;p2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750931" y="1911788"/>
            <a:ext cx="573215" cy="49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6" name="Google Shape;2426;p2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343674" y="1881625"/>
            <a:ext cx="456660" cy="62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7" name="Google Shape;2427;p2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844163" y="1821900"/>
            <a:ext cx="524600" cy="67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31" name="Shape 2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2" name="Google Shape;2432;p30"/>
          <p:cNvSpPr/>
          <p:nvPr/>
        </p:nvSpPr>
        <p:spPr>
          <a:xfrm rot="10800000">
            <a:off x="4179950" y="2245300"/>
            <a:ext cx="4971900" cy="1576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33" name="Google Shape;2433;p30"/>
          <p:cNvSpPr/>
          <p:nvPr/>
        </p:nvSpPr>
        <p:spPr>
          <a:xfrm>
            <a:off x="7534575" y="539500"/>
            <a:ext cx="849300" cy="849300"/>
          </a:xfrm>
          <a:prstGeom prst="mathMultiply">
            <a:avLst>
              <a:gd name="adj1" fmla="val 17115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34" name="Google Shape;2434;p30"/>
          <p:cNvSpPr txBox="1"/>
          <p:nvPr>
            <p:ph type="title"/>
          </p:nvPr>
        </p:nvSpPr>
        <p:spPr>
          <a:xfrm>
            <a:off x="4281850" y="1388800"/>
            <a:ext cx="3882000" cy="7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Distribué</a:t>
            </a:r>
            <a:endParaRPr lang="en-GB"/>
          </a:p>
        </p:txBody>
      </p:sp>
      <p:sp>
        <p:nvSpPr>
          <p:cNvPr id="2435" name="Google Shape;2435;p30"/>
          <p:cNvSpPr txBox="1"/>
          <p:nvPr>
            <p:ph type="subTitle" idx="1"/>
          </p:nvPr>
        </p:nvSpPr>
        <p:spPr>
          <a:xfrm>
            <a:off x="4281850" y="2347500"/>
            <a:ext cx="4862100" cy="13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Contrairement à des concurrents git est un système distribué et non </a:t>
            </a:r>
            <a:r>
              <a:rPr lang="en-GB"/>
              <a:t>centralisée</a:t>
            </a:r>
            <a:r>
              <a:rPr lang="en-GB"/>
              <a:t>. Chaque développeur à ainsi une copy complète du repo et peux travailler hors ligne. Par la suite, il peut "push" le code sur le serveur pour distribuer ces modifications aux autres développeurs.</a:t>
            </a:r>
            <a:endParaRPr lang="en-GB"/>
          </a:p>
        </p:txBody>
      </p:sp>
      <p:grpSp>
        <p:nvGrpSpPr>
          <p:cNvPr id="2436" name="Google Shape;2436;p30"/>
          <p:cNvGrpSpPr/>
          <p:nvPr/>
        </p:nvGrpSpPr>
        <p:grpSpPr>
          <a:xfrm flipH="1">
            <a:off x="3529151" y="463300"/>
            <a:ext cx="266700" cy="345050"/>
            <a:chOff x="1172410" y="839125"/>
            <a:chExt cx="266700" cy="345050"/>
          </a:xfrm>
        </p:grpSpPr>
        <p:cxnSp>
          <p:nvCxnSpPr>
            <p:cNvPr id="2437" name="Google Shape;2437;p30"/>
            <p:cNvCxnSpPr/>
            <p:nvPr/>
          </p:nvCxnSpPr>
          <p:spPr>
            <a:xfrm rot="10800000">
              <a:off x="1192025" y="839175"/>
              <a:ext cx="0" cy="3450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38" name="Google Shape;2438;p30"/>
            <p:cNvCxnSpPr/>
            <p:nvPr/>
          </p:nvCxnSpPr>
          <p:spPr>
            <a:xfrm>
              <a:off x="1172410" y="839125"/>
              <a:ext cx="2667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39" name="Google Shape;2439;p30"/>
          <p:cNvGrpSpPr/>
          <p:nvPr/>
        </p:nvGrpSpPr>
        <p:grpSpPr>
          <a:xfrm rot="10800000" flipH="1">
            <a:off x="819383" y="4002275"/>
            <a:ext cx="266700" cy="345050"/>
            <a:chOff x="1172410" y="839125"/>
            <a:chExt cx="266700" cy="345050"/>
          </a:xfrm>
        </p:grpSpPr>
        <p:cxnSp>
          <p:nvCxnSpPr>
            <p:cNvPr id="2440" name="Google Shape;2440;p30"/>
            <p:cNvCxnSpPr/>
            <p:nvPr/>
          </p:nvCxnSpPr>
          <p:spPr>
            <a:xfrm rot="10800000">
              <a:off x="1192025" y="839175"/>
              <a:ext cx="0" cy="3450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1" name="Google Shape;2441;p30"/>
            <p:cNvCxnSpPr/>
            <p:nvPr/>
          </p:nvCxnSpPr>
          <p:spPr>
            <a:xfrm>
              <a:off x="1172410" y="839125"/>
              <a:ext cx="2667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42" name="Google Shape;2442;p30"/>
          <p:cNvSpPr/>
          <p:nvPr/>
        </p:nvSpPr>
        <p:spPr>
          <a:xfrm>
            <a:off x="947025" y="259400"/>
            <a:ext cx="1570800" cy="1531200"/>
          </a:xfrm>
          <a:prstGeom prst="star8">
            <a:avLst>
              <a:gd name="adj" fmla="val 2526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2443" name="Google Shape;2443;p30"/>
          <p:cNvCxnSpPr>
            <a:stCxn id="2444" idx="2"/>
            <a:endCxn id="2445" idx="0"/>
          </p:cNvCxnSpPr>
          <p:nvPr/>
        </p:nvCxnSpPr>
        <p:spPr>
          <a:xfrm rot="5400000">
            <a:off x="1678188" y="1496375"/>
            <a:ext cx="735900" cy="802200"/>
          </a:xfrm>
          <a:prstGeom prst="bentConnector3">
            <a:avLst>
              <a:gd name="adj1" fmla="val 50002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46" name="Google Shape;2446;p30"/>
          <p:cNvCxnSpPr>
            <a:stCxn id="2444" idx="2"/>
            <a:endCxn id="2447" idx="0"/>
          </p:cNvCxnSpPr>
          <p:nvPr/>
        </p:nvCxnSpPr>
        <p:spPr>
          <a:xfrm rot="-5400000" flipH="1">
            <a:off x="2465238" y="1511525"/>
            <a:ext cx="735900" cy="771900"/>
          </a:xfrm>
          <a:prstGeom prst="bentConnector3">
            <a:avLst>
              <a:gd name="adj1" fmla="val 50002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48" name="Google Shape;2448;p30"/>
          <p:cNvGrpSpPr/>
          <p:nvPr/>
        </p:nvGrpSpPr>
        <p:grpSpPr>
          <a:xfrm>
            <a:off x="1180200" y="768725"/>
            <a:ext cx="2503775" cy="3433500"/>
            <a:chOff x="1031200" y="964775"/>
            <a:chExt cx="2503775" cy="3433500"/>
          </a:xfrm>
        </p:grpSpPr>
        <p:grpSp>
          <p:nvGrpSpPr>
            <p:cNvPr id="2449" name="Google Shape;2449;p30"/>
            <p:cNvGrpSpPr/>
            <p:nvPr/>
          </p:nvGrpSpPr>
          <p:grpSpPr>
            <a:xfrm>
              <a:off x="1702288" y="964775"/>
              <a:ext cx="1191932" cy="760800"/>
              <a:chOff x="1278300" y="1764700"/>
              <a:chExt cx="1191932" cy="760800"/>
            </a:xfrm>
          </p:grpSpPr>
          <p:sp>
            <p:nvSpPr>
              <p:cNvPr id="2444" name="Google Shape;2444;p30"/>
              <p:cNvSpPr/>
              <p:nvPr/>
            </p:nvSpPr>
            <p:spPr>
              <a:xfrm>
                <a:off x="1278300" y="1764700"/>
                <a:ext cx="1191900" cy="760800"/>
              </a:xfrm>
              <a:prstGeom prst="rect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2450" name="Google Shape;2450;p30"/>
              <p:cNvGrpSpPr/>
              <p:nvPr/>
            </p:nvGrpSpPr>
            <p:grpSpPr>
              <a:xfrm>
                <a:off x="1360125" y="1803525"/>
                <a:ext cx="365100" cy="168600"/>
                <a:chOff x="1360125" y="1844875"/>
                <a:chExt cx="365100" cy="168600"/>
              </a:xfrm>
            </p:grpSpPr>
            <p:sp>
              <p:nvSpPr>
                <p:cNvPr id="2451" name="Google Shape;2451;p30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452" name="Google Shape;2452;p30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453" name="Google Shape;2453;p30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454" name="Google Shape;2454;p30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455" name="Google Shape;2455;p30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456" name="Google Shape;2456;p30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2457" name="Google Shape;2457;p30"/>
              <p:cNvGrpSpPr/>
              <p:nvPr/>
            </p:nvGrpSpPr>
            <p:grpSpPr>
              <a:xfrm>
                <a:off x="1947775" y="1814100"/>
                <a:ext cx="378100" cy="147450"/>
                <a:chOff x="1947775" y="1814100"/>
                <a:chExt cx="378100" cy="147450"/>
              </a:xfrm>
            </p:grpSpPr>
            <p:grpSp>
              <p:nvGrpSpPr>
                <p:cNvPr id="2458" name="Google Shape;2458;p30"/>
                <p:cNvGrpSpPr/>
                <p:nvPr/>
              </p:nvGrpSpPr>
              <p:grpSpPr>
                <a:xfrm>
                  <a:off x="1947775" y="1814100"/>
                  <a:ext cx="30300" cy="147450"/>
                  <a:chOff x="1947775" y="1824725"/>
                  <a:chExt cx="30300" cy="147450"/>
                </a:xfrm>
              </p:grpSpPr>
              <p:sp>
                <p:nvSpPr>
                  <p:cNvPr id="2459" name="Google Shape;2459;p30"/>
                  <p:cNvSpPr/>
                  <p:nvPr/>
                </p:nvSpPr>
                <p:spPr>
                  <a:xfrm>
                    <a:off x="1947775" y="194277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460" name="Google Shape;2460;p30"/>
                  <p:cNvSpPr/>
                  <p:nvPr/>
                </p:nvSpPr>
                <p:spPr>
                  <a:xfrm>
                    <a:off x="1947775" y="182472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461" name="Google Shape;2461;p30"/>
                  <p:cNvSpPr/>
                  <p:nvPr/>
                </p:nvSpPr>
                <p:spPr>
                  <a:xfrm>
                    <a:off x="1947775" y="18837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GB"/>
                      <a:t> </a:t>
                    </a:r>
                    <a:endParaRPr lang="en-GB"/>
                  </a:p>
                </p:txBody>
              </p:sp>
            </p:grpSp>
            <p:grpSp>
              <p:nvGrpSpPr>
                <p:cNvPr id="2462" name="Google Shape;2462;p30"/>
                <p:cNvGrpSpPr/>
                <p:nvPr/>
              </p:nvGrpSpPr>
              <p:grpSpPr>
                <a:xfrm>
                  <a:off x="2061800" y="1814100"/>
                  <a:ext cx="30300" cy="147450"/>
                  <a:chOff x="2061800" y="1824725"/>
                  <a:chExt cx="30300" cy="147450"/>
                </a:xfrm>
              </p:grpSpPr>
              <p:sp>
                <p:nvSpPr>
                  <p:cNvPr id="2463" name="Google Shape;2463;p30"/>
                  <p:cNvSpPr/>
                  <p:nvPr/>
                </p:nvSpPr>
                <p:spPr>
                  <a:xfrm rot="10800000">
                    <a:off x="2061800" y="182472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464" name="Google Shape;2464;p30"/>
                  <p:cNvSpPr/>
                  <p:nvPr/>
                </p:nvSpPr>
                <p:spPr>
                  <a:xfrm rot="10800000">
                    <a:off x="2061800" y="194187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465" name="Google Shape;2465;p30"/>
                  <p:cNvSpPr/>
                  <p:nvPr/>
                </p:nvSpPr>
                <p:spPr>
                  <a:xfrm rot="10800000">
                    <a:off x="2061800" y="18828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GB"/>
                      <a:t> </a:t>
                    </a:r>
                    <a:endParaRPr lang="en-GB"/>
                  </a:p>
                </p:txBody>
              </p:sp>
            </p:grpSp>
            <p:grpSp>
              <p:nvGrpSpPr>
                <p:cNvPr id="2466" name="Google Shape;2466;p30"/>
                <p:cNvGrpSpPr/>
                <p:nvPr/>
              </p:nvGrpSpPr>
              <p:grpSpPr>
                <a:xfrm>
                  <a:off x="2175825" y="1814100"/>
                  <a:ext cx="30300" cy="147450"/>
                  <a:chOff x="2175825" y="1824725"/>
                  <a:chExt cx="30300" cy="147450"/>
                </a:xfrm>
              </p:grpSpPr>
              <p:sp>
                <p:nvSpPr>
                  <p:cNvPr id="2467" name="Google Shape;2467;p30"/>
                  <p:cNvSpPr/>
                  <p:nvPr/>
                </p:nvSpPr>
                <p:spPr>
                  <a:xfrm>
                    <a:off x="2175825" y="194277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468" name="Google Shape;2468;p30"/>
                  <p:cNvSpPr/>
                  <p:nvPr/>
                </p:nvSpPr>
                <p:spPr>
                  <a:xfrm>
                    <a:off x="2175825" y="182472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469" name="Google Shape;2469;p30"/>
                  <p:cNvSpPr/>
                  <p:nvPr/>
                </p:nvSpPr>
                <p:spPr>
                  <a:xfrm>
                    <a:off x="2175825" y="18837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GB"/>
                      <a:t> </a:t>
                    </a:r>
                    <a:endParaRPr lang="en-GB"/>
                  </a:p>
                </p:txBody>
              </p:sp>
            </p:grpSp>
            <p:grpSp>
              <p:nvGrpSpPr>
                <p:cNvPr id="2470" name="Google Shape;2470;p30"/>
                <p:cNvGrpSpPr/>
                <p:nvPr/>
              </p:nvGrpSpPr>
              <p:grpSpPr>
                <a:xfrm>
                  <a:off x="2295575" y="1814100"/>
                  <a:ext cx="30300" cy="147450"/>
                  <a:chOff x="2295575" y="1824725"/>
                  <a:chExt cx="30300" cy="147450"/>
                </a:xfrm>
              </p:grpSpPr>
              <p:sp>
                <p:nvSpPr>
                  <p:cNvPr id="2471" name="Google Shape;2471;p30"/>
                  <p:cNvSpPr/>
                  <p:nvPr/>
                </p:nvSpPr>
                <p:spPr>
                  <a:xfrm rot="10800000">
                    <a:off x="2295575" y="1824725"/>
                    <a:ext cx="30300" cy="294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472" name="Google Shape;2472;p30"/>
                  <p:cNvSpPr/>
                  <p:nvPr/>
                </p:nvSpPr>
                <p:spPr>
                  <a:xfrm rot="10800000">
                    <a:off x="2295575" y="1941875"/>
                    <a:ext cx="30300" cy="30300"/>
                  </a:xfrm>
                  <a:prstGeom prst="flowChartDelay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473" name="Google Shape;2473;p30"/>
                  <p:cNvSpPr/>
                  <p:nvPr/>
                </p:nvSpPr>
                <p:spPr>
                  <a:xfrm rot="10800000">
                    <a:off x="2295575" y="1882850"/>
                    <a:ext cx="30300" cy="30300"/>
                  </a:xfrm>
                  <a:prstGeom prst="flowChartDelay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GB"/>
                      <a:t> </a:t>
                    </a:r>
                    <a:endParaRPr lang="en-GB"/>
                  </a:p>
                </p:txBody>
              </p:sp>
            </p:grpSp>
          </p:grpSp>
          <p:sp>
            <p:nvSpPr>
              <p:cNvPr id="2474" name="Google Shape;2474;p30"/>
              <p:cNvSpPr/>
              <p:nvPr/>
            </p:nvSpPr>
            <p:spPr>
              <a:xfrm>
                <a:off x="2004000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75" name="Google Shape;2475;p30"/>
              <p:cNvSpPr/>
              <p:nvPr/>
            </p:nvSpPr>
            <p:spPr>
              <a:xfrm>
                <a:off x="2004000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76" name="Google Shape;2476;p30"/>
              <p:cNvSpPr/>
              <p:nvPr/>
            </p:nvSpPr>
            <p:spPr>
              <a:xfrm>
                <a:off x="1278932" y="2001375"/>
                <a:ext cx="11913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77" name="Google Shape;2477;p30"/>
              <p:cNvSpPr/>
              <p:nvPr/>
            </p:nvSpPr>
            <p:spPr>
              <a:xfrm>
                <a:off x="1278932" y="2268863"/>
                <a:ext cx="1191300" cy="17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78" name="Google Shape;2478;p30"/>
              <p:cNvSpPr/>
              <p:nvPr/>
            </p:nvSpPr>
            <p:spPr>
              <a:xfrm>
                <a:off x="212373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79" name="Google Shape;2479;p30"/>
              <p:cNvSpPr/>
              <p:nvPr/>
            </p:nvSpPr>
            <p:spPr>
              <a:xfrm>
                <a:off x="212373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80" name="Google Shape;2480;p30"/>
              <p:cNvSpPr/>
              <p:nvPr/>
            </p:nvSpPr>
            <p:spPr>
              <a:xfrm>
                <a:off x="212373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81" name="Google Shape;2481;p30"/>
              <p:cNvSpPr/>
              <p:nvPr/>
            </p:nvSpPr>
            <p:spPr>
              <a:xfrm>
                <a:off x="224348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82" name="Google Shape;2482;p30"/>
              <p:cNvSpPr/>
              <p:nvPr/>
            </p:nvSpPr>
            <p:spPr>
              <a:xfrm>
                <a:off x="224348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83" name="Google Shape;2483;p30"/>
              <p:cNvSpPr/>
              <p:nvPr/>
            </p:nvSpPr>
            <p:spPr>
              <a:xfrm>
                <a:off x="224348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84" name="Google Shape;2484;p30"/>
              <p:cNvSpPr/>
              <p:nvPr/>
            </p:nvSpPr>
            <p:spPr>
              <a:xfrm>
                <a:off x="2363238" y="1765680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85" name="Google Shape;2485;p30"/>
              <p:cNvSpPr/>
              <p:nvPr/>
            </p:nvSpPr>
            <p:spPr>
              <a:xfrm>
                <a:off x="2363238" y="2014455"/>
                <a:ext cx="14700" cy="255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86" name="Google Shape;2486;p30"/>
              <p:cNvSpPr/>
              <p:nvPr/>
            </p:nvSpPr>
            <p:spPr>
              <a:xfrm>
                <a:off x="2363238" y="2280575"/>
                <a:ext cx="14700" cy="23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2487" name="Google Shape;2487;p30"/>
              <p:cNvGrpSpPr/>
              <p:nvPr/>
            </p:nvGrpSpPr>
            <p:grpSpPr>
              <a:xfrm>
                <a:off x="1947775" y="2014455"/>
                <a:ext cx="378100" cy="255300"/>
                <a:chOff x="1947775" y="2014455"/>
                <a:chExt cx="378100" cy="255300"/>
              </a:xfrm>
            </p:grpSpPr>
            <p:sp>
              <p:nvSpPr>
                <p:cNvPr id="2488" name="Google Shape;2488;p30"/>
                <p:cNvSpPr/>
                <p:nvPr/>
              </p:nvSpPr>
              <p:spPr>
                <a:xfrm>
                  <a:off x="2004000" y="2014455"/>
                  <a:ext cx="14700" cy="255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489" name="Google Shape;2489;p30"/>
                <p:cNvSpPr/>
                <p:nvPr/>
              </p:nvSpPr>
              <p:spPr>
                <a:xfrm>
                  <a:off x="1947775" y="21881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490" name="Google Shape;2490;p30"/>
                <p:cNvSpPr/>
                <p:nvPr/>
              </p:nvSpPr>
              <p:spPr>
                <a:xfrm>
                  <a:off x="1947775" y="20701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491" name="Google Shape;2491;p30"/>
                <p:cNvSpPr/>
                <p:nvPr/>
              </p:nvSpPr>
              <p:spPr>
                <a:xfrm>
                  <a:off x="1947775" y="21291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/>
                    <a:t> </a:t>
                  </a:r>
                  <a:endParaRPr lang="en-GB"/>
                </a:p>
              </p:txBody>
            </p:sp>
            <p:sp>
              <p:nvSpPr>
                <p:cNvPr id="2492" name="Google Shape;2492;p30"/>
                <p:cNvSpPr/>
                <p:nvPr/>
              </p:nvSpPr>
              <p:spPr>
                <a:xfrm rot="10800000">
                  <a:off x="2061800" y="20701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493" name="Google Shape;2493;p30"/>
                <p:cNvSpPr/>
                <p:nvPr/>
              </p:nvSpPr>
              <p:spPr>
                <a:xfrm rot="10800000">
                  <a:off x="2061800" y="21872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494" name="Google Shape;2494;p30"/>
                <p:cNvSpPr/>
                <p:nvPr/>
              </p:nvSpPr>
              <p:spPr>
                <a:xfrm rot="10800000">
                  <a:off x="2061800" y="2128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/>
                    <a:t> </a:t>
                  </a:r>
                  <a:endParaRPr lang="en-GB"/>
                </a:p>
              </p:txBody>
            </p:sp>
            <p:sp>
              <p:nvSpPr>
                <p:cNvPr id="2495" name="Google Shape;2495;p30"/>
                <p:cNvSpPr/>
                <p:nvPr/>
              </p:nvSpPr>
              <p:spPr>
                <a:xfrm>
                  <a:off x="2175825" y="21881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496" name="Google Shape;2496;p30"/>
                <p:cNvSpPr/>
                <p:nvPr/>
              </p:nvSpPr>
              <p:spPr>
                <a:xfrm>
                  <a:off x="2175825" y="20701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497" name="Google Shape;2497;p30"/>
                <p:cNvSpPr/>
                <p:nvPr/>
              </p:nvSpPr>
              <p:spPr>
                <a:xfrm>
                  <a:off x="2175825" y="21291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/>
                    <a:t> </a:t>
                  </a:r>
                  <a:endParaRPr lang="en-GB"/>
                </a:p>
              </p:txBody>
            </p:sp>
            <p:sp>
              <p:nvSpPr>
                <p:cNvPr id="2498" name="Google Shape;2498;p30"/>
                <p:cNvSpPr/>
                <p:nvPr/>
              </p:nvSpPr>
              <p:spPr>
                <a:xfrm rot="10800000">
                  <a:off x="2295575" y="20701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499" name="Google Shape;2499;p30"/>
                <p:cNvSpPr/>
                <p:nvPr/>
              </p:nvSpPr>
              <p:spPr>
                <a:xfrm rot="10800000">
                  <a:off x="2295575" y="21872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00" name="Google Shape;2500;p30"/>
                <p:cNvSpPr/>
                <p:nvPr/>
              </p:nvSpPr>
              <p:spPr>
                <a:xfrm rot="10800000">
                  <a:off x="2295575" y="2128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/>
                    <a:t> </a:t>
                  </a:r>
                  <a:endParaRPr lang="en-GB"/>
                </a:p>
              </p:txBody>
            </p:sp>
          </p:grpSp>
          <p:grpSp>
            <p:nvGrpSpPr>
              <p:cNvPr id="2501" name="Google Shape;2501;p30"/>
              <p:cNvGrpSpPr/>
              <p:nvPr/>
            </p:nvGrpSpPr>
            <p:grpSpPr>
              <a:xfrm>
                <a:off x="1947775" y="2325200"/>
                <a:ext cx="378100" cy="147450"/>
                <a:chOff x="1947775" y="2325200"/>
                <a:chExt cx="378100" cy="147450"/>
              </a:xfrm>
            </p:grpSpPr>
            <p:sp>
              <p:nvSpPr>
                <p:cNvPr id="2502" name="Google Shape;2502;p30"/>
                <p:cNvSpPr/>
                <p:nvPr/>
              </p:nvSpPr>
              <p:spPr>
                <a:xfrm>
                  <a:off x="1947775" y="24432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03" name="Google Shape;2503;p30"/>
                <p:cNvSpPr/>
                <p:nvPr/>
              </p:nvSpPr>
              <p:spPr>
                <a:xfrm>
                  <a:off x="1947775" y="23252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04" name="Google Shape;2504;p30"/>
                <p:cNvSpPr/>
                <p:nvPr/>
              </p:nvSpPr>
              <p:spPr>
                <a:xfrm>
                  <a:off x="1947775" y="2384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/>
                    <a:t> </a:t>
                  </a:r>
                  <a:endParaRPr lang="en-GB"/>
                </a:p>
              </p:txBody>
            </p:sp>
            <p:sp>
              <p:nvSpPr>
                <p:cNvPr id="2505" name="Google Shape;2505;p30"/>
                <p:cNvSpPr/>
                <p:nvPr/>
              </p:nvSpPr>
              <p:spPr>
                <a:xfrm rot="10800000">
                  <a:off x="2061800" y="23252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06" name="Google Shape;2506;p30"/>
                <p:cNvSpPr/>
                <p:nvPr/>
              </p:nvSpPr>
              <p:spPr>
                <a:xfrm rot="10800000">
                  <a:off x="2061800" y="24423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07" name="Google Shape;2507;p30"/>
                <p:cNvSpPr/>
                <p:nvPr/>
              </p:nvSpPr>
              <p:spPr>
                <a:xfrm rot="10800000">
                  <a:off x="2061800" y="23833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/>
                    <a:t> </a:t>
                  </a:r>
                  <a:endParaRPr lang="en-GB"/>
                </a:p>
              </p:txBody>
            </p:sp>
            <p:sp>
              <p:nvSpPr>
                <p:cNvPr id="2508" name="Google Shape;2508;p30"/>
                <p:cNvSpPr/>
                <p:nvPr/>
              </p:nvSpPr>
              <p:spPr>
                <a:xfrm>
                  <a:off x="2175825" y="244325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09" name="Google Shape;2509;p30"/>
                <p:cNvSpPr/>
                <p:nvPr/>
              </p:nvSpPr>
              <p:spPr>
                <a:xfrm>
                  <a:off x="2175825" y="232520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10" name="Google Shape;2510;p30"/>
                <p:cNvSpPr/>
                <p:nvPr/>
              </p:nvSpPr>
              <p:spPr>
                <a:xfrm>
                  <a:off x="2175825" y="23842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/>
                    <a:t> </a:t>
                  </a:r>
                  <a:endParaRPr lang="en-GB"/>
                </a:p>
              </p:txBody>
            </p:sp>
            <p:sp>
              <p:nvSpPr>
                <p:cNvPr id="2511" name="Google Shape;2511;p30"/>
                <p:cNvSpPr/>
                <p:nvPr/>
              </p:nvSpPr>
              <p:spPr>
                <a:xfrm rot="10800000">
                  <a:off x="2295575" y="2325200"/>
                  <a:ext cx="30300" cy="29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12" name="Google Shape;2512;p30"/>
                <p:cNvSpPr/>
                <p:nvPr/>
              </p:nvSpPr>
              <p:spPr>
                <a:xfrm rot="10800000">
                  <a:off x="2295575" y="2442350"/>
                  <a:ext cx="30300" cy="30300"/>
                </a:xfrm>
                <a:prstGeom prst="flowChartDelay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13" name="Google Shape;2513;p30"/>
                <p:cNvSpPr/>
                <p:nvPr/>
              </p:nvSpPr>
              <p:spPr>
                <a:xfrm rot="10800000">
                  <a:off x="2295575" y="2383325"/>
                  <a:ext cx="30300" cy="30300"/>
                </a:xfrm>
                <a:prstGeom prst="flowChartDelay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/>
                    <a:t> </a:t>
                  </a:r>
                  <a:endParaRPr lang="en-GB"/>
                </a:p>
              </p:txBody>
            </p:sp>
          </p:grpSp>
          <p:grpSp>
            <p:nvGrpSpPr>
              <p:cNvPr id="2514" name="Google Shape;2514;p30"/>
              <p:cNvGrpSpPr/>
              <p:nvPr/>
            </p:nvGrpSpPr>
            <p:grpSpPr>
              <a:xfrm>
                <a:off x="1360125" y="2057800"/>
                <a:ext cx="365100" cy="168600"/>
                <a:chOff x="1360125" y="1844875"/>
                <a:chExt cx="365100" cy="168600"/>
              </a:xfrm>
            </p:grpSpPr>
            <p:sp>
              <p:nvSpPr>
                <p:cNvPr id="2515" name="Google Shape;2515;p30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16" name="Google Shape;2516;p30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17" name="Google Shape;2517;p30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18" name="Google Shape;2518;p30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19" name="Google Shape;2519;p30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20" name="Google Shape;2520;p30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2521" name="Google Shape;2521;p30"/>
              <p:cNvGrpSpPr/>
              <p:nvPr/>
            </p:nvGrpSpPr>
            <p:grpSpPr>
              <a:xfrm>
                <a:off x="1360125" y="2314625"/>
                <a:ext cx="365100" cy="168600"/>
                <a:chOff x="1360125" y="1844875"/>
                <a:chExt cx="365100" cy="168600"/>
              </a:xfrm>
            </p:grpSpPr>
            <p:sp>
              <p:nvSpPr>
                <p:cNvPr id="2522" name="Google Shape;2522;p30"/>
                <p:cNvSpPr/>
                <p:nvPr/>
              </p:nvSpPr>
              <p:spPr>
                <a:xfrm>
                  <a:off x="1360125" y="1844875"/>
                  <a:ext cx="365100" cy="1686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23" name="Google Shape;2523;p30"/>
                <p:cNvSpPr/>
                <p:nvPr/>
              </p:nvSpPr>
              <p:spPr>
                <a:xfrm>
                  <a:off x="1383150" y="18617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24" name="Google Shape;2524;p30"/>
                <p:cNvSpPr/>
                <p:nvPr/>
              </p:nvSpPr>
              <p:spPr>
                <a:xfrm>
                  <a:off x="1383150" y="18911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25" name="Google Shape;2525;p30"/>
                <p:cNvSpPr/>
                <p:nvPr/>
              </p:nvSpPr>
              <p:spPr>
                <a:xfrm>
                  <a:off x="1383150" y="19205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26" name="Google Shape;2526;p30"/>
                <p:cNvSpPr/>
                <p:nvPr/>
              </p:nvSpPr>
              <p:spPr>
                <a:xfrm>
                  <a:off x="1383150" y="19499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27" name="Google Shape;2527;p30"/>
                <p:cNvSpPr/>
                <p:nvPr/>
              </p:nvSpPr>
              <p:spPr>
                <a:xfrm>
                  <a:off x="1383150" y="1979300"/>
                  <a:ext cx="320700" cy="14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cxnSp>
          <p:nvCxnSpPr>
            <p:cNvPr id="2528" name="Google Shape;2528;p30"/>
            <p:cNvCxnSpPr>
              <a:stCxn id="2444" idx="2"/>
              <a:endCxn id="2529" idx="0"/>
            </p:cNvCxnSpPr>
            <p:nvPr/>
          </p:nvCxnSpPr>
          <p:spPr>
            <a:xfrm rot="-5400000" flipH="1">
              <a:off x="1358638" y="2665175"/>
              <a:ext cx="1879800" cy="600"/>
            </a:xfrm>
            <a:prstGeom prst="bentConnector3">
              <a:avLst>
                <a:gd name="adj1" fmla="val 49997"/>
              </a:avLst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530" name="Google Shape;2530;p30"/>
            <p:cNvGrpSpPr/>
            <p:nvPr/>
          </p:nvGrpSpPr>
          <p:grpSpPr>
            <a:xfrm>
              <a:off x="1031200" y="2461500"/>
              <a:ext cx="2503775" cy="1936775"/>
              <a:chOff x="1031200" y="2461500"/>
              <a:chExt cx="2503775" cy="1936775"/>
            </a:xfrm>
          </p:grpSpPr>
          <p:grpSp>
            <p:nvGrpSpPr>
              <p:cNvPr id="2531" name="Google Shape;2531;p30"/>
              <p:cNvGrpSpPr/>
              <p:nvPr/>
            </p:nvGrpSpPr>
            <p:grpSpPr>
              <a:xfrm>
                <a:off x="1031200" y="2461500"/>
                <a:ext cx="929400" cy="793025"/>
                <a:chOff x="1031200" y="2461500"/>
                <a:chExt cx="929400" cy="793025"/>
              </a:xfrm>
            </p:grpSpPr>
            <p:sp>
              <p:nvSpPr>
                <p:cNvPr id="2532" name="Google Shape;2532;p30"/>
                <p:cNvSpPr/>
                <p:nvPr/>
              </p:nvSpPr>
              <p:spPr>
                <a:xfrm rot="10800000" flipH="1">
                  <a:off x="1274350" y="3188525"/>
                  <a:ext cx="443100" cy="660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33" name="Google Shape;2533;p30"/>
                <p:cNvSpPr/>
                <p:nvPr/>
              </p:nvSpPr>
              <p:spPr>
                <a:xfrm rot="10800000" flipH="1">
                  <a:off x="1419400" y="3058325"/>
                  <a:ext cx="153000" cy="1302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445" name="Google Shape;2445;p30"/>
                <p:cNvSpPr/>
                <p:nvPr/>
              </p:nvSpPr>
              <p:spPr>
                <a:xfrm>
                  <a:off x="1031200" y="2461500"/>
                  <a:ext cx="929400" cy="593100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lt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2534" name="Google Shape;2534;p30"/>
              <p:cNvGrpSpPr/>
              <p:nvPr/>
            </p:nvGrpSpPr>
            <p:grpSpPr>
              <a:xfrm>
                <a:off x="2605575" y="2461500"/>
                <a:ext cx="929400" cy="793025"/>
                <a:chOff x="1031200" y="2461500"/>
                <a:chExt cx="929400" cy="793025"/>
              </a:xfrm>
            </p:grpSpPr>
            <p:sp>
              <p:nvSpPr>
                <p:cNvPr id="2535" name="Google Shape;2535;p30"/>
                <p:cNvSpPr/>
                <p:nvPr/>
              </p:nvSpPr>
              <p:spPr>
                <a:xfrm rot="10800000" flipH="1">
                  <a:off x="1274350" y="3188525"/>
                  <a:ext cx="443100" cy="660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36" name="Google Shape;2536;p30"/>
                <p:cNvSpPr/>
                <p:nvPr/>
              </p:nvSpPr>
              <p:spPr>
                <a:xfrm rot="10800000" flipH="1">
                  <a:off x="1419400" y="3058325"/>
                  <a:ext cx="153000" cy="1302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447" name="Google Shape;2447;p30"/>
                <p:cNvSpPr/>
                <p:nvPr/>
              </p:nvSpPr>
              <p:spPr>
                <a:xfrm>
                  <a:off x="1031200" y="2461500"/>
                  <a:ext cx="929400" cy="593100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lt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2537" name="Google Shape;2537;p30"/>
              <p:cNvGrpSpPr/>
              <p:nvPr/>
            </p:nvGrpSpPr>
            <p:grpSpPr>
              <a:xfrm>
                <a:off x="1833550" y="3605250"/>
                <a:ext cx="929400" cy="793025"/>
                <a:chOff x="1031200" y="2461500"/>
                <a:chExt cx="929400" cy="793025"/>
              </a:xfrm>
            </p:grpSpPr>
            <p:sp>
              <p:nvSpPr>
                <p:cNvPr id="2538" name="Google Shape;2538;p30"/>
                <p:cNvSpPr/>
                <p:nvPr/>
              </p:nvSpPr>
              <p:spPr>
                <a:xfrm rot="10800000" flipH="1">
                  <a:off x="1274350" y="3188525"/>
                  <a:ext cx="443100" cy="660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39" name="Google Shape;2539;p30"/>
                <p:cNvSpPr/>
                <p:nvPr/>
              </p:nvSpPr>
              <p:spPr>
                <a:xfrm rot="10800000" flipH="1">
                  <a:off x="1419400" y="3058325"/>
                  <a:ext cx="153000" cy="1302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29" name="Google Shape;2529;p30"/>
                <p:cNvSpPr/>
                <p:nvPr/>
              </p:nvSpPr>
              <p:spPr>
                <a:xfrm>
                  <a:off x="1031200" y="2461500"/>
                  <a:ext cx="929400" cy="593100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lt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43" name="Shape 2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4" name="Google Shape;2544;p31"/>
          <p:cNvSpPr txBox="1"/>
          <p:nvPr>
            <p:ph type="title" idx="8"/>
          </p:nvPr>
        </p:nvSpPr>
        <p:spPr>
          <a:xfrm>
            <a:off x="872400" y="537575"/>
            <a:ext cx="7384500" cy="6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</a:rPr>
              <a:t>LES USAGES 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545" name="Google Shape;2545;p31"/>
          <p:cNvSpPr txBox="1"/>
          <p:nvPr>
            <p:ph type="title"/>
          </p:nvPr>
        </p:nvSpPr>
        <p:spPr>
          <a:xfrm>
            <a:off x="2319100" y="1543050"/>
            <a:ext cx="19026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Versionning</a:t>
            </a:r>
            <a:endParaRPr lang="en-GB"/>
          </a:p>
        </p:txBody>
      </p:sp>
      <p:sp>
        <p:nvSpPr>
          <p:cNvPr id="2546" name="Google Shape;2546;p31"/>
          <p:cNvSpPr txBox="1"/>
          <p:nvPr>
            <p:ph type="subTitle" idx="1"/>
          </p:nvPr>
        </p:nvSpPr>
        <p:spPr>
          <a:xfrm>
            <a:off x="2319100" y="1829477"/>
            <a:ext cx="1902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Gestion de votre code source.</a:t>
            </a:r>
            <a:endParaRPr lang="en-GB"/>
          </a:p>
        </p:txBody>
      </p:sp>
      <p:sp>
        <p:nvSpPr>
          <p:cNvPr id="2547" name="Google Shape;2547;p31"/>
          <p:cNvSpPr txBox="1"/>
          <p:nvPr>
            <p:ph type="title" idx="2"/>
          </p:nvPr>
        </p:nvSpPr>
        <p:spPr>
          <a:xfrm>
            <a:off x="5986650" y="1543050"/>
            <a:ext cx="24141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Continuous Integration</a:t>
            </a:r>
            <a:endParaRPr lang="en-GB"/>
          </a:p>
        </p:txBody>
      </p:sp>
      <p:sp>
        <p:nvSpPr>
          <p:cNvPr id="2548" name="Google Shape;2548;p31"/>
          <p:cNvSpPr txBox="1"/>
          <p:nvPr>
            <p:ph type="subTitle" idx="3"/>
          </p:nvPr>
        </p:nvSpPr>
        <p:spPr>
          <a:xfrm>
            <a:off x="5986650" y="1829475"/>
            <a:ext cx="2414100" cy="6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Permet de build puis de tester le code source automatiquement.</a:t>
            </a:r>
            <a:endParaRPr lang="en-GB"/>
          </a:p>
        </p:txBody>
      </p:sp>
      <p:sp>
        <p:nvSpPr>
          <p:cNvPr id="2549" name="Google Shape;2549;p31"/>
          <p:cNvSpPr txBox="1"/>
          <p:nvPr>
            <p:ph type="title" idx="4"/>
          </p:nvPr>
        </p:nvSpPr>
        <p:spPr>
          <a:xfrm>
            <a:off x="2319100" y="3179725"/>
            <a:ext cx="25008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Continuous deployment</a:t>
            </a:r>
            <a:endParaRPr lang="en-GB"/>
          </a:p>
        </p:txBody>
      </p:sp>
      <p:sp>
        <p:nvSpPr>
          <p:cNvPr id="2550" name="Google Shape;2550;p31"/>
          <p:cNvSpPr txBox="1"/>
          <p:nvPr>
            <p:ph type="subTitle" idx="5"/>
          </p:nvPr>
        </p:nvSpPr>
        <p:spPr>
          <a:xfrm>
            <a:off x="2319100" y="3466250"/>
            <a:ext cx="2562000" cy="87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Permet de déployer </a:t>
            </a:r>
            <a:r>
              <a:rPr lang="en-GB"/>
              <a:t>automatiquement </a:t>
            </a:r>
            <a:r>
              <a:rPr lang="en-GB"/>
              <a:t>l'infrastructure complète avec son application.</a:t>
            </a:r>
            <a:endParaRPr lang="en-GB"/>
          </a:p>
        </p:txBody>
      </p:sp>
      <p:sp>
        <p:nvSpPr>
          <p:cNvPr id="2551" name="Google Shape;2551;p31"/>
          <p:cNvSpPr txBox="1"/>
          <p:nvPr>
            <p:ph type="title" idx="6"/>
          </p:nvPr>
        </p:nvSpPr>
        <p:spPr>
          <a:xfrm>
            <a:off x="5986649" y="3179724"/>
            <a:ext cx="19026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CMS</a:t>
            </a:r>
            <a:endParaRPr lang="en-GB"/>
          </a:p>
        </p:txBody>
      </p:sp>
      <p:sp>
        <p:nvSpPr>
          <p:cNvPr id="2552" name="Google Shape;2552;p31"/>
          <p:cNvSpPr txBox="1"/>
          <p:nvPr>
            <p:ph type="subTitle" idx="7"/>
          </p:nvPr>
        </p:nvSpPr>
        <p:spPr>
          <a:xfrm>
            <a:off x="5986650" y="3466250"/>
            <a:ext cx="24141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Permet d'utiliser git comme un CMS. Doit obligatoirement être coupler au CICD.</a:t>
            </a:r>
            <a:endParaRPr lang="en-GB"/>
          </a:p>
        </p:txBody>
      </p:sp>
      <p:grpSp>
        <p:nvGrpSpPr>
          <p:cNvPr id="2553" name="Google Shape;2553;p31"/>
          <p:cNvGrpSpPr/>
          <p:nvPr/>
        </p:nvGrpSpPr>
        <p:grpSpPr>
          <a:xfrm>
            <a:off x="1254751" y="1493234"/>
            <a:ext cx="835766" cy="870855"/>
            <a:chOff x="715051" y="1600434"/>
            <a:chExt cx="835766" cy="870855"/>
          </a:xfrm>
        </p:grpSpPr>
        <p:grpSp>
          <p:nvGrpSpPr>
            <p:cNvPr id="2554" name="Google Shape;2554;p31"/>
            <p:cNvGrpSpPr/>
            <p:nvPr/>
          </p:nvGrpSpPr>
          <p:grpSpPr>
            <a:xfrm>
              <a:off x="715051" y="1600434"/>
              <a:ext cx="266700" cy="345050"/>
              <a:chOff x="1172410" y="839125"/>
              <a:chExt cx="266700" cy="345050"/>
            </a:xfrm>
          </p:grpSpPr>
          <p:cxnSp>
            <p:nvCxnSpPr>
              <p:cNvPr id="2555" name="Google Shape;2555;p31"/>
              <p:cNvCxnSpPr/>
              <p:nvPr/>
            </p:nvCxnSpPr>
            <p:spPr>
              <a:xfrm rot="10800000">
                <a:off x="1192025" y="839175"/>
                <a:ext cx="0" cy="3450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56" name="Google Shape;2556;p31"/>
              <p:cNvCxnSpPr/>
              <p:nvPr/>
            </p:nvCxnSpPr>
            <p:spPr>
              <a:xfrm>
                <a:off x="1172410" y="839125"/>
                <a:ext cx="2667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557" name="Google Shape;2557;p31"/>
            <p:cNvGrpSpPr/>
            <p:nvPr/>
          </p:nvGrpSpPr>
          <p:grpSpPr>
            <a:xfrm rot="10800000">
              <a:off x="1284116" y="2126239"/>
              <a:ext cx="266700" cy="345050"/>
              <a:chOff x="1172410" y="839125"/>
              <a:chExt cx="266700" cy="345050"/>
            </a:xfrm>
          </p:grpSpPr>
          <p:cxnSp>
            <p:nvCxnSpPr>
              <p:cNvPr id="2558" name="Google Shape;2558;p31"/>
              <p:cNvCxnSpPr/>
              <p:nvPr/>
            </p:nvCxnSpPr>
            <p:spPr>
              <a:xfrm rot="10800000">
                <a:off x="1192025" y="839175"/>
                <a:ext cx="0" cy="3450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59" name="Google Shape;2559;p31"/>
              <p:cNvCxnSpPr/>
              <p:nvPr/>
            </p:nvCxnSpPr>
            <p:spPr>
              <a:xfrm>
                <a:off x="1172410" y="839125"/>
                <a:ext cx="2667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560" name="Google Shape;2560;p31"/>
          <p:cNvGrpSpPr/>
          <p:nvPr/>
        </p:nvGrpSpPr>
        <p:grpSpPr>
          <a:xfrm>
            <a:off x="4922276" y="1493234"/>
            <a:ext cx="835766" cy="870855"/>
            <a:chOff x="715051" y="1600434"/>
            <a:chExt cx="835766" cy="870855"/>
          </a:xfrm>
        </p:grpSpPr>
        <p:grpSp>
          <p:nvGrpSpPr>
            <p:cNvPr id="2561" name="Google Shape;2561;p31"/>
            <p:cNvGrpSpPr/>
            <p:nvPr/>
          </p:nvGrpSpPr>
          <p:grpSpPr>
            <a:xfrm>
              <a:off x="715051" y="1600434"/>
              <a:ext cx="266700" cy="345050"/>
              <a:chOff x="1172410" y="839125"/>
              <a:chExt cx="266700" cy="345050"/>
            </a:xfrm>
          </p:grpSpPr>
          <p:cxnSp>
            <p:nvCxnSpPr>
              <p:cNvPr id="2562" name="Google Shape;2562;p31"/>
              <p:cNvCxnSpPr/>
              <p:nvPr/>
            </p:nvCxnSpPr>
            <p:spPr>
              <a:xfrm rot="10800000">
                <a:off x="1192025" y="839175"/>
                <a:ext cx="0" cy="3450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3" name="Google Shape;2563;p31"/>
              <p:cNvCxnSpPr/>
              <p:nvPr/>
            </p:nvCxnSpPr>
            <p:spPr>
              <a:xfrm>
                <a:off x="1172410" y="839125"/>
                <a:ext cx="2667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564" name="Google Shape;2564;p31"/>
            <p:cNvGrpSpPr/>
            <p:nvPr/>
          </p:nvGrpSpPr>
          <p:grpSpPr>
            <a:xfrm rot="10800000">
              <a:off x="1284116" y="2126239"/>
              <a:ext cx="266700" cy="345050"/>
              <a:chOff x="1172410" y="839125"/>
              <a:chExt cx="266700" cy="345050"/>
            </a:xfrm>
          </p:grpSpPr>
          <p:cxnSp>
            <p:nvCxnSpPr>
              <p:cNvPr id="2565" name="Google Shape;2565;p31"/>
              <p:cNvCxnSpPr/>
              <p:nvPr/>
            </p:nvCxnSpPr>
            <p:spPr>
              <a:xfrm rot="10800000">
                <a:off x="1192025" y="839175"/>
                <a:ext cx="0" cy="3450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6" name="Google Shape;2566;p31"/>
              <p:cNvCxnSpPr/>
              <p:nvPr/>
            </p:nvCxnSpPr>
            <p:spPr>
              <a:xfrm>
                <a:off x="1172410" y="839125"/>
                <a:ext cx="2667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567" name="Google Shape;2567;p31"/>
          <p:cNvGrpSpPr/>
          <p:nvPr/>
        </p:nvGrpSpPr>
        <p:grpSpPr>
          <a:xfrm>
            <a:off x="1254751" y="3129959"/>
            <a:ext cx="835766" cy="870855"/>
            <a:chOff x="715051" y="1600434"/>
            <a:chExt cx="835766" cy="870855"/>
          </a:xfrm>
        </p:grpSpPr>
        <p:grpSp>
          <p:nvGrpSpPr>
            <p:cNvPr id="2568" name="Google Shape;2568;p31"/>
            <p:cNvGrpSpPr/>
            <p:nvPr/>
          </p:nvGrpSpPr>
          <p:grpSpPr>
            <a:xfrm>
              <a:off x="715051" y="1600434"/>
              <a:ext cx="266700" cy="345050"/>
              <a:chOff x="1172410" y="839125"/>
              <a:chExt cx="266700" cy="345050"/>
            </a:xfrm>
          </p:grpSpPr>
          <p:cxnSp>
            <p:nvCxnSpPr>
              <p:cNvPr id="2569" name="Google Shape;2569;p31"/>
              <p:cNvCxnSpPr/>
              <p:nvPr/>
            </p:nvCxnSpPr>
            <p:spPr>
              <a:xfrm rot="10800000">
                <a:off x="1192025" y="839175"/>
                <a:ext cx="0" cy="3450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70" name="Google Shape;2570;p31"/>
              <p:cNvCxnSpPr/>
              <p:nvPr/>
            </p:nvCxnSpPr>
            <p:spPr>
              <a:xfrm>
                <a:off x="1172410" y="839125"/>
                <a:ext cx="2667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571" name="Google Shape;2571;p31"/>
            <p:cNvGrpSpPr/>
            <p:nvPr/>
          </p:nvGrpSpPr>
          <p:grpSpPr>
            <a:xfrm rot="10800000">
              <a:off x="1284116" y="2126239"/>
              <a:ext cx="266700" cy="345050"/>
              <a:chOff x="1172410" y="839125"/>
              <a:chExt cx="266700" cy="345050"/>
            </a:xfrm>
          </p:grpSpPr>
          <p:cxnSp>
            <p:nvCxnSpPr>
              <p:cNvPr id="2572" name="Google Shape;2572;p31"/>
              <p:cNvCxnSpPr/>
              <p:nvPr/>
            </p:nvCxnSpPr>
            <p:spPr>
              <a:xfrm rot="10800000">
                <a:off x="1192025" y="839175"/>
                <a:ext cx="0" cy="3450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73" name="Google Shape;2573;p31"/>
              <p:cNvCxnSpPr/>
              <p:nvPr/>
            </p:nvCxnSpPr>
            <p:spPr>
              <a:xfrm>
                <a:off x="1172410" y="839125"/>
                <a:ext cx="2667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574" name="Google Shape;2574;p31"/>
          <p:cNvGrpSpPr/>
          <p:nvPr/>
        </p:nvGrpSpPr>
        <p:grpSpPr>
          <a:xfrm>
            <a:off x="4922276" y="3129959"/>
            <a:ext cx="835766" cy="870855"/>
            <a:chOff x="715051" y="1600434"/>
            <a:chExt cx="835766" cy="870855"/>
          </a:xfrm>
        </p:grpSpPr>
        <p:grpSp>
          <p:nvGrpSpPr>
            <p:cNvPr id="2575" name="Google Shape;2575;p31"/>
            <p:cNvGrpSpPr/>
            <p:nvPr/>
          </p:nvGrpSpPr>
          <p:grpSpPr>
            <a:xfrm>
              <a:off x="715051" y="1600434"/>
              <a:ext cx="266700" cy="345050"/>
              <a:chOff x="1172410" y="839125"/>
              <a:chExt cx="266700" cy="345050"/>
            </a:xfrm>
          </p:grpSpPr>
          <p:cxnSp>
            <p:nvCxnSpPr>
              <p:cNvPr id="2576" name="Google Shape;2576;p31"/>
              <p:cNvCxnSpPr/>
              <p:nvPr/>
            </p:nvCxnSpPr>
            <p:spPr>
              <a:xfrm rot="10800000">
                <a:off x="1192025" y="839175"/>
                <a:ext cx="0" cy="3450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77" name="Google Shape;2577;p31"/>
              <p:cNvCxnSpPr/>
              <p:nvPr/>
            </p:nvCxnSpPr>
            <p:spPr>
              <a:xfrm>
                <a:off x="1172410" y="839125"/>
                <a:ext cx="2667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578" name="Google Shape;2578;p31"/>
            <p:cNvGrpSpPr/>
            <p:nvPr/>
          </p:nvGrpSpPr>
          <p:grpSpPr>
            <a:xfrm rot="10800000">
              <a:off x="1284116" y="2126239"/>
              <a:ext cx="266700" cy="345050"/>
              <a:chOff x="1172410" y="839125"/>
              <a:chExt cx="266700" cy="345050"/>
            </a:xfrm>
          </p:grpSpPr>
          <p:cxnSp>
            <p:nvCxnSpPr>
              <p:cNvPr id="2579" name="Google Shape;2579;p31"/>
              <p:cNvCxnSpPr/>
              <p:nvPr/>
            </p:nvCxnSpPr>
            <p:spPr>
              <a:xfrm rot="10800000">
                <a:off x="1192025" y="839175"/>
                <a:ext cx="0" cy="3450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0" name="Google Shape;2580;p31"/>
              <p:cNvCxnSpPr/>
              <p:nvPr/>
            </p:nvCxnSpPr>
            <p:spPr>
              <a:xfrm>
                <a:off x="1172410" y="839125"/>
                <a:ext cx="2667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581" name="Google Shape;2581;p31"/>
          <p:cNvGrpSpPr/>
          <p:nvPr/>
        </p:nvGrpSpPr>
        <p:grpSpPr>
          <a:xfrm>
            <a:off x="5124625" y="1714918"/>
            <a:ext cx="431075" cy="427455"/>
            <a:chOff x="6953175" y="2715350"/>
            <a:chExt cx="446525" cy="442775"/>
          </a:xfrm>
        </p:grpSpPr>
        <p:sp>
          <p:nvSpPr>
            <p:cNvPr id="2582" name="Google Shape;2582;p31"/>
            <p:cNvSpPr/>
            <p:nvPr/>
          </p:nvSpPr>
          <p:spPr>
            <a:xfrm>
              <a:off x="7194500" y="2818975"/>
              <a:ext cx="73000" cy="26200"/>
            </a:xfrm>
            <a:custGeom>
              <a:avLst/>
              <a:gdLst/>
              <a:ahLst/>
              <a:cxnLst/>
              <a:rect l="l" t="t" r="r" b="b"/>
              <a:pathLst>
                <a:path w="2920" h="1048" extrusionOk="0">
                  <a:moveTo>
                    <a:pt x="1460" y="1"/>
                  </a:moveTo>
                  <a:cubicBezTo>
                    <a:pt x="786" y="1"/>
                    <a:pt x="221" y="442"/>
                    <a:pt x="0" y="1048"/>
                  </a:cubicBezTo>
                  <a:lnTo>
                    <a:pt x="2920" y="1048"/>
                  </a:lnTo>
                  <a:cubicBezTo>
                    <a:pt x="2714" y="442"/>
                    <a:pt x="2135" y="1"/>
                    <a:pt x="14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3" name="Google Shape;2583;p31"/>
            <p:cNvSpPr/>
            <p:nvPr/>
          </p:nvSpPr>
          <p:spPr>
            <a:xfrm>
              <a:off x="7192100" y="2870950"/>
              <a:ext cx="77825" cy="77850"/>
            </a:xfrm>
            <a:custGeom>
              <a:avLst/>
              <a:gdLst/>
              <a:ahLst/>
              <a:cxnLst/>
              <a:rect l="l" t="t" r="r" b="b"/>
              <a:pathLst>
                <a:path w="3113" h="3114" extrusionOk="0">
                  <a:moveTo>
                    <a:pt x="1" y="1"/>
                  </a:moveTo>
                  <a:lnTo>
                    <a:pt x="1" y="1558"/>
                  </a:lnTo>
                  <a:cubicBezTo>
                    <a:pt x="1" y="2411"/>
                    <a:pt x="702" y="3113"/>
                    <a:pt x="1556" y="3113"/>
                  </a:cubicBezTo>
                  <a:cubicBezTo>
                    <a:pt x="2424" y="3113"/>
                    <a:pt x="3113" y="2411"/>
                    <a:pt x="3113" y="1558"/>
                  </a:cubicBezTo>
                  <a:lnTo>
                    <a:pt x="3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4" name="Google Shape;2584;p31"/>
            <p:cNvSpPr/>
            <p:nvPr/>
          </p:nvSpPr>
          <p:spPr>
            <a:xfrm>
              <a:off x="6953175" y="2715350"/>
              <a:ext cx="446525" cy="442775"/>
            </a:xfrm>
            <a:custGeom>
              <a:avLst/>
              <a:gdLst/>
              <a:ahLst/>
              <a:cxnLst/>
              <a:rect l="l" t="t" r="r" b="b"/>
              <a:pathLst>
                <a:path w="17861" h="17711" extrusionOk="0">
                  <a:moveTo>
                    <a:pt x="12670" y="2589"/>
                  </a:moveTo>
                  <a:cubicBezTo>
                    <a:pt x="12670" y="2920"/>
                    <a:pt x="12573" y="3223"/>
                    <a:pt x="12408" y="3471"/>
                  </a:cubicBezTo>
                  <a:cubicBezTo>
                    <a:pt x="12711" y="3650"/>
                    <a:pt x="12973" y="3871"/>
                    <a:pt x="13179" y="4146"/>
                  </a:cubicBezTo>
                  <a:lnTo>
                    <a:pt x="14749" y="4146"/>
                  </a:lnTo>
                  <a:lnTo>
                    <a:pt x="14749" y="5193"/>
                  </a:lnTo>
                  <a:lnTo>
                    <a:pt x="13661" y="5193"/>
                  </a:lnTo>
                  <a:cubicBezTo>
                    <a:pt x="13689" y="5358"/>
                    <a:pt x="13716" y="5536"/>
                    <a:pt x="13716" y="5702"/>
                  </a:cubicBezTo>
                  <a:lnTo>
                    <a:pt x="13716" y="6225"/>
                  </a:lnTo>
                  <a:lnTo>
                    <a:pt x="14749" y="6225"/>
                  </a:lnTo>
                  <a:lnTo>
                    <a:pt x="14749" y="7258"/>
                  </a:lnTo>
                  <a:lnTo>
                    <a:pt x="13716" y="7258"/>
                  </a:lnTo>
                  <a:lnTo>
                    <a:pt x="13716" y="7782"/>
                  </a:lnTo>
                  <a:cubicBezTo>
                    <a:pt x="13716" y="7960"/>
                    <a:pt x="13689" y="8140"/>
                    <a:pt x="13661" y="8305"/>
                  </a:cubicBezTo>
                  <a:lnTo>
                    <a:pt x="14749" y="8305"/>
                  </a:lnTo>
                  <a:lnTo>
                    <a:pt x="14749" y="9337"/>
                  </a:lnTo>
                  <a:lnTo>
                    <a:pt x="13179" y="9337"/>
                  </a:lnTo>
                  <a:cubicBezTo>
                    <a:pt x="12711" y="9971"/>
                    <a:pt x="11967" y="10384"/>
                    <a:pt x="11113" y="10384"/>
                  </a:cubicBezTo>
                  <a:cubicBezTo>
                    <a:pt x="10274" y="10384"/>
                    <a:pt x="9530" y="9971"/>
                    <a:pt x="9062" y="9337"/>
                  </a:cubicBezTo>
                  <a:lnTo>
                    <a:pt x="7492" y="9337"/>
                  </a:lnTo>
                  <a:lnTo>
                    <a:pt x="7492" y="8305"/>
                  </a:lnTo>
                  <a:lnTo>
                    <a:pt x="8579" y="8305"/>
                  </a:lnTo>
                  <a:cubicBezTo>
                    <a:pt x="8538" y="8140"/>
                    <a:pt x="8524" y="7960"/>
                    <a:pt x="8524" y="7782"/>
                  </a:cubicBezTo>
                  <a:lnTo>
                    <a:pt x="8524" y="7258"/>
                  </a:lnTo>
                  <a:lnTo>
                    <a:pt x="7492" y="7258"/>
                  </a:lnTo>
                  <a:lnTo>
                    <a:pt x="7492" y="6225"/>
                  </a:lnTo>
                  <a:lnTo>
                    <a:pt x="8524" y="6225"/>
                  </a:lnTo>
                  <a:lnTo>
                    <a:pt x="8524" y="5702"/>
                  </a:lnTo>
                  <a:cubicBezTo>
                    <a:pt x="8524" y="5536"/>
                    <a:pt x="8538" y="5358"/>
                    <a:pt x="8579" y="5193"/>
                  </a:cubicBezTo>
                  <a:lnTo>
                    <a:pt x="7492" y="5193"/>
                  </a:lnTo>
                  <a:lnTo>
                    <a:pt x="7492" y="4146"/>
                  </a:lnTo>
                  <a:lnTo>
                    <a:pt x="9062" y="4146"/>
                  </a:lnTo>
                  <a:cubicBezTo>
                    <a:pt x="9268" y="3871"/>
                    <a:pt x="9530" y="3650"/>
                    <a:pt x="9833" y="3471"/>
                  </a:cubicBezTo>
                  <a:cubicBezTo>
                    <a:pt x="9653" y="3223"/>
                    <a:pt x="9558" y="2920"/>
                    <a:pt x="9558" y="2589"/>
                  </a:cubicBezTo>
                  <a:lnTo>
                    <a:pt x="10604" y="2589"/>
                  </a:lnTo>
                  <a:cubicBezTo>
                    <a:pt x="10604" y="2879"/>
                    <a:pt x="10824" y="3113"/>
                    <a:pt x="11113" y="3113"/>
                  </a:cubicBezTo>
                  <a:cubicBezTo>
                    <a:pt x="11403" y="3113"/>
                    <a:pt x="11636" y="2879"/>
                    <a:pt x="11636" y="2589"/>
                  </a:cubicBezTo>
                  <a:close/>
                  <a:moveTo>
                    <a:pt x="11113" y="0"/>
                  </a:moveTo>
                  <a:cubicBezTo>
                    <a:pt x="7395" y="0"/>
                    <a:pt x="4365" y="3030"/>
                    <a:pt x="4365" y="6748"/>
                  </a:cubicBezTo>
                  <a:cubicBezTo>
                    <a:pt x="4365" y="8415"/>
                    <a:pt x="4986" y="9943"/>
                    <a:pt x="6005" y="11127"/>
                  </a:cubicBezTo>
                  <a:lnTo>
                    <a:pt x="5439" y="11678"/>
                  </a:lnTo>
                  <a:lnTo>
                    <a:pt x="4710" y="10949"/>
                  </a:lnTo>
                  <a:lnTo>
                    <a:pt x="606" y="15053"/>
                  </a:lnTo>
                  <a:cubicBezTo>
                    <a:pt x="0" y="15659"/>
                    <a:pt x="0" y="16650"/>
                    <a:pt x="606" y="17256"/>
                  </a:cubicBezTo>
                  <a:cubicBezTo>
                    <a:pt x="909" y="17559"/>
                    <a:pt x="1309" y="17710"/>
                    <a:pt x="1708" y="17710"/>
                  </a:cubicBezTo>
                  <a:cubicBezTo>
                    <a:pt x="2107" y="17710"/>
                    <a:pt x="2507" y="17559"/>
                    <a:pt x="2810" y="17256"/>
                  </a:cubicBezTo>
                  <a:lnTo>
                    <a:pt x="6914" y="13152"/>
                  </a:lnTo>
                  <a:lnTo>
                    <a:pt x="6183" y="12422"/>
                  </a:lnTo>
                  <a:lnTo>
                    <a:pt x="6734" y="11858"/>
                  </a:lnTo>
                  <a:cubicBezTo>
                    <a:pt x="7918" y="12877"/>
                    <a:pt x="9447" y="13496"/>
                    <a:pt x="11113" y="13496"/>
                  </a:cubicBezTo>
                  <a:cubicBezTo>
                    <a:pt x="14831" y="13496"/>
                    <a:pt x="17861" y="10466"/>
                    <a:pt x="17861" y="6748"/>
                  </a:cubicBezTo>
                  <a:cubicBezTo>
                    <a:pt x="17861" y="3030"/>
                    <a:pt x="14831" y="0"/>
                    <a:pt x="111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585" name="Google Shape;2585;p31"/>
          <p:cNvGrpSpPr/>
          <p:nvPr/>
        </p:nvGrpSpPr>
        <p:grpSpPr>
          <a:xfrm>
            <a:off x="1458908" y="3351682"/>
            <a:ext cx="427455" cy="427431"/>
            <a:chOff x="4725350" y="2130775"/>
            <a:chExt cx="442775" cy="442750"/>
          </a:xfrm>
        </p:grpSpPr>
        <p:sp>
          <p:nvSpPr>
            <p:cNvPr id="2586" name="Google Shape;2586;p31"/>
            <p:cNvSpPr/>
            <p:nvPr/>
          </p:nvSpPr>
          <p:spPr>
            <a:xfrm>
              <a:off x="4855850" y="2130775"/>
              <a:ext cx="181800" cy="39625"/>
            </a:xfrm>
            <a:custGeom>
              <a:avLst/>
              <a:gdLst/>
              <a:ahLst/>
              <a:cxnLst/>
              <a:rect l="l" t="t" r="r" b="b"/>
              <a:pathLst>
                <a:path w="7272" h="1585" extrusionOk="0">
                  <a:moveTo>
                    <a:pt x="0" y="0"/>
                  </a:moveTo>
                  <a:lnTo>
                    <a:pt x="0" y="1584"/>
                  </a:lnTo>
                  <a:lnTo>
                    <a:pt x="7271" y="1584"/>
                  </a:lnTo>
                  <a:lnTo>
                    <a:pt x="72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7" name="Google Shape;2587;p31"/>
            <p:cNvSpPr/>
            <p:nvPr/>
          </p:nvSpPr>
          <p:spPr>
            <a:xfrm>
              <a:off x="4855850" y="2196550"/>
              <a:ext cx="181800" cy="38900"/>
            </a:xfrm>
            <a:custGeom>
              <a:avLst/>
              <a:gdLst/>
              <a:ahLst/>
              <a:cxnLst/>
              <a:rect l="l" t="t" r="r" b="b"/>
              <a:pathLst>
                <a:path w="7272" h="1556" extrusionOk="0">
                  <a:moveTo>
                    <a:pt x="0" y="0"/>
                  </a:moveTo>
                  <a:lnTo>
                    <a:pt x="0" y="1556"/>
                  </a:lnTo>
                  <a:lnTo>
                    <a:pt x="7271" y="1556"/>
                  </a:lnTo>
                  <a:lnTo>
                    <a:pt x="72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8" name="Google Shape;2588;p31"/>
            <p:cNvSpPr/>
            <p:nvPr/>
          </p:nvSpPr>
          <p:spPr>
            <a:xfrm>
              <a:off x="4855850" y="2261250"/>
              <a:ext cx="181800" cy="38925"/>
            </a:xfrm>
            <a:custGeom>
              <a:avLst/>
              <a:gdLst/>
              <a:ahLst/>
              <a:cxnLst/>
              <a:rect l="l" t="t" r="r" b="b"/>
              <a:pathLst>
                <a:path w="7272" h="1557" extrusionOk="0">
                  <a:moveTo>
                    <a:pt x="0" y="1"/>
                  </a:moveTo>
                  <a:lnTo>
                    <a:pt x="0" y="1557"/>
                  </a:lnTo>
                  <a:lnTo>
                    <a:pt x="7271" y="1557"/>
                  </a:lnTo>
                  <a:lnTo>
                    <a:pt x="72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9" name="Google Shape;2589;p31"/>
            <p:cNvSpPr/>
            <p:nvPr/>
          </p:nvSpPr>
          <p:spPr>
            <a:xfrm>
              <a:off x="4725350" y="2404125"/>
              <a:ext cx="130525" cy="38950"/>
            </a:xfrm>
            <a:custGeom>
              <a:avLst/>
              <a:gdLst/>
              <a:ahLst/>
              <a:cxnLst/>
              <a:rect l="l" t="t" r="r" b="b"/>
              <a:pathLst>
                <a:path w="5221" h="1558" extrusionOk="0">
                  <a:moveTo>
                    <a:pt x="1" y="0"/>
                  </a:moveTo>
                  <a:lnTo>
                    <a:pt x="1" y="1557"/>
                  </a:lnTo>
                  <a:lnTo>
                    <a:pt x="5220" y="1557"/>
                  </a:lnTo>
                  <a:lnTo>
                    <a:pt x="52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0" name="Google Shape;2590;p31"/>
            <p:cNvSpPr/>
            <p:nvPr/>
          </p:nvSpPr>
          <p:spPr>
            <a:xfrm>
              <a:off x="4725350" y="2468850"/>
              <a:ext cx="130525" cy="38950"/>
            </a:xfrm>
            <a:custGeom>
              <a:avLst/>
              <a:gdLst/>
              <a:ahLst/>
              <a:cxnLst/>
              <a:rect l="l" t="t" r="r" b="b"/>
              <a:pathLst>
                <a:path w="5221" h="1558" extrusionOk="0">
                  <a:moveTo>
                    <a:pt x="1" y="0"/>
                  </a:moveTo>
                  <a:lnTo>
                    <a:pt x="1" y="1557"/>
                  </a:lnTo>
                  <a:lnTo>
                    <a:pt x="5220" y="1557"/>
                  </a:lnTo>
                  <a:lnTo>
                    <a:pt x="52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1" name="Google Shape;2591;p31"/>
            <p:cNvSpPr/>
            <p:nvPr/>
          </p:nvSpPr>
          <p:spPr>
            <a:xfrm>
              <a:off x="4725350" y="2533575"/>
              <a:ext cx="130525" cy="39950"/>
            </a:xfrm>
            <a:custGeom>
              <a:avLst/>
              <a:gdLst/>
              <a:ahLst/>
              <a:cxnLst/>
              <a:rect l="l" t="t" r="r" b="b"/>
              <a:pathLst>
                <a:path w="5221" h="1598" extrusionOk="0">
                  <a:moveTo>
                    <a:pt x="1" y="0"/>
                  </a:moveTo>
                  <a:lnTo>
                    <a:pt x="1" y="1598"/>
                  </a:lnTo>
                  <a:lnTo>
                    <a:pt x="5220" y="1598"/>
                  </a:lnTo>
                  <a:lnTo>
                    <a:pt x="52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2" name="Google Shape;2592;p31"/>
            <p:cNvSpPr/>
            <p:nvPr/>
          </p:nvSpPr>
          <p:spPr>
            <a:xfrm>
              <a:off x="5037625" y="2533575"/>
              <a:ext cx="130500" cy="39950"/>
            </a:xfrm>
            <a:custGeom>
              <a:avLst/>
              <a:gdLst/>
              <a:ahLst/>
              <a:cxnLst/>
              <a:rect l="l" t="t" r="r" b="b"/>
              <a:pathLst>
                <a:path w="5220" h="1598" extrusionOk="0">
                  <a:moveTo>
                    <a:pt x="0" y="0"/>
                  </a:moveTo>
                  <a:lnTo>
                    <a:pt x="0" y="1598"/>
                  </a:lnTo>
                  <a:lnTo>
                    <a:pt x="5219" y="1598"/>
                  </a:lnTo>
                  <a:lnTo>
                    <a:pt x="52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3" name="Google Shape;2593;p31"/>
            <p:cNvSpPr/>
            <p:nvPr/>
          </p:nvSpPr>
          <p:spPr>
            <a:xfrm>
              <a:off x="5037625" y="2404125"/>
              <a:ext cx="130500" cy="38950"/>
            </a:xfrm>
            <a:custGeom>
              <a:avLst/>
              <a:gdLst/>
              <a:ahLst/>
              <a:cxnLst/>
              <a:rect l="l" t="t" r="r" b="b"/>
              <a:pathLst>
                <a:path w="5220" h="1558" extrusionOk="0">
                  <a:moveTo>
                    <a:pt x="0" y="0"/>
                  </a:moveTo>
                  <a:lnTo>
                    <a:pt x="0" y="1557"/>
                  </a:lnTo>
                  <a:lnTo>
                    <a:pt x="5219" y="1557"/>
                  </a:lnTo>
                  <a:lnTo>
                    <a:pt x="52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4" name="Google Shape;2594;p31"/>
            <p:cNvSpPr/>
            <p:nvPr/>
          </p:nvSpPr>
          <p:spPr>
            <a:xfrm>
              <a:off x="5037625" y="2468850"/>
              <a:ext cx="130500" cy="38950"/>
            </a:xfrm>
            <a:custGeom>
              <a:avLst/>
              <a:gdLst/>
              <a:ahLst/>
              <a:cxnLst/>
              <a:rect l="l" t="t" r="r" b="b"/>
              <a:pathLst>
                <a:path w="5220" h="1558" extrusionOk="0">
                  <a:moveTo>
                    <a:pt x="0" y="0"/>
                  </a:moveTo>
                  <a:lnTo>
                    <a:pt x="0" y="1557"/>
                  </a:lnTo>
                  <a:lnTo>
                    <a:pt x="5219" y="1557"/>
                  </a:lnTo>
                  <a:lnTo>
                    <a:pt x="52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5" name="Google Shape;2595;p31"/>
            <p:cNvSpPr/>
            <p:nvPr/>
          </p:nvSpPr>
          <p:spPr>
            <a:xfrm>
              <a:off x="4882000" y="2325975"/>
              <a:ext cx="129475" cy="142900"/>
            </a:xfrm>
            <a:custGeom>
              <a:avLst/>
              <a:gdLst/>
              <a:ahLst/>
              <a:cxnLst/>
              <a:rect l="l" t="t" r="r" b="b"/>
              <a:pathLst>
                <a:path w="5179" h="5716" extrusionOk="0">
                  <a:moveTo>
                    <a:pt x="2067" y="1"/>
                  </a:moveTo>
                  <a:lnTo>
                    <a:pt x="2067" y="1653"/>
                  </a:lnTo>
                  <a:cubicBezTo>
                    <a:pt x="1474" y="1874"/>
                    <a:pt x="1033" y="2438"/>
                    <a:pt x="1033" y="3126"/>
                  </a:cubicBezTo>
                  <a:cubicBezTo>
                    <a:pt x="1033" y="3278"/>
                    <a:pt x="1061" y="3429"/>
                    <a:pt x="1116" y="3581"/>
                  </a:cubicBezTo>
                  <a:lnTo>
                    <a:pt x="1" y="4421"/>
                  </a:lnTo>
                  <a:lnTo>
                    <a:pt x="1" y="5715"/>
                  </a:lnTo>
                  <a:lnTo>
                    <a:pt x="1736" y="4421"/>
                  </a:lnTo>
                  <a:cubicBezTo>
                    <a:pt x="1970" y="4573"/>
                    <a:pt x="2273" y="4683"/>
                    <a:pt x="2590" y="4683"/>
                  </a:cubicBezTo>
                  <a:cubicBezTo>
                    <a:pt x="2906" y="4683"/>
                    <a:pt x="3209" y="4573"/>
                    <a:pt x="3457" y="4421"/>
                  </a:cubicBezTo>
                  <a:lnTo>
                    <a:pt x="5179" y="5715"/>
                  </a:lnTo>
                  <a:lnTo>
                    <a:pt x="5179" y="4421"/>
                  </a:lnTo>
                  <a:lnTo>
                    <a:pt x="4063" y="3581"/>
                  </a:lnTo>
                  <a:cubicBezTo>
                    <a:pt x="4118" y="3429"/>
                    <a:pt x="4145" y="3278"/>
                    <a:pt x="4145" y="3126"/>
                  </a:cubicBezTo>
                  <a:cubicBezTo>
                    <a:pt x="4145" y="2438"/>
                    <a:pt x="3719" y="1874"/>
                    <a:pt x="3113" y="1653"/>
                  </a:cubicBezTo>
                  <a:lnTo>
                    <a:pt x="3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596" name="Google Shape;2596;p31"/>
          <p:cNvGrpSpPr/>
          <p:nvPr/>
        </p:nvGrpSpPr>
        <p:grpSpPr>
          <a:xfrm>
            <a:off x="5126452" y="3351660"/>
            <a:ext cx="427431" cy="427455"/>
            <a:chOff x="7700950" y="3303725"/>
            <a:chExt cx="442750" cy="442775"/>
          </a:xfrm>
        </p:grpSpPr>
        <p:sp>
          <p:nvSpPr>
            <p:cNvPr id="2597" name="Google Shape;2597;p31"/>
            <p:cNvSpPr/>
            <p:nvPr/>
          </p:nvSpPr>
          <p:spPr>
            <a:xfrm>
              <a:off x="8065875" y="3382550"/>
              <a:ext cx="77475" cy="233450"/>
            </a:xfrm>
            <a:custGeom>
              <a:avLst/>
              <a:gdLst/>
              <a:ahLst/>
              <a:cxnLst/>
              <a:rect l="l" t="t" r="r" b="b"/>
              <a:pathLst>
                <a:path w="3099" h="9338" extrusionOk="0">
                  <a:moveTo>
                    <a:pt x="0" y="1"/>
                  </a:moveTo>
                  <a:lnTo>
                    <a:pt x="0" y="9337"/>
                  </a:lnTo>
                  <a:lnTo>
                    <a:pt x="3098" y="9337"/>
                  </a:lnTo>
                  <a:lnTo>
                    <a:pt x="30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8" name="Google Shape;2598;p31"/>
            <p:cNvSpPr/>
            <p:nvPr/>
          </p:nvSpPr>
          <p:spPr>
            <a:xfrm>
              <a:off x="8065875" y="3303725"/>
              <a:ext cx="77825" cy="52675"/>
            </a:xfrm>
            <a:custGeom>
              <a:avLst/>
              <a:gdLst/>
              <a:ahLst/>
              <a:cxnLst/>
              <a:rect l="l" t="t" r="r" b="b"/>
              <a:pathLst>
                <a:path w="3113" h="2107" extrusionOk="0">
                  <a:moveTo>
                    <a:pt x="0" y="1"/>
                  </a:moveTo>
                  <a:lnTo>
                    <a:pt x="0" y="2107"/>
                  </a:lnTo>
                  <a:lnTo>
                    <a:pt x="3098" y="2107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9" name="Google Shape;2599;p31"/>
            <p:cNvSpPr/>
            <p:nvPr/>
          </p:nvSpPr>
          <p:spPr>
            <a:xfrm>
              <a:off x="8070000" y="3641800"/>
              <a:ext cx="69900" cy="104700"/>
            </a:xfrm>
            <a:custGeom>
              <a:avLst/>
              <a:gdLst/>
              <a:ahLst/>
              <a:cxnLst/>
              <a:rect l="l" t="t" r="r" b="b"/>
              <a:pathLst>
                <a:path w="2796" h="4188" extrusionOk="0">
                  <a:moveTo>
                    <a:pt x="1" y="1"/>
                  </a:moveTo>
                  <a:lnTo>
                    <a:pt x="1391" y="4187"/>
                  </a:lnTo>
                  <a:lnTo>
                    <a:pt x="27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0" name="Google Shape;2600;p31"/>
            <p:cNvSpPr/>
            <p:nvPr/>
          </p:nvSpPr>
          <p:spPr>
            <a:xfrm>
              <a:off x="7708525" y="3311300"/>
              <a:ext cx="70250" cy="70250"/>
            </a:xfrm>
            <a:custGeom>
              <a:avLst/>
              <a:gdLst/>
              <a:ahLst/>
              <a:cxnLst/>
              <a:rect l="l" t="t" r="r" b="b"/>
              <a:pathLst>
                <a:path w="2810" h="2810" extrusionOk="0">
                  <a:moveTo>
                    <a:pt x="2809" y="1"/>
                  </a:moveTo>
                  <a:lnTo>
                    <a:pt x="0" y="2810"/>
                  </a:lnTo>
                  <a:lnTo>
                    <a:pt x="2809" y="2810"/>
                  </a:lnTo>
                  <a:lnTo>
                    <a:pt x="28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1" name="Google Shape;2601;p31"/>
            <p:cNvSpPr/>
            <p:nvPr/>
          </p:nvSpPr>
          <p:spPr>
            <a:xfrm>
              <a:off x="7700950" y="3303725"/>
              <a:ext cx="337050" cy="442775"/>
            </a:xfrm>
            <a:custGeom>
              <a:avLst/>
              <a:gdLst/>
              <a:ahLst/>
              <a:cxnLst/>
              <a:rect l="l" t="t" r="r" b="b"/>
              <a:pathLst>
                <a:path w="13482" h="17711" extrusionOk="0">
                  <a:moveTo>
                    <a:pt x="6225" y="6225"/>
                  </a:moveTo>
                  <a:lnTo>
                    <a:pt x="6225" y="7272"/>
                  </a:lnTo>
                  <a:lnTo>
                    <a:pt x="5178" y="7272"/>
                  </a:lnTo>
                  <a:lnTo>
                    <a:pt x="5178" y="6225"/>
                  </a:lnTo>
                  <a:close/>
                  <a:moveTo>
                    <a:pt x="8304" y="6225"/>
                  </a:moveTo>
                  <a:lnTo>
                    <a:pt x="8304" y="7272"/>
                  </a:lnTo>
                  <a:lnTo>
                    <a:pt x="7257" y="7272"/>
                  </a:lnTo>
                  <a:lnTo>
                    <a:pt x="7257" y="6225"/>
                  </a:lnTo>
                  <a:close/>
                  <a:moveTo>
                    <a:pt x="8304" y="8304"/>
                  </a:moveTo>
                  <a:lnTo>
                    <a:pt x="8304" y="9337"/>
                  </a:lnTo>
                  <a:lnTo>
                    <a:pt x="5178" y="9337"/>
                  </a:lnTo>
                  <a:lnTo>
                    <a:pt x="5178" y="8304"/>
                  </a:lnTo>
                  <a:close/>
                  <a:moveTo>
                    <a:pt x="6225" y="10384"/>
                  </a:moveTo>
                  <a:lnTo>
                    <a:pt x="6225" y="11416"/>
                  </a:lnTo>
                  <a:lnTo>
                    <a:pt x="5178" y="11416"/>
                  </a:lnTo>
                  <a:lnTo>
                    <a:pt x="5178" y="10384"/>
                  </a:lnTo>
                  <a:close/>
                  <a:moveTo>
                    <a:pt x="8304" y="10384"/>
                  </a:moveTo>
                  <a:lnTo>
                    <a:pt x="8304" y="11416"/>
                  </a:lnTo>
                  <a:lnTo>
                    <a:pt x="7257" y="11416"/>
                  </a:lnTo>
                  <a:lnTo>
                    <a:pt x="7257" y="10384"/>
                  </a:lnTo>
                  <a:close/>
                  <a:moveTo>
                    <a:pt x="8304" y="12450"/>
                  </a:moveTo>
                  <a:lnTo>
                    <a:pt x="8304" y="13496"/>
                  </a:lnTo>
                  <a:lnTo>
                    <a:pt x="5178" y="13496"/>
                  </a:lnTo>
                  <a:lnTo>
                    <a:pt x="5178" y="12450"/>
                  </a:lnTo>
                  <a:close/>
                  <a:moveTo>
                    <a:pt x="4668" y="5192"/>
                  </a:moveTo>
                  <a:lnTo>
                    <a:pt x="4668" y="6225"/>
                  </a:lnTo>
                  <a:cubicBezTo>
                    <a:pt x="4379" y="6225"/>
                    <a:pt x="4145" y="6459"/>
                    <a:pt x="4145" y="6748"/>
                  </a:cubicBezTo>
                  <a:lnTo>
                    <a:pt x="4145" y="8827"/>
                  </a:lnTo>
                  <a:cubicBezTo>
                    <a:pt x="4145" y="9227"/>
                    <a:pt x="3994" y="9585"/>
                    <a:pt x="3746" y="9861"/>
                  </a:cubicBezTo>
                  <a:cubicBezTo>
                    <a:pt x="3994" y="10136"/>
                    <a:pt x="4145" y="10494"/>
                    <a:pt x="4145" y="10893"/>
                  </a:cubicBezTo>
                  <a:lnTo>
                    <a:pt x="4145" y="12973"/>
                  </a:lnTo>
                  <a:cubicBezTo>
                    <a:pt x="4145" y="13261"/>
                    <a:pt x="4379" y="13496"/>
                    <a:pt x="4668" y="13496"/>
                  </a:cubicBezTo>
                  <a:lnTo>
                    <a:pt x="4668" y="14528"/>
                  </a:lnTo>
                  <a:cubicBezTo>
                    <a:pt x="3801" y="14528"/>
                    <a:pt x="3112" y="13827"/>
                    <a:pt x="3112" y="12973"/>
                  </a:cubicBezTo>
                  <a:lnTo>
                    <a:pt x="3112" y="10893"/>
                  </a:lnTo>
                  <a:cubicBezTo>
                    <a:pt x="3112" y="10617"/>
                    <a:pt x="2878" y="10384"/>
                    <a:pt x="2589" y="10384"/>
                  </a:cubicBezTo>
                  <a:lnTo>
                    <a:pt x="2589" y="9337"/>
                  </a:lnTo>
                  <a:cubicBezTo>
                    <a:pt x="2878" y="9337"/>
                    <a:pt x="3112" y="9103"/>
                    <a:pt x="3112" y="8827"/>
                  </a:cubicBezTo>
                  <a:lnTo>
                    <a:pt x="3112" y="6748"/>
                  </a:lnTo>
                  <a:cubicBezTo>
                    <a:pt x="3112" y="5895"/>
                    <a:pt x="3801" y="5192"/>
                    <a:pt x="4668" y="5192"/>
                  </a:cubicBezTo>
                  <a:close/>
                  <a:moveTo>
                    <a:pt x="8814" y="5192"/>
                  </a:moveTo>
                  <a:cubicBezTo>
                    <a:pt x="9681" y="5192"/>
                    <a:pt x="10369" y="5895"/>
                    <a:pt x="10369" y="6748"/>
                  </a:cubicBezTo>
                  <a:lnTo>
                    <a:pt x="10369" y="8827"/>
                  </a:lnTo>
                  <a:cubicBezTo>
                    <a:pt x="10369" y="9103"/>
                    <a:pt x="10604" y="9337"/>
                    <a:pt x="10892" y="9337"/>
                  </a:cubicBezTo>
                  <a:lnTo>
                    <a:pt x="10892" y="10384"/>
                  </a:lnTo>
                  <a:cubicBezTo>
                    <a:pt x="10604" y="10384"/>
                    <a:pt x="10369" y="10617"/>
                    <a:pt x="10369" y="10893"/>
                  </a:cubicBezTo>
                  <a:lnTo>
                    <a:pt x="10369" y="12973"/>
                  </a:lnTo>
                  <a:cubicBezTo>
                    <a:pt x="10369" y="13827"/>
                    <a:pt x="9681" y="14528"/>
                    <a:pt x="8814" y="14528"/>
                  </a:cubicBezTo>
                  <a:lnTo>
                    <a:pt x="8814" y="13496"/>
                  </a:lnTo>
                  <a:cubicBezTo>
                    <a:pt x="9102" y="13496"/>
                    <a:pt x="9337" y="13261"/>
                    <a:pt x="9337" y="12973"/>
                  </a:cubicBezTo>
                  <a:lnTo>
                    <a:pt x="9337" y="10893"/>
                  </a:lnTo>
                  <a:cubicBezTo>
                    <a:pt x="9337" y="10494"/>
                    <a:pt x="9488" y="10136"/>
                    <a:pt x="9736" y="9861"/>
                  </a:cubicBezTo>
                  <a:cubicBezTo>
                    <a:pt x="9488" y="9585"/>
                    <a:pt x="9337" y="9227"/>
                    <a:pt x="9337" y="8827"/>
                  </a:cubicBezTo>
                  <a:lnTo>
                    <a:pt x="9337" y="6748"/>
                  </a:lnTo>
                  <a:cubicBezTo>
                    <a:pt x="9337" y="6459"/>
                    <a:pt x="9102" y="6225"/>
                    <a:pt x="8814" y="6225"/>
                  </a:cubicBezTo>
                  <a:lnTo>
                    <a:pt x="8814" y="5192"/>
                  </a:lnTo>
                  <a:close/>
                  <a:moveTo>
                    <a:pt x="4145" y="1"/>
                  </a:moveTo>
                  <a:lnTo>
                    <a:pt x="4145" y="4159"/>
                  </a:lnTo>
                  <a:lnTo>
                    <a:pt x="0" y="4159"/>
                  </a:lnTo>
                  <a:lnTo>
                    <a:pt x="0" y="17710"/>
                  </a:lnTo>
                  <a:lnTo>
                    <a:pt x="13481" y="17710"/>
                  </a:lnTo>
                  <a:lnTo>
                    <a:pt x="134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602" name="Google Shape;2602;p31"/>
          <p:cNvSpPr/>
          <p:nvPr/>
        </p:nvSpPr>
        <p:spPr>
          <a:xfrm>
            <a:off x="1458928" y="1714949"/>
            <a:ext cx="427431" cy="427431"/>
          </a:xfrm>
          <a:custGeom>
            <a:avLst/>
            <a:gdLst/>
            <a:ahLst/>
            <a:cxnLst/>
            <a:rect l="l" t="t" r="r" b="b"/>
            <a:pathLst>
              <a:path w="17710" h="17710" extrusionOk="0">
                <a:moveTo>
                  <a:pt x="6555" y="6267"/>
                </a:moveTo>
                <a:lnTo>
                  <a:pt x="8331" y="8043"/>
                </a:lnTo>
                <a:lnTo>
                  <a:pt x="8331" y="9682"/>
                </a:lnTo>
                <a:lnTo>
                  <a:pt x="6555" y="11458"/>
                </a:lnTo>
                <a:lnTo>
                  <a:pt x="3140" y="11458"/>
                </a:lnTo>
                <a:lnTo>
                  <a:pt x="3140" y="10411"/>
                </a:lnTo>
                <a:lnTo>
                  <a:pt x="5219" y="10411"/>
                </a:lnTo>
                <a:lnTo>
                  <a:pt x="5219" y="7299"/>
                </a:lnTo>
                <a:lnTo>
                  <a:pt x="3140" y="7299"/>
                </a:lnTo>
                <a:lnTo>
                  <a:pt x="3140" y="6267"/>
                </a:lnTo>
                <a:close/>
                <a:moveTo>
                  <a:pt x="14556" y="6267"/>
                </a:moveTo>
                <a:lnTo>
                  <a:pt x="14556" y="7299"/>
                </a:lnTo>
                <a:lnTo>
                  <a:pt x="12477" y="7299"/>
                </a:lnTo>
                <a:lnTo>
                  <a:pt x="12477" y="10411"/>
                </a:lnTo>
                <a:lnTo>
                  <a:pt x="14556" y="10411"/>
                </a:lnTo>
                <a:lnTo>
                  <a:pt x="14556" y="11458"/>
                </a:lnTo>
                <a:lnTo>
                  <a:pt x="11140" y="11458"/>
                </a:lnTo>
                <a:lnTo>
                  <a:pt x="9364" y="9682"/>
                </a:lnTo>
                <a:lnTo>
                  <a:pt x="9364" y="8043"/>
                </a:lnTo>
                <a:lnTo>
                  <a:pt x="11140" y="6267"/>
                </a:lnTo>
                <a:close/>
                <a:moveTo>
                  <a:pt x="6252" y="0"/>
                </a:moveTo>
                <a:lnTo>
                  <a:pt x="6252" y="3155"/>
                </a:lnTo>
                <a:lnTo>
                  <a:pt x="8331" y="3155"/>
                </a:lnTo>
                <a:lnTo>
                  <a:pt x="8331" y="3457"/>
                </a:lnTo>
                <a:lnTo>
                  <a:pt x="6555" y="5233"/>
                </a:lnTo>
                <a:lnTo>
                  <a:pt x="2107" y="5233"/>
                </a:lnTo>
                <a:lnTo>
                  <a:pt x="2107" y="7299"/>
                </a:lnTo>
                <a:lnTo>
                  <a:pt x="0" y="7299"/>
                </a:lnTo>
                <a:lnTo>
                  <a:pt x="0" y="10411"/>
                </a:lnTo>
                <a:lnTo>
                  <a:pt x="2107" y="10411"/>
                </a:lnTo>
                <a:lnTo>
                  <a:pt x="2107" y="12491"/>
                </a:lnTo>
                <a:lnTo>
                  <a:pt x="6555" y="12491"/>
                </a:lnTo>
                <a:lnTo>
                  <a:pt x="8331" y="14267"/>
                </a:lnTo>
                <a:lnTo>
                  <a:pt x="8331" y="14570"/>
                </a:lnTo>
                <a:lnTo>
                  <a:pt x="6252" y="14570"/>
                </a:lnTo>
                <a:lnTo>
                  <a:pt x="6252" y="17710"/>
                </a:lnTo>
                <a:lnTo>
                  <a:pt x="11443" y="17710"/>
                </a:lnTo>
                <a:lnTo>
                  <a:pt x="11443" y="14570"/>
                </a:lnTo>
                <a:lnTo>
                  <a:pt x="9364" y="14570"/>
                </a:lnTo>
                <a:lnTo>
                  <a:pt x="9364" y="14267"/>
                </a:lnTo>
                <a:lnTo>
                  <a:pt x="11140" y="12491"/>
                </a:lnTo>
                <a:lnTo>
                  <a:pt x="15589" y="12491"/>
                </a:lnTo>
                <a:lnTo>
                  <a:pt x="15589" y="10411"/>
                </a:lnTo>
                <a:lnTo>
                  <a:pt x="17710" y="10411"/>
                </a:lnTo>
                <a:lnTo>
                  <a:pt x="17710" y="7299"/>
                </a:lnTo>
                <a:lnTo>
                  <a:pt x="15589" y="7299"/>
                </a:lnTo>
                <a:lnTo>
                  <a:pt x="15589" y="5233"/>
                </a:lnTo>
                <a:lnTo>
                  <a:pt x="11140" y="5233"/>
                </a:lnTo>
                <a:lnTo>
                  <a:pt x="9364" y="3457"/>
                </a:lnTo>
                <a:lnTo>
                  <a:pt x="9364" y="3155"/>
                </a:lnTo>
                <a:lnTo>
                  <a:pt x="11443" y="3155"/>
                </a:lnTo>
                <a:lnTo>
                  <a:pt x="1144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06" name="Shape 2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7" name="Google Shape;2607;p32"/>
          <p:cNvSpPr txBox="1"/>
          <p:nvPr>
            <p:ph type="title" idx="4"/>
          </p:nvPr>
        </p:nvSpPr>
        <p:spPr>
          <a:xfrm>
            <a:off x="872400" y="537575"/>
            <a:ext cx="7384500" cy="6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LES GRANDS PRINCIPES</a:t>
            </a:r>
            <a:endParaRPr lang="en-GB"/>
          </a:p>
        </p:txBody>
      </p:sp>
      <p:sp>
        <p:nvSpPr>
          <p:cNvPr id="2608" name="Google Shape;2608;p32"/>
          <p:cNvSpPr txBox="1"/>
          <p:nvPr>
            <p:ph type="title"/>
          </p:nvPr>
        </p:nvSpPr>
        <p:spPr>
          <a:xfrm>
            <a:off x="1562160" y="2762925"/>
            <a:ext cx="27864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Commit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609" name="Google Shape;2609;p32"/>
          <p:cNvSpPr txBox="1"/>
          <p:nvPr>
            <p:ph type="subTitle" idx="1"/>
          </p:nvPr>
        </p:nvSpPr>
        <p:spPr>
          <a:xfrm>
            <a:off x="1562160" y="3123453"/>
            <a:ext cx="2786400" cy="10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Envoie de tout le code modifié sous forme d'un package.</a:t>
            </a:r>
            <a:endParaRPr lang="en-GB"/>
          </a:p>
        </p:txBody>
      </p:sp>
      <p:sp>
        <p:nvSpPr>
          <p:cNvPr id="2610" name="Google Shape;2610;p32"/>
          <p:cNvSpPr txBox="1"/>
          <p:nvPr>
            <p:ph type="title" idx="2"/>
          </p:nvPr>
        </p:nvSpPr>
        <p:spPr>
          <a:xfrm>
            <a:off x="5003640" y="2762919"/>
            <a:ext cx="25782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Branch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611" name="Google Shape;2611;p32"/>
          <p:cNvSpPr txBox="1"/>
          <p:nvPr>
            <p:ph type="subTitle" idx="3"/>
          </p:nvPr>
        </p:nvSpPr>
        <p:spPr>
          <a:xfrm>
            <a:off x="4850650" y="3123450"/>
            <a:ext cx="2884200" cy="10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Une branche Git est essentiellement une ligne de développement indépendante.</a:t>
            </a:r>
            <a:endParaRPr lang="en-GB"/>
          </a:p>
        </p:txBody>
      </p:sp>
      <p:grpSp>
        <p:nvGrpSpPr>
          <p:cNvPr id="2612" name="Google Shape;2612;p32"/>
          <p:cNvGrpSpPr/>
          <p:nvPr/>
        </p:nvGrpSpPr>
        <p:grpSpPr>
          <a:xfrm>
            <a:off x="2537477" y="1560141"/>
            <a:ext cx="835766" cy="870855"/>
            <a:chOff x="2538188" y="1560141"/>
            <a:chExt cx="835766" cy="870855"/>
          </a:xfrm>
        </p:grpSpPr>
        <p:grpSp>
          <p:nvGrpSpPr>
            <p:cNvPr id="2613" name="Google Shape;2613;p32"/>
            <p:cNvGrpSpPr/>
            <p:nvPr/>
          </p:nvGrpSpPr>
          <p:grpSpPr>
            <a:xfrm>
              <a:off x="2538188" y="1560141"/>
              <a:ext cx="266700" cy="345050"/>
              <a:chOff x="1172410" y="839125"/>
              <a:chExt cx="266700" cy="345050"/>
            </a:xfrm>
          </p:grpSpPr>
          <p:cxnSp>
            <p:nvCxnSpPr>
              <p:cNvPr id="2614" name="Google Shape;2614;p32"/>
              <p:cNvCxnSpPr/>
              <p:nvPr/>
            </p:nvCxnSpPr>
            <p:spPr>
              <a:xfrm rot="10800000">
                <a:off x="1192025" y="839175"/>
                <a:ext cx="0" cy="3450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5" name="Google Shape;2615;p32"/>
              <p:cNvCxnSpPr/>
              <p:nvPr/>
            </p:nvCxnSpPr>
            <p:spPr>
              <a:xfrm>
                <a:off x="1172410" y="839125"/>
                <a:ext cx="2667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16" name="Google Shape;2616;p32"/>
            <p:cNvGrpSpPr/>
            <p:nvPr/>
          </p:nvGrpSpPr>
          <p:grpSpPr>
            <a:xfrm rot="10800000">
              <a:off x="3107254" y="2085945"/>
              <a:ext cx="266700" cy="345050"/>
              <a:chOff x="1172410" y="839125"/>
              <a:chExt cx="266700" cy="345050"/>
            </a:xfrm>
          </p:grpSpPr>
          <p:cxnSp>
            <p:nvCxnSpPr>
              <p:cNvPr id="2617" name="Google Shape;2617;p32"/>
              <p:cNvCxnSpPr/>
              <p:nvPr/>
            </p:nvCxnSpPr>
            <p:spPr>
              <a:xfrm rot="10800000">
                <a:off x="1192025" y="839175"/>
                <a:ext cx="0" cy="3450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8" name="Google Shape;2618;p32"/>
              <p:cNvCxnSpPr/>
              <p:nvPr/>
            </p:nvCxnSpPr>
            <p:spPr>
              <a:xfrm>
                <a:off x="1172410" y="839125"/>
                <a:ext cx="2667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619" name="Google Shape;2619;p32"/>
          <p:cNvGrpSpPr/>
          <p:nvPr/>
        </p:nvGrpSpPr>
        <p:grpSpPr>
          <a:xfrm>
            <a:off x="5874857" y="1560141"/>
            <a:ext cx="835766" cy="870855"/>
            <a:chOff x="5875563" y="1560141"/>
            <a:chExt cx="835766" cy="870855"/>
          </a:xfrm>
        </p:grpSpPr>
        <p:grpSp>
          <p:nvGrpSpPr>
            <p:cNvPr id="2620" name="Google Shape;2620;p32"/>
            <p:cNvGrpSpPr/>
            <p:nvPr/>
          </p:nvGrpSpPr>
          <p:grpSpPr>
            <a:xfrm>
              <a:off x="5875563" y="1560141"/>
              <a:ext cx="266700" cy="345050"/>
              <a:chOff x="1172410" y="839125"/>
              <a:chExt cx="266700" cy="345050"/>
            </a:xfrm>
          </p:grpSpPr>
          <p:cxnSp>
            <p:nvCxnSpPr>
              <p:cNvPr id="2621" name="Google Shape;2621;p32"/>
              <p:cNvCxnSpPr/>
              <p:nvPr/>
            </p:nvCxnSpPr>
            <p:spPr>
              <a:xfrm rot="10800000">
                <a:off x="1192025" y="839175"/>
                <a:ext cx="0" cy="3450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2" name="Google Shape;2622;p32"/>
              <p:cNvCxnSpPr/>
              <p:nvPr/>
            </p:nvCxnSpPr>
            <p:spPr>
              <a:xfrm>
                <a:off x="1172410" y="839125"/>
                <a:ext cx="2667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23" name="Google Shape;2623;p32"/>
            <p:cNvGrpSpPr/>
            <p:nvPr/>
          </p:nvGrpSpPr>
          <p:grpSpPr>
            <a:xfrm rot="10800000">
              <a:off x="6444629" y="2085945"/>
              <a:ext cx="266700" cy="345050"/>
              <a:chOff x="1172410" y="839125"/>
              <a:chExt cx="266700" cy="345050"/>
            </a:xfrm>
          </p:grpSpPr>
          <p:cxnSp>
            <p:nvCxnSpPr>
              <p:cNvPr id="2624" name="Google Shape;2624;p32"/>
              <p:cNvCxnSpPr/>
              <p:nvPr/>
            </p:nvCxnSpPr>
            <p:spPr>
              <a:xfrm rot="10800000">
                <a:off x="1192025" y="839175"/>
                <a:ext cx="0" cy="3450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5" name="Google Shape;2625;p32"/>
              <p:cNvCxnSpPr/>
              <p:nvPr/>
            </p:nvCxnSpPr>
            <p:spPr>
              <a:xfrm>
                <a:off x="1172410" y="839125"/>
                <a:ext cx="2667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626" name="Google Shape;2626;p32"/>
          <p:cNvGrpSpPr/>
          <p:nvPr/>
        </p:nvGrpSpPr>
        <p:grpSpPr>
          <a:xfrm>
            <a:off x="6071365" y="1787968"/>
            <a:ext cx="442750" cy="415200"/>
            <a:chOff x="6938775" y="2078750"/>
            <a:chExt cx="442750" cy="415200"/>
          </a:xfrm>
        </p:grpSpPr>
        <p:sp>
          <p:nvSpPr>
            <p:cNvPr id="2627" name="Google Shape;2627;p32"/>
            <p:cNvSpPr/>
            <p:nvPr/>
          </p:nvSpPr>
          <p:spPr>
            <a:xfrm>
              <a:off x="6938775" y="2208550"/>
              <a:ext cx="442750" cy="285400"/>
            </a:xfrm>
            <a:custGeom>
              <a:avLst/>
              <a:gdLst/>
              <a:ahLst/>
              <a:cxnLst/>
              <a:rect l="l" t="t" r="r" b="b"/>
              <a:pathLst>
                <a:path w="17710" h="11416" extrusionOk="0">
                  <a:moveTo>
                    <a:pt x="5219" y="1033"/>
                  </a:moveTo>
                  <a:lnTo>
                    <a:pt x="5219" y="2066"/>
                  </a:lnTo>
                  <a:lnTo>
                    <a:pt x="4187" y="2066"/>
                  </a:lnTo>
                  <a:lnTo>
                    <a:pt x="4187" y="1033"/>
                  </a:lnTo>
                  <a:close/>
                  <a:moveTo>
                    <a:pt x="7299" y="1033"/>
                  </a:moveTo>
                  <a:lnTo>
                    <a:pt x="7299" y="2066"/>
                  </a:lnTo>
                  <a:lnTo>
                    <a:pt x="6252" y="2066"/>
                  </a:lnTo>
                  <a:lnTo>
                    <a:pt x="6252" y="1033"/>
                  </a:lnTo>
                  <a:close/>
                  <a:moveTo>
                    <a:pt x="9364" y="1033"/>
                  </a:moveTo>
                  <a:lnTo>
                    <a:pt x="9364" y="2066"/>
                  </a:lnTo>
                  <a:lnTo>
                    <a:pt x="8331" y="2066"/>
                  </a:lnTo>
                  <a:lnTo>
                    <a:pt x="8331" y="1033"/>
                  </a:lnTo>
                  <a:close/>
                  <a:moveTo>
                    <a:pt x="2107" y="0"/>
                  </a:moveTo>
                  <a:lnTo>
                    <a:pt x="2107" y="4145"/>
                  </a:lnTo>
                  <a:lnTo>
                    <a:pt x="8331" y="4145"/>
                  </a:lnTo>
                  <a:lnTo>
                    <a:pt x="8331" y="5191"/>
                  </a:lnTo>
                  <a:lnTo>
                    <a:pt x="6252" y="5191"/>
                  </a:lnTo>
                  <a:lnTo>
                    <a:pt x="6252" y="6225"/>
                  </a:lnTo>
                  <a:lnTo>
                    <a:pt x="2107" y="6225"/>
                  </a:lnTo>
                  <a:lnTo>
                    <a:pt x="2107" y="8304"/>
                  </a:lnTo>
                  <a:lnTo>
                    <a:pt x="0" y="8304"/>
                  </a:lnTo>
                  <a:lnTo>
                    <a:pt x="0" y="11416"/>
                  </a:lnTo>
                  <a:lnTo>
                    <a:pt x="5219" y="11416"/>
                  </a:lnTo>
                  <a:lnTo>
                    <a:pt x="5219" y="8304"/>
                  </a:lnTo>
                  <a:lnTo>
                    <a:pt x="3140" y="8304"/>
                  </a:lnTo>
                  <a:lnTo>
                    <a:pt x="3140" y="7257"/>
                  </a:lnTo>
                  <a:lnTo>
                    <a:pt x="6252" y="7257"/>
                  </a:lnTo>
                  <a:lnTo>
                    <a:pt x="6252" y="8304"/>
                  </a:lnTo>
                  <a:lnTo>
                    <a:pt x="11443" y="8304"/>
                  </a:lnTo>
                  <a:lnTo>
                    <a:pt x="11443" y="7257"/>
                  </a:lnTo>
                  <a:lnTo>
                    <a:pt x="14556" y="7257"/>
                  </a:lnTo>
                  <a:lnTo>
                    <a:pt x="14556" y="8304"/>
                  </a:lnTo>
                  <a:lnTo>
                    <a:pt x="12477" y="8304"/>
                  </a:lnTo>
                  <a:lnTo>
                    <a:pt x="12477" y="11416"/>
                  </a:lnTo>
                  <a:lnTo>
                    <a:pt x="17710" y="11416"/>
                  </a:lnTo>
                  <a:lnTo>
                    <a:pt x="17710" y="8304"/>
                  </a:lnTo>
                  <a:lnTo>
                    <a:pt x="15589" y="8304"/>
                  </a:lnTo>
                  <a:lnTo>
                    <a:pt x="15589" y="6225"/>
                  </a:lnTo>
                  <a:lnTo>
                    <a:pt x="11443" y="6225"/>
                  </a:lnTo>
                  <a:lnTo>
                    <a:pt x="11443" y="5191"/>
                  </a:lnTo>
                  <a:lnTo>
                    <a:pt x="9364" y="5191"/>
                  </a:lnTo>
                  <a:lnTo>
                    <a:pt x="9364" y="4145"/>
                  </a:lnTo>
                  <a:lnTo>
                    <a:pt x="15589" y="4145"/>
                  </a:lnTo>
                  <a:lnTo>
                    <a:pt x="155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8" name="Google Shape;2628;p32"/>
            <p:cNvSpPr/>
            <p:nvPr/>
          </p:nvSpPr>
          <p:spPr>
            <a:xfrm>
              <a:off x="6991425" y="2078750"/>
              <a:ext cx="337075" cy="103650"/>
            </a:xfrm>
            <a:custGeom>
              <a:avLst/>
              <a:gdLst/>
              <a:ahLst/>
              <a:cxnLst/>
              <a:rect l="l" t="t" r="r" b="b"/>
              <a:pathLst>
                <a:path w="13483" h="4146" extrusionOk="0">
                  <a:moveTo>
                    <a:pt x="3113" y="2080"/>
                  </a:moveTo>
                  <a:lnTo>
                    <a:pt x="3113" y="3112"/>
                  </a:lnTo>
                  <a:lnTo>
                    <a:pt x="2081" y="3112"/>
                  </a:lnTo>
                  <a:lnTo>
                    <a:pt x="2081" y="2080"/>
                  </a:lnTo>
                  <a:close/>
                  <a:moveTo>
                    <a:pt x="5193" y="2080"/>
                  </a:moveTo>
                  <a:lnTo>
                    <a:pt x="5193" y="3112"/>
                  </a:lnTo>
                  <a:lnTo>
                    <a:pt x="4146" y="3112"/>
                  </a:lnTo>
                  <a:lnTo>
                    <a:pt x="4146" y="2080"/>
                  </a:lnTo>
                  <a:close/>
                  <a:moveTo>
                    <a:pt x="7258" y="2080"/>
                  </a:moveTo>
                  <a:lnTo>
                    <a:pt x="7258" y="3112"/>
                  </a:lnTo>
                  <a:lnTo>
                    <a:pt x="6225" y="3112"/>
                  </a:lnTo>
                  <a:lnTo>
                    <a:pt x="6225" y="2080"/>
                  </a:lnTo>
                  <a:close/>
                  <a:moveTo>
                    <a:pt x="1" y="0"/>
                  </a:moveTo>
                  <a:lnTo>
                    <a:pt x="1" y="4146"/>
                  </a:lnTo>
                  <a:lnTo>
                    <a:pt x="13483" y="4146"/>
                  </a:lnTo>
                  <a:lnTo>
                    <a:pt x="134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629" name="Google Shape;2629;p32"/>
          <p:cNvSpPr/>
          <p:nvPr/>
        </p:nvSpPr>
        <p:spPr>
          <a:xfrm rot="10800000">
            <a:off x="7277307" y="583509"/>
            <a:ext cx="762000" cy="762000"/>
          </a:xfrm>
          <a:prstGeom prst="mathMultiply">
            <a:avLst>
              <a:gd name="adj1" fmla="val 1711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630" name="Google Shape;2630;p32"/>
          <p:cNvGrpSpPr/>
          <p:nvPr/>
        </p:nvGrpSpPr>
        <p:grpSpPr>
          <a:xfrm>
            <a:off x="2733963" y="1774212"/>
            <a:ext cx="442775" cy="442750"/>
            <a:chOff x="3181975" y="1502125"/>
            <a:chExt cx="442775" cy="442750"/>
          </a:xfrm>
        </p:grpSpPr>
        <p:sp>
          <p:nvSpPr>
            <p:cNvPr id="2631" name="Google Shape;2631;p32"/>
            <p:cNvSpPr/>
            <p:nvPr/>
          </p:nvSpPr>
          <p:spPr>
            <a:xfrm>
              <a:off x="3364450" y="1683900"/>
              <a:ext cx="103625" cy="77825"/>
            </a:xfrm>
            <a:custGeom>
              <a:avLst/>
              <a:gdLst/>
              <a:ahLst/>
              <a:cxnLst/>
              <a:rect l="l" t="t" r="r" b="b"/>
              <a:pathLst>
                <a:path w="4145" h="3113" extrusionOk="0">
                  <a:moveTo>
                    <a:pt x="0" y="1"/>
                  </a:moveTo>
                  <a:lnTo>
                    <a:pt x="0" y="3113"/>
                  </a:lnTo>
                  <a:lnTo>
                    <a:pt x="4145" y="3113"/>
                  </a:lnTo>
                  <a:lnTo>
                    <a:pt x="41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2" name="Google Shape;2632;p32"/>
            <p:cNvSpPr/>
            <p:nvPr/>
          </p:nvSpPr>
          <p:spPr>
            <a:xfrm>
              <a:off x="3286625" y="1683900"/>
              <a:ext cx="259275" cy="260975"/>
            </a:xfrm>
            <a:custGeom>
              <a:avLst/>
              <a:gdLst/>
              <a:ahLst/>
              <a:cxnLst/>
              <a:rect l="l" t="t" r="r" b="b"/>
              <a:pathLst>
                <a:path w="10371" h="10439" extrusionOk="0">
                  <a:moveTo>
                    <a:pt x="1" y="1"/>
                  </a:moveTo>
                  <a:lnTo>
                    <a:pt x="1" y="10439"/>
                  </a:lnTo>
                  <a:lnTo>
                    <a:pt x="2067" y="10439"/>
                  </a:lnTo>
                  <a:lnTo>
                    <a:pt x="2067" y="5178"/>
                  </a:lnTo>
                  <a:lnTo>
                    <a:pt x="8291" y="5178"/>
                  </a:lnTo>
                  <a:lnTo>
                    <a:pt x="8291" y="10439"/>
                  </a:lnTo>
                  <a:lnTo>
                    <a:pt x="10370" y="10439"/>
                  </a:lnTo>
                  <a:lnTo>
                    <a:pt x="10370" y="2383"/>
                  </a:lnTo>
                  <a:lnTo>
                    <a:pt x="8291" y="303"/>
                  </a:lnTo>
                  <a:lnTo>
                    <a:pt x="8291" y="4146"/>
                  </a:lnTo>
                  <a:lnTo>
                    <a:pt x="2067" y="4146"/>
                  </a:lnTo>
                  <a:lnTo>
                    <a:pt x="20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3" name="Google Shape;2633;p32"/>
            <p:cNvSpPr/>
            <p:nvPr/>
          </p:nvSpPr>
          <p:spPr>
            <a:xfrm>
              <a:off x="3364450" y="1839500"/>
              <a:ext cx="103625" cy="105375"/>
            </a:xfrm>
            <a:custGeom>
              <a:avLst/>
              <a:gdLst/>
              <a:ahLst/>
              <a:cxnLst/>
              <a:rect l="l" t="t" r="r" b="b"/>
              <a:pathLst>
                <a:path w="4145" h="4215" extrusionOk="0">
                  <a:moveTo>
                    <a:pt x="0" y="1"/>
                  </a:moveTo>
                  <a:lnTo>
                    <a:pt x="0" y="4215"/>
                  </a:lnTo>
                  <a:lnTo>
                    <a:pt x="4145" y="4215"/>
                  </a:lnTo>
                  <a:lnTo>
                    <a:pt x="41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4" name="Google Shape;2634;p32"/>
            <p:cNvSpPr/>
            <p:nvPr/>
          </p:nvSpPr>
          <p:spPr>
            <a:xfrm>
              <a:off x="3181975" y="1502125"/>
              <a:ext cx="442775" cy="284075"/>
            </a:xfrm>
            <a:custGeom>
              <a:avLst/>
              <a:gdLst/>
              <a:ahLst/>
              <a:cxnLst/>
              <a:rect l="l" t="t" r="r" b="b"/>
              <a:pathLst>
                <a:path w="17711" h="11363" extrusionOk="0">
                  <a:moveTo>
                    <a:pt x="10411" y="0"/>
                  </a:moveTo>
                  <a:cubicBezTo>
                    <a:pt x="9130" y="0"/>
                    <a:pt x="7946" y="455"/>
                    <a:pt x="6996" y="1282"/>
                  </a:cubicBezTo>
                  <a:cubicBezTo>
                    <a:pt x="6574" y="1118"/>
                    <a:pt x="6144" y="1042"/>
                    <a:pt x="5723" y="1042"/>
                  </a:cubicBezTo>
                  <a:cubicBezTo>
                    <a:pt x="3876" y="1042"/>
                    <a:pt x="2197" y="2510"/>
                    <a:pt x="2107" y="4517"/>
                  </a:cubicBezTo>
                  <a:cubicBezTo>
                    <a:pt x="854" y="5123"/>
                    <a:pt x="1" y="6390"/>
                    <a:pt x="1" y="7782"/>
                  </a:cubicBezTo>
                  <a:cubicBezTo>
                    <a:pt x="1" y="9613"/>
                    <a:pt x="1391" y="11114"/>
                    <a:pt x="3140" y="11362"/>
                  </a:cubicBezTo>
                  <a:lnTo>
                    <a:pt x="3140" y="6225"/>
                  </a:lnTo>
                  <a:lnTo>
                    <a:pt x="12615" y="6225"/>
                  </a:lnTo>
                  <a:lnTo>
                    <a:pt x="15603" y="9214"/>
                  </a:lnTo>
                  <a:lnTo>
                    <a:pt x="15603" y="11059"/>
                  </a:lnTo>
                  <a:cubicBezTo>
                    <a:pt x="16814" y="10466"/>
                    <a:pt x="17710" y="9227"/>
                    <a:pt x="17710" y="7782"/>
                  </a:cubicBezTo>
                  <a:cubicBezTo>
                    <a:pt x="17710" y="6363"/>
                    <a:pt x="16829" y="5068"/>
                    <a:pt x="15534" y="4490"/>
                  </a:cubicBezTo>
                  <a:cubicBezTo>
                    <a:pt x="15176" y="1943"/>
                    <a:pt x="12986" y="0"/>
                    <a:pt x="104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38" name="Shape 2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9" name="Google Shape;2639;p33"/>
          <p:cNvSpPr txBox="1"/>
          <p:nvPr>
            <p:ph type="title" idx="15"/>
          </p:nvPr>
        </p:nvSpPr>
        <p:spPr>
          <a:xfrm>
            <a:off x="872400" y="537575"/>
            <a:ext cx="7384500" cy="6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lt2"/>
                </a:solidFill>
              </a:rPr>
              <a:t>ACTIONS PRINCIPALES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640" name="Google Shape;2640;p33"/>
          <p:cNvSpPr txBox="1"/>
          <p:nvPr>
            <p:ph type="title"/>
          </p:nvPr>
        </p:nvSpPr>
        <p:spPr>
          <a:xfrm>
            <a:off x="900539" y="2055150"/>
            <a:ext cx="18246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PULL</a:t>
            </a:r>
            <a:endParaRPr lang="en-GB"/>
          </a:p>
        </p:txBody>
      </p:sp>
      <p:sp>
        <p:nvSpPr>
          <p:cNvPr id="2641" name="Google Shape;2641;p33"/>
          <p:cNvSpPr txBox="1"/>
          <p:nvPr>
            <p:ph type="subTitle" idx="1"/>
          </p:nvPr>
        </p:nvSpPr>
        <p:spPr>
          <a:xfrm>
            <a:off x="900539" y="2341574"/>
            <a:ext cx="1824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Je récupère le code de la branche actuel.</a:t>
            </a:r>
            <a:endParaRPr lang="en-GB">
              <a:solidFill>
                <a:schemeClr val="lt1"/>
              </a:solidFill>
            </a:endParaRPr>
          </a:p>
        </p:txBody>
      </p:sp>
      <p:sp>
        <p:nvSpPr>
          <p:cNvPr id="2642" name="Google Shape;2642;p33"/>
          <p:cNvSpPr txBox="1"/>
          <p:nvPr>
            <p:ph type="title" idx="2"/>
          </p:nvPr>
        </p:nvSpPr>
        <p:spPr>
          <a:xfrm>
            <a:off x="3659700" y="2055150"/>
            <a:ext cx="18246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PUSH</a:t>
            </a:r>
            <a:endParaRPr lang="en-GB"/>
          </a:p>
        </p:txBody>
      </p:sp>
      <p:sp>
        <p:nvSpPr>
          <p:cNvPr id="2643" name="Google Shape;2643;p33"/>
          <p:cNvSpPr txBox="1"/>
          <p:nvPr>
            <p:ph type="subTitle" idx="3"/>
          </p:nvPr>
        </p:nvSpPr>
        <p:spPr>
          <a:xfrm>
            <a:off x="3659700" y="2341574"/>
            <a:ext cx="1824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J'envoie mes commits au serveur.</a:t>
            </a:r>
            <a:endParaRPr lang="en-GB">
              <a:solidFill>
                <a:schemeClr val="lt1"/>
              </a:solidFill>
            </a:endParaRPr>
          </a:p>
        </p:txBody>
      </p:sp>
      <p:sp>
        <p:nvSpPr>
          <p:cNvPr id="2644" name="Google Shape;2644;p33"/>
          <p:cNvSpPr txBox="1"/>
          <p:nvPr>
            <p:ph type="title" idx="4"/>
          </p:nvPr>
        </p:nvSpPr>
        <p:spPr>
          <a:xfrm>
            <a:off x="900539" y="3742976"/>
            <a:ext cx="18246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STASH</a:t>
            </a:r>
            <a:endParaRPr lang="en-GB"/>
          </a:p>
        </p:txBody>
      </p:sp>
      <p:sp>
        <p:nvSpPr>
          <p:cNvPr id="2645" name="Google Shape;2645;p33"/>
          <p:cNvSpPr txBox="1"/>
          <p:nvPr>
            <p:ph type="subTitle" idx="5"/>
          </p:nvPr>
        </p:nvSpPr>
        <p:spPr>
          <a:xfrm>
            <a:off x="900550" y="4029500"/>
            <a:ext cx="1824600" cy="8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Je mets en cache les modifications que j'ai apportées en local.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46" name="Google Shape;2646;p33"/>
          <p:cNvSpPr txBox="1"/>
          <p:nvPr>
            <p:ph type="title" idx="6"/>
          </p:nvPr>
        </p:nvSpPr>
        <p:spPr>
          <a:xfrm>
            <a:off x="3659700" y="3742976"/>
            <a:ext cx="18246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TAG</a:t>
            </a:r>
            <a:endParaRPr lang="en-GB"/>
          </a:p>
        </p:txBody>
      </p:sp>
      <p:sp>
        <p:nvSpPr>
          <p:cNvPr id="2647" name="Google Shape;2647;p33"/>
          <p:cNvSpPr txBox="1"/>
          <p:nvPr>
            <p:ph type="subTitle" idx="7"/>
          </p:nvPr>
        </p:nvSpPr>
        <p:spPr>
          <a:xfrm>
            <a:off x="3547650" y="4002475"/>
            <a:ext cx="2034000" cy="8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 tag Git est une référence pointant vers un point spécifique de l’historique Git</a:t>
            </a:r>
            <a:endParaRPr lang="en-GB"/>
          </a:p>
        </p:txBody>
      </p:sp>
      <p:sp>
        <p:nvSpPr>
          <p:cNvPr id="2648" name="Google Shape;2648;p33"/>
          <p:cNvSpPr txBox="1"/>
          <p:nvPr>
            <p:ph type="title" idx="8"/>
          </p:nvPr>
        </p:nvSpPr>
        <p:spPr>
          <a:xfrm>
            <a:off x="6418861" y="2055150"/>
            <a:ext cx="18246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MERGE</a:t>
            </a:r>
            <a:endParaRPr lang="en-GB"/>
          </a:p>
        </p:txBody>
      </p:sp>
      <p:sp>
        <p:nvSpPr>
          <p:cNvPr id="2649" name="Google Shape;2649;p33"/>
          <p:cNvSpPr txBox="1"/>
          <p:nvPr>
            <p:ph type="subTitle" idx="9"/>
          </p:nvPr>
        </p:nvSpPr>
        <p:spPr>
          <a:xfrm>
            <a:off x="6418861" y="2341574"/>
            <a:ext cx="1824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Je fusionne 2 branches.</a:t>
            </a:r>
            <a:endParaRPr lang="en-GB">
              <a:solidFill>
                <a:schemeClr val="lt1"/>
              </a:solidFill>
            </a:endParaRPr>
          </a:p>
        </p:txBody>
      </p:sp>
      <p:sp>
        <p:nvSpPr>
          <p:cNvPr id="2650" name="Google Shape;2650;p33"/>
          <p:cNvSpPr txBox="1"/>
          <p:nvPr>
            <p:ph type="title" idx="13"/>
          </p:nvPr>
        </p:nvSpPr>
        <p:spPr>
          <a:xfrm>
            <a:off x="6418861" y="3742976"/>
            <a:ext cx="18246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CHERRY PICK</a:t>
            </a:r>
            <a:endParaRPr lang="en-GB"/>
          </a:p>
        </p:txBody>
      </p:sp>
      <p:sp>
        <p:nvSpPr>
          <p:cNvPr id="2651" name="Google Shape;2651;p33"/>
          <p:cNvSpPr txBox="1"/>
          <p:nvPr>
            <p:ph type="subTitle" idx="14"/>
          </p:nvPr>
        </p:nvSpPr>
        <p:spPr>
          <a:xfrm>
            <a:off x="5708903" y="4002475"/>
            <a:ext cx="3244500" cy="71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 cherry-pick sur Git permet de choisir des commits spécifiques d’une branche et de les appliquer à une autre.</a:t>
            </a:r>
            <a:endParaRPr lang="en-GB"/>
          </a:p>
        </p:txBody>
      </p:sp>
      <p:grpSp>
        <p:nvGrpSpPr>
          <p:cNvPr id="2652" name="Google Shape;2652;p33"/>
          <p:cNvGrpSpPr/>
          <p:nvPr/>
        </p:nvGrpSpPr>
        <p:grpSpPr>
          <a:xfrm>
            <a:off x="7109774" y="3231030"/>
            <a:ext cx="442775" cy="337100"/>
            <a:chOff x="2493750" y="3347425"/>
            <a:chExt cx="442775" cy="337100"/>
          </a:xfrm>
        </p:grpSpPr>
        <p:sp>
          <p:nvSpPr>
            <p:cNvPr id="2653" name="Google Shape;2653;p33"/>
            <p:cNvSpPr/>
            <p:nvPr/>
          </p:nvSpPr>
          <p:spPr>
            <a:xfrm>
              <a:off x="2493750" y="3347425"/>
              <a:ext cx="53750" cy="337100"/>
            </a:xfrm>
            <a:custGeom>
              <a:avLst/>
              <a:gdLst/>
              <a:ahLst/>
              <a:cxnLst/>
              <a:rect l="l" t="t" r="r" b="b"/>
              <a:pathLst>
                <a:path w="2150" h="13484" extrusionOk="0">
                  <a:moveTo>
                    <a:pt x="1" y="1"/>
                  </a:moveTo>
                  <a:lnTo>
                    <a:pt x="1" y="13483"/>
                  </a:lnTo>
                  <a:lnTo>
                    <a:pt x="2149" y="13483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4" name="Google Shape;2654;p33"/>
            <p:cNvSpPr/>
            <p:nvPr/>
          </p:nvSpPr>
          <p:spPr>
            <a:xfrm>
              <a:off x="2573300" y="3347425"/>
              <a:ext cx="259600" cy="337100"/>
            </a:xfrm>
            <a:custGeom>
              <a:avLst/>
              <a:gdLst/>
              <a:ahLst/>
              <a:cxnLst/>
              <a:rect l="l" t="t" r="r" b="b"/>
              <a:pathLst>
                <a:path w="10384" h="13484" extrusionOk="0">
                  <a:moveTo>
                    <a:pt x="2755" y="5344"/>
                  </a:moveTo>
                  <a:lnTo>
                    <a:pt x="3484" y="6074"/>
                  </a:lnTo>
                  <a:lnTo>
                    <a:pt x="2810" y="6749"/>
                  </a:lnTo>
                  <a:lnTo>
                    <a:pt x="3484" y="7410"/>
                  </a:lnTo>
                  <a:lnTo>
                    <a:pt x="2755" y="8153"/>
                  </a:lnTo>
                  <a:lnTo>
                    <a:pt x="1350" y="6749"/>
                  </a:lnTo>
                  <a:lnTo>
                    <a:pt x="2755" y="5344"/>
                  </a:lnTo>
                  <a:close/>
                  <a:moveTo>
                    <a:pt x="7630" y="5344"/>
                  </a:moveTo>
                  <a:lnTo>
                    <a:pt x="9034" y="6749"/>
                  </a:lnTo>
                  <a:lnTo>
                    <a:pt x="7630" y="8153"/>
                  </a:lnTo>
                  <a:lnTo>
                    <a:pt x="6899" y="7410"/>
                  </a:lnTo>
                  <a:lnTo>
                    <a:pt x="7574" y="6749"/>
                  </a:lnTo>
                  <a:lnTo>
                    <a:pt x="6899" y="6074"/>
                  </a:lnTo>
                  <a:lnTo>
                    <a:pt x="7630" y="5344"/>
                  </a:lnTo>
                  <a:close/>
                  <a:moveTo>
                    <a:pt x="5715" y="4147"/>
                  </a:moveTo>
                  <a:lnTo>
                    <a:pt x="5715" y="9338"/>
                  </a:lnTo>
                  <a:lnTo>
                    <a:pt x="4668" y="9338"/>
                  </a:lnTo>
                  <a:lnTo>
                    <a:pt x="4668" y="4147"/>
                  </a:lnTo>
                  <a:close/>
                  <a:moveTo>
                    <a:pt x="0" y="1"/>
                  </a:moveTo>
                  <a:lnTo>
                    <a:pt x="0" y="13483"/>
                  </a:lnTo>
                  <a:lnTo>
                    <a:pt x="10384" y="13483"/>
                  </a:lnTo>
                  <a:lnTo>
                    <a:pt x="103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5" name="Google Shape;2655;p33"/>
            <p:cNvSpPr/>
            <p:nvPr/>
          </p:nvSpPr>
          <p:spPr>
            <a:xfrm>
              <a:off x="2858700" y="3389425"/>
              <a:ext cx="77825" cy="253100"/>
            </a:xfrm>
            <a:custGeom>
              <a:avLst/>
              <a:gdLst/>
              <a:ahLst/>
              <a:cxnLst/>
              <a:rect l="l" t="t" r="r" b="b"/>
              <a:pathLst>
                <a:path w="3113" h="10124" extrusionOk="0">
                  <a:moveTo>
                    <a:pt x="0" y="1"/>
                  </a:moveTo>
                  <a:lnTo>
                    <a:pt x="0" y="10123"/>
                  </a:lnTo>
                  <a:cubicBezTo>
                    <a:pt x="1860" y="9172"/>
                    <a:pt x="3112" y="7245"/>
                    <a:pt x="3112" y="5069"/>
                  </a:cubicBezTo>
                  <a:cubicBezTo>
                    <a:pt x="3112" y="2893"/>
                    <a:pt x="1860" y="95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656" name="Google Shape;2656;p33"/>
          <p:cNvGrpSpPr/>
          <p:nvPr/>
        </p:nvGrpSpPr>
        <p:grpSpPr>
          <a:xfrm>
            <a:off x="1591451" y="1493745"/>
            <a:ext cx="442775" cy="442750"/>
            <a:chOff x="1006150" y="2130775"/>
            <a:chExt cx="442775" cy="442750"/>
          </a:xfrm>
        </p:grpSpPr>
        <p:sp>
          <p:nvSpPr>
            <p:cNvPr id="2657" name="Google Shape;2657;p33"/>
            <p:cNvSpPr/>
            <p:nvPr/>
          </p:nvSpPr>
          <p:spPr>
            <a:xfrm>
              <a:off x="1006150" y="2494000"/>
              <a:ext cx="442775" cy="79525"/>
            </a:xfrm>
            <a:custGeom>
              <a:avLst/>
              <a:gdLst/>
              <a:ahLst/>
              <a:cxnLst/>
              <a:rect l="l" t="t" r="r" b="b"/>
              <a:pathLst>
                <a:path w="17711" h="3181" extrusionOk="0">
                  <a:moveTo>
                    <a:pt x="1" y="0"/>
                  </a:moveTo>
                  <a:lnTo>
                    <a:pt x="1" y="1625"/>
                  </a:lnTo>
                  <a:cubicBezTo>
                    <a:pt x="1" y="2479"/>
                    <a:pt x="702" y="3181"/>
                    <a:pt x="1556" y="3181"/>
                  </a:cubicBezTo>
                  <a:lnTo>
                    <a:pt x="16154" y="3181"/>
                  </a:lnTo>
                  <a:cubicBezTo>
                    <a:pt x="17007" y="3181"/>
                    <a:pt x="17710" y="2479"/>
                    <a:pt x="17710" y="1625"/>
                  </a:cubicBezTo>
                  <a:lnTo>
                    <a:pt x="177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8" name="Google Shape;2658;p33"/>
            <p:cNvSpPr/>
            <p:nvPr/>
          </p:nvSpPr>
          <p:spPr>
            <a:xfrm>
              <a:off x="1175550" y="2299475"/>
              <a:ext cx="103975" cy="155625"/>
            </a:xfrm>
            <a:custGeom>
              <a:avLst/>
              <a:gdLst/>
              <a:ahLst/>
              <a:cxnLst/>
              <a:rect l="l" t="t" r="r" b="b"/>
              <a:pathLst>
                <a:path w="4159" h="6225" extrusionOk="0">
                  <a:moveTo>
                    <a:pt x="1047" y="0"/>
                  </a:moveTo>
                  <a:lnTo>
                    <a:pt x="1047" y="3112"/>
                  </a:lnTo>
                  <a:lnTo>
                    <a:pt x="0" y="3112"/>
                  </a:lnTo>
                  <a:lnTo>
                    <a:pt x="2079" y="6225"/>
                  </a:lnTo>
                  <a:lnTo>
                    <a:pt x="4159" y="3112"/>
                  </a:lnTo>
                  <a:lnTo>
                    <a:pt x="3112" y="3112"/>
                  </a:lnTo>
                  <a:lnTo>
                    <a:pt x="31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9" name="Google Shape;2659;p33"/>
            <p:cNvSpPr/>
            <p:nvPr/>
          </p:nvSpPr>
          <p:spPr>
            <a:xfrm>
              <a:off x="1084650" y="2130775"/>
              <a:ext cx="285425" cy="207625"/>
            </a:xfrm>
            <a:custGeom>
              <a:avLst/>
              <a:gdLst/>
              <a:ahLst/>
              <a:cxnLst/>
              <a:rect l="l" t="t" r="r" b="b"/>
              <a:pathLst>
                <a:path w="11417" h="8305" extrusionOk="0">
                  <a:moveTo>
                    <a:pt x="6748" y="0"/>
                  </a:moveTo>
                  <a:cubicBezTo>
                    <a:pt x="5770" y="0"/>
                    <a:pt x="4848" y="400"/>
                    <a:pt x="4173" y="1102"/>
                  </a:cubicBezTo>
                  <a:cubicBezTo>
                    <a:pt x="3978" y="1056"/>
                    <a:pt x="3785" y="1034"/>
                    <a:pt x="3597" y="1034"/>
                  </a:cubicBezTo>
                  <a:cubicBezTo>
                    <a:pt x="2210" y="1034"/>
                    <a:pt x="1047" y="2218"/>
                    <a:pt x="1047" y="3636"/>
                  </a:cubicBezTo>
                  <a:cubicBezTo>
                    <a:pt x="386" y="4132"/>
                    <a:pt x="0" y="4889"/>
                    <a:pt x="0" y="5701"/>
                  </a:cubicBezTo>
                  <a:cubicBezTo>
                    <a:pt x="0" y="7079"/>
                    <a:pt x="1115" y="8305"/>
                    <a:pt x="2603" y="8305"/>
                  </a:cubicBezTo>
                  <a:lnTo>
                    <a:pt x="3636" y="8305"/>
                  </a:lnTo>
                  <a:lnTo>
                    <a:pt x="3636" y="5701"/>
                  </a:lnTo>
                  <a:lnTo>
                    <a:pt x="7795" y="5701"/>
                  </a:lnTo>
                  <a:lnTo>
                    <a:pt x="7795" y="8305"/>
                  </a:lnTo>
                  <a:lnTo>
                    <a:pt x="8827" y="8305"/>
                  </a:lnTo>
                  <a:cubicBezTo>
                    <a:pt x="10314" y="8305"/>
                    <a:pt x="11416" y="7079"/>
                    <a:pt x="11416" y="5701"/>
                  </a:cubicBezTo>
                  <a:cubicBezTo>
                    <a:pt x="11416" y="4889"/>
                    <a:pt x="11045" y="4132"/>
                    <a:pt x="10384" y="3636"/>
                  </a:cubicBezTo>
                  <a:cubicBezTo>
                    <a:pt x="10384" y="1625"/>
                    <a:pt x="8759" y="0"/>
                    <a:pt x="67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0" name="Google Shape;2660;p33"/>
            <p:cNvSpPr/>
            <p:nvPr/>
          </p:nvSpPr>
          <p:spPr>
            <a:xfrm>
              <a:off x="1249900" y="2286375"/>
              <a:ext cx="172175" cy="181475"/>
            </a:xfrm>
            <a:custGeom>
              <a:avLst/>
              <a:gdLst/>
              <a:ahLst/>
              <a:cxnLst/>
              <a:rect l="l" t="t" r="r" b="b"/>
              <a:pathLst>
                <a:path w="6887" h="7259" extrusionOk="0">
                  <a:moveTo>
                    <a:pt x="5812" y="1"/>
                  </a:moveTo>
                  <a:cubicBezTo>
                    <a:pt x="5592" y="1543"/>
                    <a:pt x="4407" y="2797"/>
                    <a:pt x="2810" y="3058"/>
                  </a:cubicBezTo>
                  <a:lnTo>
                    <a:pt x="1" y="7259"/>
                  </a:lnTo>
                  <a:lnTo>
                    <a:pt x="6886" y="7259"/>
                  </a:lnTo>
                  <a:lnTo>
                    <a:pt x="68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1" name="Google Shape;2661;p33"/>
            <p:cNvSpPr/>
            <p:nvPr/>
          </p:nvSpPr>
          <p:spPr>
            <a:xfrm>
              <a:off x="1033000" y="2286375"/>
              <a:ext cx="171800" cy="181475"/>
            </a:xfrm>
            <a:custGeom>
              <a:avLst/>
              <a:gdLst/>
              <a:ahLst/>
              <a:cxnLst/>
              <a:rect l="l" t="t" r="r" b="b"/>
              <a:pathLst>
                <a:path w="6872" h="7259" extrusionOk="0">
                  <a:moveTo>
                    <a:pt x="1" y="1"/>
                  </a:moveTo>
                  <a:lnTo>
                    <a:pt x="1" y="7259"/>
                  </a:lnTo>
                  <a:lnTo>
                    <a:pt x="6872" y="7259"/>
                  </a:lnTo>
                  <a:lnTo>
                    <a:pt x="4077" y="3058"/>
                  </a:lnTo>
                  <a:cubicBezTo>
                    <a:pt x="2493" y="2797"/>
                    <a:pt x="1295" y="1543"/>
                    <a:pt x="10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662" name="Google Shape;2662;p33"/>
          <p:cNvGrpSpPr/>
          <p:nvPr/>
        </p:nvGrpSpPr>
        <p:grpSpPr>
          <a:xfrm>
            <a:off x="4358272" y="1501408"/>
            <a:ext cx="427455" cy="427431"/>
            <a:chOff x="2428700" y="1502125"/>
            <a:chExt cx="442775" cy="442750"/>
          </a:xfrm>
        </p:grpSpPr>
        <p:sp>
          <p:nvSpPr>
            <p:cNvPr id="2663" name="Google Shape;2663;p33"/>
            <p:cNvSpPr/>
            <p:nvPr/>
          </p:nvSpPr>
          <p:spPr>
            <a:xfrm>
              <a:off x="2428700" y="1502125"/>
              <a:ext cx="442775" cy="285450"/>
            </a:xfrm>
            <a:custGeom>
              <a:avLst/>
              <a:gdLst/>
              <a:ahLst/>
              <a:cxnLst/>
              <a:rect l="l" t="t" r="r" b="b"/>
              <a:pathLst>
                <a:path w="17711" h="11418" extrusionOk="0">
                  <a:moveTo>
                    <a:pt x="5371" y="4091"/>
                  </a:moveTo>
                  <a:lnTo>
                    <a:pt x="6844" y="5564"/>
                  </a:lnTo>
                  <a:lnTo>
                    <a:pt x="6115" y="6294"/>
                  </a:lnTo>
                  <a:lnTo>
                    <a:pt x="4641" y="4820"/>
                  </a:lnTo>
                  <a:lnTo>
                    <a:pt x="5371" y="4091"/>
                  </a:lnTo>
                  <a:close/>
                  <a:moveTo>
                    <a:pt x="12339" y="4091"/>
                  </a:moveTo>
                  <a:lnTo>
                    <a:pt x="13069" y="4820"/>
                  </a:lnTo>
                  <a:lnTo>
                    <a:pt x="11609" y="6294"/>
                  </a:lnTo>
                  <a:lnTo>
                    <a:pt x="10865" y="5564"/>
                  </a:lnTo>
                  <a:lnTo>
                    <a:pt x="12339" y="4091"/>
                  </a:lnTo>
                  <a:close/>
                  <a:moveTo>
                    <a:pt x="10411" y="0"/>
                  </a:moveTo>
                  <a:cubicBezTo>
                    <a:pt x="9145" y="0"/>
                    <a:pt x="7946" y="455"/>
                    <a:pt x="7009" y="1282"/>
                  </a:cubicBezTo>
                  <a:cubicBezTo>
                    <a:pt x="6585" y="1118"/>
                    <a:pt x="6153" y="1042"/>
                    <a:pt x="5731" y="1042"/>
                  </a:cubicBezTo>
                  <a:cubicBezTo>
                    <a:pt x="3876" y="1042"/>
                    <a:pt x="2199" y="2510"/>
                    <a:pt x="2121" y="4517"/>
                  </a:cubicBezTo>
                  <a:cubicBezTo>
                    <a:pt x="854" y="5123"/>
                    <a:pt x="1" y="6390"/>
                    <a:pt x="1" y="7782"/>
                  </a:cubicBezTo>
                  <a:cubicBezTo>
                    <a:pt x="1" y="9792"/>
                    <a:pt x="1666" y="11417"/>
                    <a:pt x="3664" y="11417"/>
                  </a:cubicBezTo>
                  <a:lnTo>
                    <a:pt x="5619" y="11417"/>
                  </a:lnTo>
                  <a:lnTo>
                    <a:pt x="8731" y="5193"/>
                  </a:lnTo>
                  <a:lnTo>
                    <a:pt x="8331" y="5193"/>
                  </a:lnTo>
                  <a:lnTo>
                    <a:pt x="8331" y="3113"/>
                  </a:lnTo>
                  <a:lnTo>
                    <a:pt x="9378" y="3113"/>
                  </a:lnTo>
                  <a:lnTo>
                    <a:pt x="9378" y="5193"/>
                  </a:lnTo>
                  <a:lnTo>
                    <a:pt x="8979" y="5193"/>
                  </a:lnTo>
                  <a:lnTo>
                    <a:pt x="12092" y="11417"/>
                  </a:lnTo>
                  <a:lnTo>
                    <a:pt x="14047" y="11417"/>
                  </a:lnTo>
                  <a:cubicBezTo>
                    <a:pt x="16043" y="11417"/>
                    <a:pt x="17710" y="9792"/>
                    <a:pt x="17710" y="7782"/>
                  </a:cubicBezTo>
                  <a:cubicBezTo>
                    <a:pt x="17710" y="6363"/>
                    <a:pt x="16829" y="5068"/>
                    <a:pt x="15534" y="4490"/>
                  </a:cubicBezTo>
                  <a:cubicBezTo>
                    <a:pt x="15189" y="1943"/>
                    <a:pt x="13000" y="0"/>
                    <a:pt x="104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4" name="Google Shape;2664;p33"/>
            <p:cNvSpPr/>
            <p:nvPr/>
          </p:nvSpPr>
          <p:spPr>
            <a:xfrm>
              <a:off x="2546450" y="1683900"/>
              <a:ext cx="207600" cy="260975"/>
            </a:xfrm>
            <a:custGeom>
              <a:avLst/>
              <a:gdLst/>
              <a:ahLst/>
              <a:cxnLst/>
              <a:rect l="l" t="t" r="r" b="b"/>
              <a:pathLst>
                <a:path w="8304" h="10439" extrusionOk="0">
                  <a:moveTo>
                    <a:pt x="4145" y="1"/>
                  </a:moveTo>
                  <a:lnTo>
                    <a:pt x="0" y="8305"/>
                  </a:lnTo>
                  <a:lnTo>
                    <a:pt x="3113" y="6748"/>
                  </a:lnTo>
                  <a:lnTo>
                    <a:pt x="3113" y="10439"/>
                  </a:lnTo>
                  <a:lnTo>
                    <a:pt x="5178" y="10439"/>
                  </a:lnTo>
                  <a:lnTo>
                    <a:pt x="5178" y="6748"/>
                  </a:lnTo>
                  <a:lnTo>
                    <a:pt x="8304" y="8305"/>
                  </a:lnTo>
                  <a:lnTo>
                    <a:pt x="41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665" name="Google Shape;2665;p33"/>
          <p:cNvGrpSpPr/>
          <p:nvPr/>
        </p:nvGrpSpPr>
        <p:grpSpPr>
          <a:xfrm>
            <a:off x="7109775" y="1501396"/>
            <a:ext cx="427431" cy="427455"/>
            <a:chOff x="1750125" y="2717075"/>
            <a:chExt cx="442750" cy="442775"/>
          </a:xfrm>
        </p:grpSpPr>
        <p:sp>
          <p:nvSpPr>
            <p:cNvPr id="2666" name="Google Shape;2666;p33"/>
            <p:cNvSpPr/>
            <p:nvPr/>
          </p:nvSpPr>
          <p:spPr>
            <a:xfrm>
              <a:off x="1750125" y="2874750"/>
              <a:ext cx="207275" cy="285100"/>
            </a:xfrm>
            <a:custGeom>
              <a:avLst/>
              <a:gdLst/>
              <a:ahLst/>
              <a:cxnLst/>
              <a:rect l="l" t="t" r="r" b="b"/>
              <a:pathLst>
                <a:path w="8291" h="11404" extrusionOk="0">
                  <a:moveTo>
                    <a:pt x="7258" y="1"/>
                  </a:moveTo>
                  <a:cubicBezTo>
                    <a:pt x="7258" y="565"/>
                    <a:pt x="6790" y="1033"/>
                    <a:pt x="6225" y="1033"/>
                  </a:cubicBezTo>
                  <a:lnTo>
                    <a:pt x="4669" y="1033"/>
                  </a:lnTo>
                  <a:cubicBezTo>
                    <a:pt x="2659" y="1033"/>
                    <a:pt x="1034" y="2658"/>
                    <a:pt x="1034" y="4669"/>
                  </a:cubicBezTo>
                  <a:lnTo>
                    <a:pt x="1034" y="7781"/>
                  </a:lnTo>
                  <a:cubicBezTo>
                    <a:pt x="1034" y="8071"/>
                    <a:pt x="799" y="8291"/>
                    <a:pt x="510" y="8291"/>
                  </a:cubicBezTo>
                  <a:lnTo>
                    <a:pt x="0" y="8291"/>
                  </a:lnTo>
                  <a:lnTo>
                    <a:pt x="0" y="11403"/>
                  </a:lnTo>
                  <a:lnTo>
                    <a:pt x="510" y="11403"/>
                  </a:lnTo>
                  <a:cubicBezTo>
                    <a:pt x="2521" y="11403"/>
                    <a:pt x="4146" y="9778"/>
                    <a:pt x="4146" y="7781"/>
                  </a:cubicBezTo>
                  <a:lnTo>
                    <a:pt x="4146" y="4669"/>
                  </a:lnTo>
                  <a:cubicBezTo>
                    <a:pt x="4146" y="4380"/>
                    <a:pt x="4379" y="4145"/>
                    <a:pt x="4669" y="4145"/>
                  </a:cubicBezTo>
                  <a:lnTo>
                    <a:pt x="6225" y="4145"/>
                  </a:lnTo>
                  <a:cubicBezTo>
                    <a:pt x="6790" y="4145"/>
                    <a:pt x="7258" y="4614"/>
                    <a:pt x="7258" y="5179"/>
                  </a:cubicBezTo>
                  <a:lnTo>
                    <a:pt x="8290" y="5179"/>
                  </a:lnTo>
                  <a:cubicBezTo>
                    <a:pt x="8290" y="4035"/>
                    <a:pt x="7368" y="3113"/>
                    <a:pt x="6225" y="3113"/>
                  </a:cubicBezTo>
                  <a:lnTo>
                    <a:pt x="6225" y="2067"/>
                  </a:lnTo>
                  <a:cubicBezTo>
                    <a:pt x="7368" y="2067"/>
                    <a:pt x="8290" y="1143"/>
                    <a:pt x="82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7" name="Google Shape;2667;p33"/>
            <p:cNvSpPr/>
            <p:nvPr/>
          </p:nvSpPr>
          <p:spPr>
            <a:xfrm>
              <a:off x="1985275" y="2717075"/>
              <a:ext cx="207600" cy="285425"/>
            </a:xfrm>
            <a:custGeom>
              <a:avLst/>
              <a:gdLst/>
              <a:ahLst/>
              <a:cxnLst/>
              <a:rect l="l" t="t" r="r" b="b"/>
              <a:pathLst>
                <a:path w="8304" h="11417" extrusionOk="0">
                  <a:moveTo>
                    <a:pt x="7781" y="1"/>
                  </a:moveTo>
                  <a:cubicBezTo>
                    <a:pt x="5770" y="1"/>
                    <a:pt x="4145" y="1639"/>
                    <a:pt x="4145" y="3636"/>
                  </a:cubicBezTo>
                  <a:lnTo>
                    <a:pt x="4145" y="6749"/>
                  </a:lnTo>
                  <a:cubicBezTo>
                    <a:pt x="4145" y="7037"/>
                    <a:pt x="3911" y="7272"/>
                    <a:pt x="3622" y="7272"/>
                  </a:cubicBezTo>
                  <a:lnTo>
                    <a:pt x="2066" y="7272"/>
                  </a:lnTo>
                  <a:cubicBezTo>
                    <a:pt x="1501" y="7272"/>
                    <a:pt x="1033" y="6804"/>
                    <a:pt x="1033" y="6238"/>
                  </a:cubicBezTo>
                  <a:lnTo>
                    <a:pt x="0" y="6238"/>
                  </a:lnTo>
                  <a:cubicBezTo>
                    <a:pt x="0" y="7382"/>
                    <a:pt x="923" y="8304"/>
                    <a:pt x="2066" y="8304"/>
                  </a:cubicBezTo>
                  <a:lnTo>
                    <a:pt x="2066" y="9351"/>
                  </a:lnTo>
                  <a:cubicBezTo>
                    <a:pt x="923" y="9351"/>
                    <a:pt x="0" y="10274"/>
                    <a:pt x="0" y="11416"/>
                  </a:cubicBezTo>
                  <a:lnTo>
                    <a:pt x="1033" y="11416"/>
                  </a:lnTo>
                  <a:cubicBezTo>
                    <a:pt x="1033" y="10852"/>
                    <a:pt x="1501" y="10384"/>
                    <a:pt x="2066" y="10384"/>
                  </a:cubicBezTo>
                  <a:lnTo>
                    <a:pt x="3622" y="10384"/>
                  </a:lnTo>
                  <a:cubicBezTo>
                    <a:pt x="5632" y="10384"/>
                    <a:pt x="7257" y="8759"/>
                    <a:pt x="7257" y="6749"/>
                  </a:cubicBezTo>
                  <a:lnTo>
                    <a:pt x="7257" y="3636"/>
                  </a:lnTo>
                  <a:cubicBezTo>
                    <a:pt x="7257" y="3347"/>
                    <a:pt x="7492" y="3126"/>
                    <a:pt x="7781" y="3126"/>
                  </a:cubicBezTo>
                  <a:lnTo>
                    <a:pt x="8304" y="3126"/>
                  </a:lnTo>
                  <a:lnTo>
                    <a:pt x="83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8" name="Google Shape;2668;p33"/>
            <p:cNvSpPr/>
            <p:nvPr/>
          </p:nvSpPr>
          <p:spPr>
            <a:xfrm>
              <a:off x="1956675" y="2770100"/>
              <a:ext cx="25875" cy="51675"/>
            </a:xfrm>
            <a:custGeom>
              <a:avLst/>
              <a:gdLst/>
              <a:ahLst/>
              <a:cxnLst/>
              <a:rect l="l" t="t" r="r" b="b"/>
              <a:pathLst>
                <a:path w="1035" h="2067" extrusionOk="0">
                  <a:moveTo>
                    <a:pt x="1" y="1"/>
                  </a:moveTo>
                  <a:lnTo>
                    <a:pt x="1" y="2066"/>
                  </a:lnTo>
                  <a:lnTo>
                    <a:pt x="1034" y="2066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9" name="Google Shape;2669;p33"/>
            <p:cNvSpPr/>
            <p:nvPr/>
          </p:nvSpPr>
          <p:spPr>
            <a:xfrm>
              <a:off x="1993875" y="2794525"/>
              <a:ext cx="55100" cy="54775"/>
            </a:xfrm>
            <a:custGeom>
              <a:avLst/>
              <a:gdLst/>
              <a:ahLst/>
              <a:cxnLst/>
              <a:rect l="l" t="t" r="r" b="b"/>
              <a:pathLst>
                <a:path w="2204" h="2191" extrusionOk="0">
                  <a:moveTo>
                    <a:pt x="1474" y="1"/>
                  </a:moveTo>
                  <a:lnTo>
                    <a:pt x="0" y="1460"/>
                  </a:lnTo>
                  <a:lnTo>
                    <a:pt x="731" y="2191"/>
                  </a:lnTo>
                  <a:lnTo>
                    <a:pt x="2204" y="731"/>
                  </a:lnTo>
                  <a:lnTo>
                    <a:pt x="147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0" name="Google Shape;2670;p33"/>
            <p:cNvSpPr/>
            <p:nvPr/>
          </p:nvSpPr>
          <p:spPr>
            <a:xfrm>
              <a:off x="1890250" y="2794525"/>
              <a:ext cx="55125" cy="54775"/>
            </a:xfrm>
            <a:custGeom>
              <a:avLst/>
              <a:gdLst/>
              <a:ahLst/>
              <a:cxnLst/>
              <a:rect l="l" t="t" r="r" b="b"/>
              <a:pathLst>
                <a:path w="2205" h="2191" extrusionOk="0">
                  <a:moveTo>
                    <a:pt x="730" y="1"/>
                  </a:moveTo>
                  <a:lnTo>
                    <a:pt x="1" y="731"/>
                  </a:lnTo>
                  <a:lnTo>
                    <a:pt x="1460" y="2191"/>
                  </a:lnTo>
                  <a:lnTo>
                    <a:pt x="2204" y="1460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1" name="Google Shape;2671;p33"/>
            <p:cNvSpPr/>
            <p:nvPr/>
          </p:nvSpPr>
          <p:spPr>
            <a:xfrm>
              <a:off x="1956675" y="3047575"/>
              <a:ext cx="25875" cy="52000"/>
            </a:xfrm>
            <a:custGeom>
              <a:avLst/>
              <a:gdLst/>
              <a:ahLst/>
              <a:cxnLst/>
              <a:rect l="l" t="t" r="r" b="b"/>
              <a:pathLst>
                <a:path w="1035" h="2080" extrusionOk="0">
                  <a:moveTo>
                    <a:pt x="1" y="1"/>
                  </a:moveTo>
                  <a:lnTo>
                    <a:pt x="1" y="2080"/>
                  </a:lnTo>
                  <a:lnTo>
                    <a:pt x="1034" y="2080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2" name="Google Shape;2672;p33"/>
            <p:cNvSpPr/>
            <p:nvPr/>
          </p:nvSpPr>
          <p:spPr>
            <a:xfrm>
              <a:off x="1993875" y="3020375"/>
              <a:ext cx="55100" cy="54775"/>
            </a:xfrm>
            <a:custGeom>
              <a:avLst/>
              <a:gdLst/>
              <a:ahLst/>
              <a:cxnLst/>
              <a:rect l="l" t="t" r="r" b="b"/>
              <a:pathLst>
                <a:path w="2204" h="2191" extrusionOk="0">
                  <a:moveTo>
                    <a:pt x="731" y="0"/>
                  </a:moveTo>
                  <a:lnTo>
                    <a:pt x="0" y="731"/>
                  </a:lnTo>
                  <a:lnTo>
                    <a:pt x="1474" y="2191"/>
                  </a:lnTo>
                  <a:lnTo>
                    <a:pt x="2204" y="1460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3" name="Google Shape;2673;p33"/>
            <p:cNvSpPr/>
            <p:nvPr/>
          </p:nvSpPr>
          <p:spPr>
            <a:xfrm>
              <a:off x="1890250" y="3020375"/>
              <a:ext cx="55125" cy="54775"/>
            </a:xfrm>
            <a:custGeom>
              <a:avLst/>
              <a:gdLst/>
              <a:ahLst/>
              <a:cxnLst/>
              <a:rect l="l" t="t" r="r" b="b"/>
              <a:pathLst>
                <a:path w="2205" h="2191" extrusionOk="0">
                  <a:moveTo>
                    <a:pt x="1460" y="0"/>
                  </a:moveTo>
                  <a:lnTo>
                    <a:pt x="1" y="1460"/>
                  </a:lnTo>
                  <a:lnTo>
                    <a:pt x="730" y="2191"/>
                  </a:lnTo>
                  <a:lnTo>
                    <a:pt x="2204" y="731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674" name="Google Shape;2674;p33"/>
          <p:cNvGrpSpPr/>
          <p:nvPr/>
        </p:nvGrpSpPr>
        <p:grpSpPr>
          <a:xfrm>
            <a:off x="1591471" y="3178212"/>
            <a:ext cx="442775" cy="442750"/>
            <a:chOff x="6212975" y="2130775"/>
            <a:chExt cx="442775" cy="442750"/>
          </a:xfrm>
        </p:grpSpPr>
        <p:sp>
          <p:nvSpPr>
            <p:cNvPr id="2675" name="Google Shape;2675;p33"/>
            <p:cNvSpPr/>
            <p:nvPr/>
          </p:nvSpPr>
          <p:spPr>
            <a:xfrm>
              <a:off x="6317650" y="2130775"/>
              <a:ext cx="103975" cy="276825"/>
            </a:xfrm>
            <a:custGeom>
              <a:avLst/>
              <a:gdLst/>
              <a:ahLst/>
              <a:cxnLst/>
              <a:rect l="l" t="t" r="r" b="b"/>
              <a:pathLst>
                <a:path w="4159" h="11073" extrusionOk="0">
                  <a:moveTo>
                    <a:pt x="4159" y="0"/>
                  </a:moveTo>
                  <a:lnTo>
                    <a:pt x="0" y="1034"/>
                  </a:lnTo>
                  <a:lnTo>
                    <a:pt x="0" y="4063"/>
                  </a:lnTo>
                  <a:cubicBezTo>
                    <a:pt x="0" y="7010"/>
                    <a:pt x="1598" y="9654"/>
                    <a:pt x="4159" y="11072"/>
                  </a:cubicBezTo>
                  <a:lnTo>
                    <a:pt x="41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6" name="Google Shape;2676;p33"/>
            <p:cNvSpPr/>
            <p:nvPr/>
          </p:nvSpPr>
          <p:spPr>
            <a:xfrm>
              <a:off x="6447425" y="2130775"/>
              <a:ext cx="103650" cy="276825"/>
            </a:xfrm>
            <a:custGeom>
              <a:avLst/>
              <a:gdLst/>
              <a:ahLst/>
              <a:cxnLst/>
              <a:rect l="l" t="t" r="r" b="b"/>
              <a:pathLst>
                <a:path w="4146" h="11073" extrusionOk="0">
                  <a:moveTo>
                    <a:pt x="0" y="0"/>
                  </a:moveTo>
                  <a:lnTo>
                    <a:pt x="0" y="11072"/>
                  </a:lnTo>
                  <a:cubicBezTo>
                    <a:pt x="2562" y="9654"/>
                    <a:pt x="4146" y="7010"/>
                    <a:pt x="4146" y="4063"/>
                  </a:cubicBezTo>
                  <a:lnTo>
                    <a:pt x="4146" y="10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7" name="Google Shape;2677;p33"/>
            <p:cNvSpPr/>
            <p:nvPr/>
          </p:nvSpPr>
          <p:spPr>
            <a:xfrm>
              <a:off x="6212975" y="2443725"/>
              <a:ext cx="442775" cy="129800"/>
            </a:xfrm>
            <a:custGeom>
              <a:avLst/>
              <a:gdLst/>
              <a:ahLst/>
              <a:cxnLst/>
              <a:rect l="l" t="t" r="r" b="b"/>
              <a:pathLst>
                <a:path w="17711" h="5192" extrusionOk="0">
                  <a:moveTo>
                    <a:pt x="9378" y="2079"/>
                  </a:moveTo>
                  <a:lnTo>
                    <a:pt x="9378" y="3113"/>
                  </a:lnTo>
                  <a:lnTo>
                    <a:pt x="8346" y="3113"/>
                  </a:lnTo>
                  <a:lnTo>
                    <a:pt x="8346" y="2079"/>
                  </a:lnTo>
                  <a:close/>
                  <a:moveTo>
                    <a:pt x="2603" y="1"/>
                  </a:moveTo>
                  <a:cubicBezTo>
                    <a:pt x="1171" y="1"/>
                    <a:pt x="1" y="1171"/>
                    <a:pt x="1" y="2590"/>
                  </a:cubicBezTo>
                  <a:cubicBezTo>
                    <a:pt x="1" y="4022"/>
                    <a:pt x="1171" y="5192"/>
                    <a:pt x="2603" y="5192"/>
                  </a:cubicBezTo>
                  <a:cubicBezTo>
                    <a:pt x="3857" y="5192"/>
                    <a:pt x="4903" y="4297"/>
                    <a:pt x="5137" y="3113"/>
                  </a:cubicBezTo>
                  <a:lnTo>
                    <a:pt x="6321" y="3113"/>
                  </a:lnTo>
                  <a:cubicBezTo>
                    <a:pt x="6556" y="4297"/>
                    <a:pt x="7602" y="5192"/>
                    <a:pt x="8855" y="5192"/>
                  </a:cubicBezTo>
                  <a:cubicBezTo>
                    <a:pt x="10109" y="5192"/>
                    <a:pt x="11155" y="4297"/>
                    <a:pt x="11403" y="3113"/>
                  </a:cubicBezTo>
                  <a:lnTo>
                    <a:pt x="12573" y="3113"/>
                  </a:lnTo>
                  <a:cubicBezTo>
                    <a:pt x="12821" y="4297"/>
                    <a:pt x="13868" y="5192"/>
                    <a:pt x="15121" y="5192"/>
                  </a:cubicBezTo>
                  <a:cubicBezTo>
                    <a:pt x="16554" y="5192"/>
                    <a:pt x="17710" y="4022"/>
                    <a:pt x="17710" y="2590"/>
                  </a:cubicBezTo>
                  <a:cubicBezTo>
                    <a:pt x="17710" y="1171"/>
                    <a:pt x="16554" y="1"/>
                    <a:pt x="15121" y="1"/>
                  </a:cubicBezTo>
                  <a:cubicBezTo>
                    <a:pt x="13868" y="1"/>
                    <a:pt x="12821" y="895"/>
                    <a:pt x="12573" y="2079"/>
                  </a:cubicBezTo>
                  <a:lnTo>
                    <a:pt x="11403" y="2079"/>
                  </a:lnTo>
                  <a:cubicBezTo>
                    <a:pt x="11155" y="895"/>
                    <a:pt x="10109" y="1"/>
                    <a:pt x="8855" y="1"/>
                  </a:cubicBezTo>
                  <a:cubicBezTo>
                    <a:pt x="7602" y="1"/>
                    <a:pt x="6556" y="895"/>
                    <a:pt x="6321" y="2079"/>
                  </a:cubicBezTo>
                  <a:lnTo>
                    <a:pt x="5137" y="2079"/>
                  </a:lnTo>
                  <a:cubicBezTo>
                    <a:pt x="4903" y="895"/>
                    <a:pt x="3857" y="1"/>
                    <a:pt x="26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678" name="Google Shape;2678;p33"/>
          <p:cNvGrpSpPr/>
          <p:nvPr/>
        </p:nvGrpSpPr>
        <p:grpSpPr>
          <a:xfrm>
            <a:off x="4358283" y="3211615"/>
            <a:ext cx="427455" cy="375927"/>
            <a:chOff x="4725350" y="3321275"/>
            <a:chExt cx="442775" cy="389400"/>
          </a:xfrm>
        </p:grpSpPr>
        <p:sp>
          <p:nvSpPr>
            <p:cNvPr id="2679" name="Google Shape;2679;p33"/>
            <p:cNvSpPr/>
            <p:nvPr/>
          </p:nvSpPr>
          <p:spPr>
            <a:xfrm>
              <a:off x="5062750" y="3636300"/>
              <a:ext cx="105375" cy="70575"/>
            </a:xfrm>
            <a:custGeom>
              <a:avLst/>
              <a:gdLst/>
              <a:ahLst/>
              <a:cxnLst/>
              <a:rect l="l" t="t" r="r" b="b"/>
              <a:pathLst>
                <a:path w="4215" h="2823" extrusionOk="0">
                  <a:moveTo>
                    <a:pt x="0" y="0"/>
                  </a:moveTo>
                  <a:lnTo>
                    <a:pt x="0" y="2823"/>
                  </a:lnTo>
                  <a:lnTo>
                    <a:pt x="4214" y="14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0" name="Google Shape;2680;p33"/>
            <p:cNvSpPr/>
            <p:nvPr/>
          </p:nvSpPr>
          <p:spPr>
            <a:xfrm>
              <a:off x="4803150" y="3632850"/>
              <a:ext cx="233450" cy="77825"/>
            </a:xfrm>
            <a:custGeom>
              <a:avLst/>
              <a:gdLst/>
              <a:ahLst/>
              <a:cxnLst/>
              <a:rect l="l" t="t" r="r" b="b"/>
              <a:pathLst>
                <a:path w="9338" h="3113" extrusionOk="0">
                  <a:moveTo>
                    <a:pt x="1" y="1"/>
                  </a:moveTo>
                  <a:lnTo>
                    <a:pt x="1" y="3113"/>
                  </a:lnTo>
                  <a:lnTo>
                    <a:pt x="9338" y="3113"/>
                  </a:lnTo>
                  <a:lnTo>
                    <a:pt x="9338" y="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1" name="Google Shape;2681;p33"/>
            <p:cNvSpPr/>
            <p:nvPr/>
          </p:nvSpPr>
          <p:spPr>
            <a:xfrm>
              <a:off x="4725350" y="3632850"/>
              <a:ext cx="52025" cy="77825"/>
            </a:xfrm>
            <a:custGeom>
              <a:avLst/>
              <a:gdLst/>
              <a:ahLst/>
              <a:cxnLst/>
              <a:rect l="l" t="t" r="r" b="b"/>
              <a:pathLst>
                <a:path w="2081" h="3113" extrusionOk="0">
                  <a:moveTo>
                    <a:pt x="1" y="1"/>
                  </a:moveTo>
                  <a:lnTo>
                    <a:pt x="1" y="3113"/>
                  </a:lnTo>
                  <a:lnTo>
                    <a:pt x="2081" y="3113"/>
                  </a:lnTo>
                  <a:lnTo>
                    <a:pt x="20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2" name="Google Shape;2682;p33"/>
            <p:cNvSpPr/>
            <p:nvPr/>
          </p:nvSpPr>
          <p:spPr>
            <a:xfrm>
              <a:off x="4880975" y="3321275"/>
              <a:ext cx="26175" cy="77825"/>
            </a:xfrm>
            <a:custGeom>
              <a:avLst/>
              <a:gdLst/>
              <a:ahLst/>
              <a:cxnLst/>
              <a:rect l="l" t="t" r="r" b="b"/>
              <a:pathLst>
                <a:path w="1047" h="3113" extrusionOk="0">
                  <a:moveTo>
                    <a:pt x="0" y="0"/>
                  </a:moveTo>
                  <a:lnTo>
                    <a:pt x="0" y="3113"/>
                  </a:lnTo>
                  <a:lnTo>
                    <a:pt x="1047" y="3113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3" name="Google Shape;2683;p33"/>
            <p:cNvSpPr/>
            <p:nvPr/>
          </p:nvSpPr>
          <p:spPr>
            <a:xfrm>
              <a:off x="5036575" y="3321275"/>
              <a:ext cx="26200" cy="77825"/>
            </a:xfrm>
            <a:custGeom>
              <a:avLst/>
              <a:gdLst/>
              <a:ahLst/>
              <a:cxnLst/>
              <a:rect l="l" t="t" r="r" b="b"/>
              <a:pathLst>
                <a:path w="1048" h="3113" extrusionOk="0">
                  <a:moveTo>
                    <a:pt x="1" y="0"/>
                  </a:moveTo>
                  <a:lnTo>
                    <a:pt x="1" y="3113"/>
                  </a:lnTo>
                  <a:lnTo>
                    <a:pt x="1047" y="3113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4" name="Google Shape;2684;p33"/>
            <p:cNvSpPr/>
            <p:nvPr/>
          </p:nvSpPr>
          <p:spPr>
            <a:xfrm>
              <a:off x="4984925" y="3425250"/>
              <a:ext cx="25875" cy="77825"/>
            </a:xfrm>
            <a:custGeom>
              <a:avLst/>
              <a:gdLst/>
              <a:ahLst/>
              <a:cxnLst/>
              <a:rect l="l" t="t" r="r" b="b"/>
              <a:pathLst>
                <a:path w="1035" h="3113" extrusionOk="0">
                  <a:moveTo>
                    <a:pt x="1" y="0"/>
                  </a:moveTo>
                  <a:lnTo>
                    <a:pt x="1" y="3112"/>
                  </a:lnTo>
                  <a:lnTo>
                    <a:pt x="1034" y="3112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5" name="Google Shape;2685;p33"/>
            <p:cNvSpPr/>
            <p:nvPr/>
          </p:nvSpPr>
          <p:spPr>
            <a:xfrm>
              <a:off x="5036575" y="3528875"/>
              <a:ext cx="26200" cy="77850"/>
            </a:xfrm>
            <a:custGeom>
              <a:avLst/>
              <a:gdLst/>
              <a:ahLst/>
              <a:cxnLst/>
              <a:rect l="l" t="t" r="r" b="b"/>
              <a:pathLst>
                <a:path w="1048" h="3114" extrusionOk="0">
                  <a:moveTo>
                    <a:pt x="1" y="1"/>
                  </a:moveTo>
                  <a:lnTo>
                    <a:pt x="1" y="3113"/>
                  </a:lnTo>
                  <a:lnTo>
                    <a:pt x="1047" y="3113"/>
                  </a:lnTo>
                  <a:lnTo>
                    <a:pt x="10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6" name="Google Shape;2686;p33"/>
            <p:cNvSpPr/>
            <p:nvPr/>
          </p:nvSpPr>
          <p:spPr>
            <a:xfrm>
              <a:off x="5088575" y="3528875"/>
              <a:ext cx="25825" cy="77850"/>
            </a:xfrm>
            <a:custGeom>
              <a:avLst/>
              <a:gdLst/>
              <a:ahLst/>
              <a:cxnLst/>
              <a:rect l="l" t="t" r="r" b="b"/>
              <a:pathLst>
                <a:path w="1033" h="3114" extrusionOk="0">
                  <a:moveTo>
                    <a:pt x="1" y="1"/>
                  </a:moveTo>
                  <a:lnTo>
                    <a:pt x="1" y="3113"/>
                  </a:lnTo>
                  <a:lnTo>
                    <a:pt x="1033" y="3113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7" name="Google Shape;2687;p33"/>
            <p:cNvSpPr/>
            <p:nvPr/>
          </p:nvSpPr>
          <p:spPr>
            <a:xfrm>
              <a:off x="5088575" y="3321275"/>
              <a:ext cx="25825" cy="77825"/>
            </a:xfrm>
            <a:custGeom>
              <a:avLst/>
              <a:gdLst/>
              <a:ahLst/>
              <a:cxnLst/>
              <a:rect l="l" t="t" r="r" b="b"/>
              <a:pathLst>
                <a:path w="1033" h="3113" extrusionOk="0">
                  <a:moveTo>
                    <a:pt x="1" y="0"/>
                  </a:moveTo>
                  <a:lnTo>
                    <a:pt x="1" y="3113"/>
                  </a:lnTo>
                  <a:lnTo>
                    <a:pt x="1033" y="3113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8" name="Google Shape;2688;p33"/>
            <p:cNvSpPr/>
            <p:nvPr/>
          </p:nvSpPr>
          <p:spPr>
            <a:xfrm>
              <a:off x="4777350" y="3425250"/>
              <a:ext cx="25825" cy="77825"/>
            </a:xfrm>
            <a:custGeom>
              <a:avLst/>
              <a:gdLst/>
              <a:ahLst/>
              <a:cxnLst/>
              <a:rect l="l" t="t" r="r" b="b"/>
              <a:pathLst>
                <a:path w="1033" h="3113" extrusionOk="0">
                  <a:moveTo>
                    <a:pt x="1" y="0"/>
                  </a:moveTo>
                  <a:lnTo>
                    <a:pt x="1" y="3112"/>
                  </a:lnTo>
                  <a:lnTo>
                    <a:pt x="1033" y="3112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9" name="Google Shape;2689;p33"/>
            <p:cNvSpPr/>
            <p:nvPr/>
          </p:nvSpPr>
          <p:spPr>
            <a:xfrm>
              <a:off x="4829325" y="3425250"/>
              <a:ext cx="25850" cy="77825"/>
            </a:xfrm>
            <a:custGeom>
              <a:avLst/>
              <a:gdLst/>
              <a:ahLst/>
              <a:cxnLst/>
              <a:rect l="l" t="t" r="r" b="b"/>
              <a:pathLst>
                <a:path w="1034" h="3113" extrusionOk="0">
                  <a:moveTo>
                    <a:pt x="0" y="0"/>
                  </a:moveTo>
                  <a:lnTo>
                    <a:pt x="0" y="3112"/>
                  </a:lnTo>
                  <a:lnTo>
                    <a:pt x="1034" y="3112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0" name="Google Shape;2690;p33"/>
            <p:cNvSpPr/>
            <p:nvPr/>
          </p:nvSpPr>
          <p:spPr>
            <a:xfrm>
              <a:off x="4880975" y="3528875"/>
              <a:ext cx="26175" cy="77850"/>
            </a:xfrm>
            <a:custGeom>
              <a:avLst/>
              <a:gdLst/>
              <a:ahLst/>
              <a:cxnLst/>
              <a:rect l="l" t="t" r="r" b="b"/>
              <a:pathLst>
                <a:path w="1047" h="3114" extrusionOk="0">
                  <a:moveTo>
                    <a:pt x="0" y="1"/>
                  </a:moveTo>
                  <a:lnTo>
                    <a:pt x="0" y="3113"/>
                  </a:lnTo>
                  <a:lnTo>
                    <a:pt x="1047" y="3113"/>
                  </a:lnTo>
                  <a:lnTo>
                    <a:pt x="10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1" name="Google Shape;2691;p33"/>
            <p:cNvSpPr/>
            <p:nvPr/>
          </p:nvSpPr>
          <p:spPr>
            <a:xfrm>
              <a:off x="4777350" y="3321275"/>
              <a:ext cx="77825" cy="77825"/>
            </a:xfrm>
            <a:custGeom>
              <a:avLst/>
              <a:gdLst/>
              <a:ahLst/>
              <a:cxnLst/>
              <a:rect l="l" t="t" r="r" b="b"/>
              <a:pathLst>
                <a:path w="3113" h="3113" extrusionOk="0">
                  <a:moveTo>
                    <a:pt x="2079" y="1047"/>
                  </a:moveTo>
                  <a:lnTo>
                    <a:pt x="2079" y="2080"/>
                  </a:lnTo>
                  <a:lnTo>
                    <a:pt x="1033" y="2080"/>
                  </a:lnTo>
                  <a:lnTo>
                    <a:pt x="1033" y="1047"/>
                  </a:lnTo>
                  <a:close/>
                  <a:moveTo>
                    <a:pt x="1" y="0"/>
                  </a:moveTo>
                  <a:lnTo>
                    <a:pt x="1" y="3113"/>
                  </a:lnTo>
                  <a:lnTo>
                    <a:pt x="3113" y="3113"/>
                  </a:lnTo>
                  <a:lnTo>
                    <a:pt x="31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2" name="Google Shape;2692;p33"/>
            <p:cNvSpPr/>
            <p:nvPr/>
          </p:nvSpPr>
          <p:spPr>
            <a:xfrm>
              <a:off x="4932975" y="3321275"/>
              <a:ext cx="77825" cy="77825"/>
            </a:xfrm>
            <a:custGeom>
              <a:avLst/>
              <a:gdLst/>
              <a:ahLst/>
              <a:cxnLst/>
              <a:rect l="l" t="t" r="r" b="b"/>
              <a:pathLst>
                <a:path w="3113" h="3113" extrusionOk="0">
                  <a:moveTo>
                    <a:pt x="2079" y="1047"/>
                  </a:moveTo>
                  <a:lnTo>
                    <a:pt x="2079" y="2080"/>
                  </a:lnTo>
                  <a:lnTo>
                    <a:pt x="1032" y="2080"/>
                  </a:lnTo>
                  <a:lnTo>
                    <a:pt x="1032" y="1047"/>
                  </a:lnTo>
                  <a:close/>
                  <a:moveTo>
                    <a:pt x="0" y="0"/>
                  </a:moveTo>
                  <a:lnTo>
                    <a:pt x="0" y="3113"/>
                  </a:lnTo>
                  <a:lnTo>
                    <a:pt x="3112" y="3113"/>
                  </a:lnTo>
                  <a:lnTo>
                    <a:pt x="31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3" name="Google Shape;2693;p33"/>
            <p:cNvSpPr/>
            <p:nvPr/>
          </p:nvSpPr>
          <p:spPr>
            <a:xfrm>
              <a:off x="4880975" y="3425250"/>
              <a:ext cx="77825" cy="77825"/>
            </a:xfrm>
            <a:custGeom>
              <a:avLst/>
              <a:gdLst/>
              <a:ahLst/>
              <a:cxnLst/>
              <a:rect l="l" t="t" r="r" b="b"/>
              <a:pathLst>
                <a:path w="3113" h="3113" extrusionOk="0">
                  <a:moveTo>
                    <a:pt x="2080" y="1034"/>
                  </a:moveTo>
                  <a:lnTo>
                    <a:pt x="2080" y="2080"/>
                  </a:lnTo>
                  <a:lnTo>
                    <a:pt x="1047" y="2080"/>
                  </a:lnTo>
                  <a:lnTo>
                    <a:pt x="1047" y="1034"/>
                  </a:lnTo>
                  <a:close/>
                  <a:moveTo>
                    <a:pt x="0" y="0"/>
                  </a:moveTo>
                  <a:lnTo>
                    <a:pt x="0" y="3112"/>
                  </a:lnTo>
                  <a:lnTo>
                    <a:pt x="3112" y="3112"/>
                  </a:lnTo>
                  <a:lnTo>
                    <a:pt x="31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4" name="Google Shape;2694;p33"/>
            <p:cNvSpPr/>
            <p:nvPr/>
          </p:nvSpPr>
          <p:spPr>
            <a:xfrm>
              <a:off x="4932975" y="3528875"/>
              <a:ext cx="77825" cy="77850"/>
            </a:xfrm>
            <a:custGeom>
              <a:avLst/>
              <a:gdLst/>
              <a:ahLst/>
              <a:cxnLst/>
              <a:rect l="l" t="t" r="r" b="b"/>
              <a:pathLst>
                <a:path w="3113" h="3114" extrusionOk="0">
                  <a:moveTo>
                    <a:pt x="2079" y="1047"/>
                  </a:moveTo>
                  <a:lnTo>
                    <a:pt x="2079" y="2080"/>
                  </a:lnTo>
                  <a:lnTo>
                    <a:pt x="1032" y="2080"/>
                  </a:lnTo>
                  <a:lnTo>
                    <a:pt x="1032" y="1047"/>
                  </a:lnTo>
                  <a:close/>
                  <a:moveTo>
                    <a:pt x="0" y="1"/>
                  </a:moveTo>
                  <a:lnTo>
                    <a:pt x="0" y="3113"/>
                  </a:lnTo>
                  <a:lnTo>
                    <a:pt x="3112" y="3113"/>
                  </a:lnTo>
                  <a:lnTo>
                    <a:pt x="31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5" name="Google Shape;2695;p33"/>
            <p:cNvSpPr/>
            <p:nvPr/>
          </p:nvSpPr>
          <p:spPr>
            <a:xfrm>
              <a:off x="4777350" y="3528875"/>
              <a:ext cx="77825" cy="77850"/>
            </a:xfrm>
            <a:custGeom>
              <a:avLst/>
              <a:gdLst/>
              <a:ahLst/>
              <a:cxnLst/>
              <a:rect l="l" t="t" r="r" b="b"/>
              <a:pathLst>
                <a:path w="3113" h="3114" extrusionOk="0">
                  <a:moveTo>
                    <a:pt x="2079" y="1047"/>
                  </a:moveTo>
                  <a:lnTo>
                    <a:pt x="2079" y="2080"/>
                  </a:lnTo>
                  <a:lnTo>
                    <a:pt x="1033" y="2080"/>
                  </a:lnTo>
                  <a:lnTo>
                    <a:pt x="1033" y="1047"/>
                  </a:lnTo>
                  <a:close/>
                  <a:moveTo>
                    <a:pt x="1" y="1"/>
                  </a:moveTo>
                  <a:lnTo>
                    <a:pt x="1" y="3113"/>
                  </a:lnTo>
                  <a:lnTo>
                    <a:pt x="3113" y="3113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6" name="Google Shape;2696;p33"/>
            <p:cNvSpPr/>
            <p:nvPr/>
          </p:nvSpPr>
          <p:spPr>
            <a:xfrm>
              <a:off x="5036575" y="3425250"/>
              <a:ext cx="77825" cy="77825"/>
            </a:xfrm>
            <a:custGeom>
              <a:avLst/>
              <a:gdLst/>
              <a:ahLst/>
              <a:cxnLst/>
              <a:rect l="l" t="t" r="r" b="b"/>
              <a:pathLst>
                <a:path w="3113" h="3113" extrusionOk="0">
                  <a:moveTo>
                    <a:pt x="2081" y="1034"/>
                  </a:moveTo>
                  <a:lnTo>
                    <a:pt x="2081" y="2080"/>
                  </a:lnTo>
                  <a:lnTo>
                    <a:pt x="1047" y="2080"/>
                  </a:lnTo>
                  <a:lnTo>
                    <a:pt x="1047" y="1034"/>
                  </a:lnTo>
                  <a:close/>
                  <a:moveTo>
                    <a:pt x="1" y="0"/>
                  </a:moveTo>
                  <a:lnTo>
                    <a:pt x="1" y="3112"/>
                  </a:lnTo>
                  <a:lnTo>
                    <a:pt x="3113" y="3112"/>
                  </a:lnTo>
                  <a:lnTo>
                    <a:pt x="31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00" name="Shape 2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1" name="Google Shape;2701;p34"/>
          <p:cNvSpPr txBox="1"/>
          <p:nvPr>
            <p:ph type="title" idx="6"/>
          </p:nvPr>
        </p:nvSpPr>
        <p:spPr>
          <a:xfrm>
            <a:off x="872400" y="537575"/>
            <a:ext cx="7384500" cy="6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</a:rPr>
              <a:t>OFFRES CLOUD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702" name="Google Shape;2702;p34"/>
          <p:cNvSpPr txBox="1"/>
          <p:nvPr>
            <p:ph type="title"/>
          </p:nvPr>
        </p:nvSpPr>
        <p:spPr>
          <a:xfrm>
            <a:off x="1108888" y="2751672"/>
            <a:ext cx="18573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Gitlab</a:t>
            </a:r>
            <a:endParaRPr lang="en-GB"/>
          </a:p>
        </p:txBody>
      </p:sp>
      <p:sp>
        <p:nvSpPr>
          <p:cNvPr id="2703" name="Google Shape;2703;p34"/>
          <p:cNvSpPr txBox="1"/>
          <p:nvPr>
            <p:ph type="subTitle" idx="1"/>
          </p:nvPr>
        </p:nvSpPr>
        <p:spPr>
          <a:xfrm>
            <a:off x="1108900" y="3007950"/>
            <a:ext cx="1857300" cy="13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OpenSource</a:t>
            </a:r>
            <a:endParaRPr lang="en-GB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Ruby (Rails)</a:t>
            </a:r>
            <a:endParaRPr lang="en-GB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Community</a:t>
            </a:r>
            <a:endParaRPr lang="en-GB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GitlabCI</a:t>
            </a:r>
            <a:endParaRPr lang="en-GB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Free (Public)</a:t>
            </a:r>
            <a:endParaRPr lang="en-GB"/>
          </a:p>
        </p:txBody>
      </p:sp>
      <p:sp>
        <p:nvSpPr>
          <p:cNvPr id="2704" name="Google Shape;2704;p34"/>
          <p:cNvSpPr txBox="1"/>
          <p:nvPr>
            <p:ph type="title" idx="2"/>
          </p:nvPr>
        </p:nvSpPr>
        <p:spPr>
          <a:xfrm>
            <a:off x="3643350" y="2751672"/>
            <a:ext cx="18573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Github</a:t>
            </a:r>
            <a:endParaRPr lang="en-GB"/>
          </a:p>
        </p:txBody>
      </p:sp>
      <p:sp>
        <p:nvSpPr>
          <p:cNvPr id="2705" name="Google Shape;2705;p34"/>
          <p:cNvSpPr txBox="1"/>
          <p:nvPr>
            <p:ph type="subTitle" idx="3"/>
          </p:nvPr>
        </p:nvSpPr>
        <p:spPr>
          <a:xfrm>
            <a:off x="3643350" y="3007950"/>
            <a:ext cx="1857300" cy="13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Propriétaire</a:t>
            </a:r>
            <a:endParaRPr lang="en-GB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Ruby (Rails)</a:t>
            </a:r>
            <a:endParaRPr lang="en-GB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Microsoft</a:t>
            </a:r>
            <a:endParaRPr lang="en-GB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Github Actions</a:t>
            </a:r>
            <a:endParaRPr lang="en-GB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>
                <a:solidFill>
                  <a:schemeClr val="lt1"/>
                </a:solidFill>
              </a:rPr>
              <a:t>Free (Public)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06" name="Google Shape;2706;p34"/>
          <p:cNvSpPr txBox="1"/>
          <p:nvPr>
            <p:ph type="title" idx="4"/>
          </p:nvPr>
        </p:nvSpPr>
        <p:spPr>
          <a:xfrm>
            <a:off x="6177812" y="2751672"/>
            <a:ext cx="18573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Bitbucket</a:t>
            </a:r>
            <a:endParaRPr lang="en-GB"/>
          </a:p>
        </p:txBody>
      </p:sp>
      <p:sp>
        <p:nvSpPr>
          <p:cNvPr id="2707" name="Google Shape;2707;p34"/>
          <p:cNvSpPr txBox="1"/>
          <p:nvPr>
            <p:ph type="subTitle" idx="5"/>
          </p:nvPr>
        </p:nvSpPr>
        <p:spPr>
          <a:xfrm>
            <a:off x="6117350" y="3007950"/>
            <a:ext cx="2139600" cy="13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Propriétaire</a:t>
            </a:r>
            <a:endParaRPr lang="en-GB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Python (Django)</a:t>
            </a:r>
            <a:endParaRPr lang="en-GB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Atlassian</a:t>
            </a:r>
            <a:endParaRPr lang="en-GB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Bitbucket Pipeline</a:t>
            </a:r>
            <a:endParaRPr lang="en-GB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>
                <a:solidFill>
                  <a:schemeClr val="lt1"/>
                </a:solidFill>
              </a:rPr>
              <a:t>Free (Public)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708" name="Google Shape;2708;p34"/>
          <p:cNvGrpSpPr/>
          <p:nvPr/>
        </p:nvGrpSpPr>
        <p:grpSpPr>
          <a:xfrm>
            <a:off x="1619655" y="1723784"/>
            <a:ext cx="835766" cy="870855"/>
            <a:chOff x="715051" y="1600434"/>
            <a:chExt cx="835766" cy="870855"/>
          </a:xfrm>
        </p:grpSpPr>
        <p:grpSp>
          <p:nvGrpSpPr>
            <p:cNvPr id="2709" name="Google Shape;2709;p34"/>
            <p:cNvGrpSpPr/>
            <p:nvPr/>
          </p:nvGrpSpPr>
          <p:grpSpPr>
            <a:xfrm>
              <a:off x="715051" y="1600434"/>
              <a:ext cx="266700" cy="345050"/>
              <a:chOff x="1172410" y="839125"/>
              <a:chExt cx="266700" cy="345050"/>
            </a:xfrm>
          </p:grpSpPr>
          <p:cxnSp>
            <p:nvCxnSpPr>
              <p:cNvPr id="2710" name="Google Shape;2710;p34"/>
              <p:cNvCxnSpPr/>
              <p:nvPr/>
            </p:nvCxnSpPr>
            <p:spPr>
              <a:xfrm rot="10800000">
                <a:off x="1192025" y="839175"/>
                <a:ext cx="0" cy="3450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11" name="Google Shape;2711;p34"/>
              <p:cNvCxnSpPr/>
              <p:nvPr/>
            </p:nvCxnSpPr>
            <p:spPr>
              <a:xfrm>
                <a:off x="1172410" y="839125"/>
                <a:ext cx="2667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712" name="Google Shape;2712;p34"/>
            <p:cNvGrpSpPr/>
            <p:nvPr/>
          </p:nvGrpSpPr>
          <p:grpSpPr>
            <a:xfrm rot="10800000">
              <a:off x="1284116" y="2126239"/>
              <a:ext cx="266700" cy="345050"/>
              <a:chOff x="1172410" y="839125"/>
              <a:chExt cx="266700" cy="345050"/>
            </a:xfrm>
          </p:grpSpPr>
          <p:cxnSp>
            <p:nvCxnSpPr>
              <p:cNvPr id="2713" name="Google Shape;2713;p34"/>
              <p:cNvCxnSpPr/>
              <p:nvPr/>
            </p:nvCxnSpPr>
            <p:spPr>
              <a:xfrm rot="10800000">
                <a:off x="1192025" y="839175"/>
                <a:ext cx="0" cy="3450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14" name="Google Shape;2714;p34"/>
              <p:cNvCxnSpPr/>
              <p:nvPr/>
            </p:nvCxnSpPr>
            <p:spPr>
              <a:xfrm>
                <a:off x="1172410" y="839125"/>
                <a:ext cx="2667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715" name="Google Shape;2715;p34"/>
          <p:cNvGrpSpPr/>
          <p:nvPr/>
        </p:nvGrpSpPr>
        <p:grpSpPr>
          <a:xfrm>
            <a:off x="4154117" y="1723784"/>
            <a:ext cx="835766" cy="870855"/>
            <a:chOff x="715051" y="1600434"/>
            <a:chExt cx="835766" cy="870855"/>
          </a:xfrm>
        </p:grpSpPr>
        <p:grpSp>
          <p:nvGrpSpPr>
            <p:cNvPr id="2716" name="Google Shape;2716;p34"/>
            <p:cNvGrpSpPr/>
            <p:nvPr/>
          </p:nvGrpSpPr>
          <p:grpSpPr>
            <a:xfrm>
              <a:off x="715051" y="1600434"/>
              <a:ext cx="266700" cy="345050"/>
              <a:chOff x="1172410" y="839125"/>
              <a:chExt cx="266700" cy="345050"/>
            </a:xfrm>
          </p:grpSpPr>
          <p:cxnSp>
            <p:nvCxnSpPr>
              <p:cNvPr id="2717" name="Google Shape;2717;p34"/>
              <p:cNvCxnSpPr/>
              <p:nvPr/>
            </p:nvCxnSpPr>
            <p:spPr>
              <a:xfrm rot="10800000">
                <a:off x="1192025" y="839175"/>
                <a:ext cx="0" cy="3450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18" name="Google Shape;2718;p34"/>
              <p:cNvCxnSpPr/>
              <p:nvPr/>
            </p:nvCxnSpPr>
            <p:spPr>
              <a:xfrm>
                <a:off x="1172410" y="839125"/>
                <a:ext cx="2667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719" name="Google Shape;2719;p34"/>
            <p:cNvGrpSpPr/>
            <p:nvPr/>
          </p:nvGrpSpPr>
          <p:grpSpPr>
            <a:xfrm rot="10800000">
              <a:off x="1284116" y="2126239"/>
              <a:ext cx="266700" cy="345050"/>
              <a:chOff x="1172410" y="839125"/>
              <a:chExt cx="266700" cy="345050"/>
            </a:xfrm>
          </p:grpSpPr>
          <p:cxnSp>
            <p:nvCxnSpPr>
              <p:cNvPr id="2720" name="Google Shape;2720;p34"/>
              <p:cNvCxnSpPr/>
              <p:nvPr/>
            </p:nvCxnSpPr>
            <p:spPr>
              <a:xfrm rot="10800000">
                <a:off x="1192025" y="839175"/>
                <a:ext cx="0" cy="3450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21" name="Google Shape;2721;p34"/>
              <p:cNvCxnSpPr/>
              <p:nvPr/>
            </p:nvCxnSpPr>
            <p:spPr>
              <a:xfrm>
                <a:off x="1172410" y="839125"/>
                <a:ext cx="2667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722" name="Google Shape;2722;p34"/>
          <p:cNvGrpSpPr/>
          <p:nvPr/>
        </p:nvGrpSpPr>
        <p:grpSpPr>
          <a:xfrm>
            <a:off x="6688580" y="1723784"/>
            <a:ext cx="835766" cy="870855"/>
            <a:chOff x="715051" y="1600434"/>
            <a:chExt cx="835766" cy="870855"/>
          </a:xfrm>
        </p:grpSpPr>
        <p:grpSp>
          <p:nvGrpSpPr>
            <p:cNvPr id="2723" name="Google Shape;2723;p34"/>
            <p:cNvGrpSpPr/>
            <p:nvPr/>
          </p:nvGrpSpPr>
          <p:grpSpPr>
            <a:xfrm>
              <a:off x="715051" y="1600434"/>
              <a:ext cx="266700" cy="345050"/>
              <a:chOff x="1172410" y="839125"/>
              <a:chExt cx="266700" cy="345050"/>
            </a:xfrm>
          </p:grpSpPr>
          <p:cxnSp>
            <p:nvCxnSpPr>
              <p:cNvPr id="2724" name="Google Shape;2724;p34"/>
              <p:cNvCxnSpPr/>
              <p:nvPr/>
            </p:nvCxnSpPr>
            <p:spPr>
              <a:xfrm rot="10800000">
                <a:off x="1192025" y="839175"/>
                <a:ext cx="0" cy="3450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25" name="Google Shape;2725;p34"/>
              <p:cNvCxnSpPr/>
              <p:nvPr/>
            </p:nvCxnSpPr>
            <p:spPr>
              <a:xfrm>
                <a:off x="1172410" y="839125"/>
                <a:ext cx="2667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726" name="Google Shape;2726;p34"/>
            <p:cNvGrpSpPr/>
            <p:nvPr/>
          </p:nvGrpSpPr>
          <p:grpSpPr>
            <a:xfrm rot="10800000">
              <a:off x="1284116" y="2126239"/>
              <a:ext cx="266700" cy="345050"/>
              <a:chOff x="1172410" y="839125"/>
              <a:chExt cx="266700" cy="345050"/>
            </a:xfrm>
          </p:grpSpPr>
          <p:cxnSp>
            <p:nvCxnSpPr>
              <p:cNvPr id="2727" name="Google Shape;2727;p34"/>
              <p:cNvCxnSpPr/>
              <p:nvPr/>
            </p:nvCxnSpPr>
            <p:spPr>
              <a:xfrm rot="10800000">
                <a:off x="1192025" y="839175"/>
                <a:ext cx="0" cy="3450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28" name="Google Shape;2728;p34"/>
              <p:cNvCxnSpPr/>
              <p:nvPr/>
            </p:nvCxnSpPr>
            <p:spPr>
              <a:xfrm>
                <a:off x="1172410" y="839125"/>
                <a:ext cx="2667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pic>
        <p:nvPicPr>
          <p:cNvPr id="2729" name="Google Shape;2729;p3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753525" y="1875200"/>
            <a:ext cx="568026" cy="568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0" name="Google Shape;2730;p3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280638" y="1875200"/>
            <a:ext cx="568026" cy="568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1" name="Google Shape;2731;p3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792514" y="1845263"/>
            <a:ext cx="627873" cy="62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35" name="Shape 2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6" name="Google Shape;2736;p35"/>
          <p:cNvSpPr txBox="1"/>
          <p:nvPr>
            <p:ph type="title" idx="6"/>
          </p:nvPr>
        </p:nvSpPr>
        <p:spPr>
          <a:xfrm>
            <a:off x="872400" y="537575"/>
            <a:ext cx="7384500" cy="6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</a:rPr>
              <a:t>OFFRES ON PREMISE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737" name="Google Shape;2737;p35"/>
          <p:cNvSpPr txBox="1"/>
          <p:nvPr>
            <p:ph type="title"/>
          </p:nvPr>
        </p:nvSpPr>
        <p:spPr>
          <a:xfrm>
            <a:off x="1108888" y="2751672"/>
            <a:ext cx="18573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Gitlab CE/EE</a:t>
            </a:r>
            <a:endParaRPr lang="en-GB"/>
          </a:p>
        </p:txBody>
      </p:sp>
      <p:sp>
        <p:nvSpPr>
          <p:cNvPr id="2738" name="Google Shape;2738;p35"/>
          <p:cNvSpPr txBox="1"/>
          <p:nvPr>
            <p:ph type="subTitle" idx="1"/>
          </p:nvPr>
        </p:nvSpPr>
        <p:spPr>
          <a:xfrm>
            <a:off x="1108888" y="3007950"/>
            <a:ext cx="1857300" cy="8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OpenSource</a:t>
            </a:r>
            <a:endParaRPr lang="en-GB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Ruby (Rails)</a:t>
            </a:r>
            <a:endParaRPr lang="en-GB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Community</a:t>
            </a:r>
            <a:endParaRPr lang="en-GB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GitlabCI</a:t>
            </a:r>
            <a:endParaRPr lang="en-GB"/>
          </a:p>
        </p:txBody>
      </p:sp>
      <p:sp>
        <p:nvSpPr>
          <p:cNvPr id="2739" name="Google Shape;2739;p35"/>
          <p:cNvSpPr txBox="1"/>
          <p:nvPr>
            <p:ph type="title" idx="2"/>
          </p:nvPr>
        </p:nvSpPr>
        <p:spPr>
          <a:xfrm>
            <a:off x="3643350" y="2751672"/>
            <a:ext cx="18573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Gitea</a:t>
            </a:r>
            <a:endParaRPr lang="en-GB"/>
          </a:p>
        </p:txBody>
      </p:sp>
      <p:sp>
        <p:nvSpPr>
          <p:cNvPr id="2740" name="Google Shape;2740;p35"/>
          <p:cNvSpPr txBox="1"/>
          <p:nvPr>
            <p:ph type="subTitle" idx="3"/>
          </p:nvPr>
        </p:nvSpPr>
        <p:spPr>
          <a:xfrm>
            <a:off x="3643350" y="3007950"/>
            <a:ext cx="1857300" cy="13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OpenSource</a:t>
            </a:r>
            <a:endParaRPr lang="en-GB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Go</a:t>
            </a:r>
            <a:endParaRPr lang="en-GB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Gitea Limited</a:t>
            </a:r>
            <a:endParaRPr lang="en-GB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Gitea Actions</a:t>
            </a:r>
            <a:endParaRPr lang="en-GB"/>
          </a:p>
        </p:txBody>
      </p:sp>
      <p:sp>
        <p:nvSpPr>
          <p:cNvPr id="2741" name="Google Shape;2741;p35"/>
          <p:cNvSpPr txBox="1"/>
          <p:nvPr>
            <p:ph type="title" idx="4"/>
          </p:nvPr>
        </p:nvSpPr>
        <p:spPr>
          <a:xfrm>
            <a:off x="6177812" y="2751672"/>
            <a:ext cx="18573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Gogs</a:t>
            </a:r>
            <a:endParaRPr lang="en-GB"/>
          </a:p>
        </p:txBody>
      </p:sp>
      <p:sp>
        <p:nvSpPr>
          <p:cNvPr id="2742" name="Google Shape;2742;p35"/>
          <p:cNvSpPr txBox="1"/>
          <p:nvPr>
            <p:ph type="subTitle" idx="5"/>
          </p:nvPr>
        </p:nvSpPr>
        <p:spPr>
          <a:xfrm>
            <a:off x="6117362" y="3007950"/>
            <a:ext cx="1978200" cy="8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OpenSource</a:t>
            </a:r>
            <a:endParaRPr lang="en-GB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Go</a:t>
            </a:r>
            <a:endParaRPr lang="en-GB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Community</a:t>
            </a:r>
            <a:endParaRPr lang="en-GB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Pas de CICD</a:t>
            </a:r>
            <a:endParaRPr lang="en-GB"/>
          </a:p>
        </p:txBody>
      </p:sp>
      <p:grpSp>
        <p:nvGrpSpPr>
          <p:cNvPr id="2743" name="Google Shape;2743;p35"/>
          <p:cNvGrpSpPr/>
          <p:nvPr/>
        </p:nvGrpSpPr>
        <p:grpSpPr>
          <a:xfrm>
            <a:off x="1619655" y="1723784"/>
            <a:ext cx="835766" cy="870855"/>
            <a:chOff x="715051" y="1600434"/>
            <a:chExt cx="835766" cy="870855"/>
          </a:xfrm>
        </p:grpSpPr>
        <p:grpSp>
          <p:nvGrpSpPr>
            <p:cNvPr id="2744" name="Google Shape;2744;p35"/>
            <p:cNvGrpSpPr/>
            <p:nvPr/>
          </p:nvGrpSpPr>
          <p:grpSpPr>
            <a:xfrm>
              <a:off x="715051" y="1600434"/>
              <a:ext cx="266700" cy="345050"/>
              <a:chOff x="1172410" y="839125"/>
              <a:chExt cx="266700" cy="345050"/>
            </a:xfrm>
          </p:grpSpPr>
          <p:cxnSp>
            <p:nvCxnSpPr>
              <p:cNvPr id="2745" name="Google Shape;2745;p35"/>
              <p:cNvCxnSpPr/>
              <p:nvPr/>
            </p:nvCxnSpPr>
            <p:spPr>
              <a:xfrm rot="10800000">
                <a:off x="1192025" y="839175"/>
                <a:ext cx="0" cy="3450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46" name="Google Shape;2746;p35"/>
              <p:cNvCxnSpPr/>
              <p:nvPr/>
            </p:nvCxnSpPr>
            <p:spPr>
              <a:xfrm>
                <a:off x="1172410" y="839125"/>
                <a:ext cx="2667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747" name="Google Shape;2747;p35"/>
            <p:cNvGrpSpPr/>
            <p:nvPr/>
          </p:nvGrpSpPr>
          <p:grpSpPr>
            <a:xfrm rot="10800000">
              <a:off x="1284116" y="2126239"/>
              <a:ext cx="266700" cy="345050"/>
              <a:chOff x="1172410" y="839125"/>
              <a:chExt cx="266700" cy="345050"/>
            </a:xfrm>
          </p:grpSpPr>
          <p:cxnSp>
            <p:nvCxnSpPr>
              <p:cNvPr id="2748" name="Google Shape;2748;p35"/>
              <p:cNvCxnSpPr/>
              <p:nvPr/>
            </p:nvCxnSpPr>
            <p:spPr>
              <a:xfrm rot="10800000">
                <a:off x="1192025" y="839175"/>
                <a:ext cx="0" cy="3450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49" name="Google Shape;2749;p35"/>
              <p:cNvCxnSpPr/>
              <p:nvPr/>
            </p:nvCxnSpPr>
            <p:spPr>
              <a:xfrm>
                <a:off x="1172410" y="839125"/>
                <a:ext cx="2667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750" name="Google Shape;2750;p35"/>
          <p:cNvGrpSpPr/>
          <p:nvPr/>
        </p:nvGrpSpPr>
        <p:grpSpPr>
          <a:xfrm>
            <a:off x="4154117" y="1723784"/>
            <a:ext cx="835766" cy="870855"/>
            <a:chOff x="715051" y="1600434"/>
            <a:chExt cx="835766" cy="870855"/>
          </a:xfrm>
        </p:grpSpPr>
        <p:grpSp>
          <p:nvGrpSpPr>
            <p:cNvPr id="2751" name="Google Shape;2751;p35"/>
            <p:cNvGrpSpPr/>
            <p:nvPr/>
          </p:nvGrpSpPr>
          <p:grpSpPr>
            <a:xfrm>
              <a:off x="715051" y="1600434"/>
              <a:ext cx="266700" cy="345050"/>
              <a:chOff x="1172410" y="839125"/>
              <a:chExt cx="266700" cy="345050"/>
            </a:xfrm>
          </p:grpSpPr>
          <p:cxnSp>
            <p:nvCxnSpPr>
              <p:cNvPr id="2752" name="Google Shape;2752;p35"/>
              <p:cNvCxnSpPr/>
              <p:nvPr/>
            </p:nvCxnSpPr>
            <p:spPr>
              <a:xfrm rot="10800000">
                <a:off x="1192025" y="839175"/>
                <a:ext cx="0" cy="3450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53" name="Google Shape;2753;p35"/>
              <p:cNvCxnSpPr/>
              <p:nvPr/>
            </p:nvCxnSpPr>
            <p:spPr>
              <a:xfrm>
                <a:off x="1172410" y="839125"/>
                <a:ext cx="2667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754" name="Google Shape;2754;p35"/>
            <p:cNvGrpSpPr/>
            <p:nvPr/>
          </p:nvGrpSpPr>
          <p:grpSpPr>
            <a:xfrm rot="10800000">
              <a:off x="1284116" y="2126239"/>
              <a:ext cx="266700" cy="345050"/>
              <a:chOff x="1172410" y="839125"/>
              <a:chExt cx="266700" cy="345050"/>
            </a:xfrm>
          </p:grpSpPr>
          <p:cxnSp>
            <p:nvCxnSpPr>
              <p:cNvPr id="2755" name="Google Shape;2755;p35"/>
              <p:cNvCxnSpPr/>
              <p:nvPr/>
            </p:nvCxnSpPr>
            <p:spPr>
              <a:xfrm rot="10800000">
                <a:off x="1192025" y="839175"/>
                <a:ext cx="0" cy="3450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56" name="Google Shape;2756;p35"/>
              <p:cNvCxnSpPr/>
              <p:nvPr/>
            </p:nvCxnSpPr>
            <p:spPr>
              <a:xfrm>
                <a:off x="1172410" y="839125"/>
                <a:ext cx="2667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757" name="Google Shape;2757;p35"/>
          <p:cNvGrpSpPr/>
          <p:nvPr/>
        </p:nvGrpSpPr>
        <p:grpSpPr>
          <a:xfrm>
            <a:off x="6688580" y="1723784"/>
            <a:ext cx="835766" cy="870855"/>
            <a:chOff x="715051" y="1600434"/>
            <a:chExt cx="835766" cy="870855"/>
          </a:xfrm>
        </p:grpSpPr>
        <p:grpSp>
          <p:nvGrpSpPr>
            <p:cNvPr id="2758" name="Google Shape;2758;p35"/>
            <p:cNvGrpSpPr/>
            <p:nvPr/>
          </p:nvGrpSpPr>
          <p:grpSpPr>
            <a:xfrm>
              <a:off x="715051" y="1600434"/>
              <a:ext cx="266700" cy="345050"/>
              <a:chOff x="1172410" y="839125"/>
              <a:chExt cx="266700" cy="345050"/>
            </a:xfrm>
          </p:grpSpPr>
          <p:cxnSp>
            <p:nvCxnSpPr>
              <p:cNvPr id="2759" name="Google Shape;2759;p35"/>
              <p:cNvCxnSpPr/>
              <p:nvPr/>
            </p:nvCxnSpPr>
            <p:spPr>
              <a:xfrm rot="10800000">
                <a:off x="1192025" y="839175"/>
                <a:ext cx="0" cy="3450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60" name="Google Shape;2760;p35"/>
              <p:cNvCxnSpPr/>
              <p:nvPr/>
            </p:nvCxnSpPr>
            <p:spPr>
              <a:xfrm>
                <a:off x="1172410" y="839125"/>
                <a:ext cx="2667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761" name="Google Shape;2761;p35"/>
            <p:cNvGrpSpPr/>
            <p:nvPr/>
          </p:nvGrpSpPr>
          <p:grpSpPr>
            <a:xfrm rot="10800000">
              <a:off x="1284116" y="2126239"/>
              <a:ext cx="266700" cy="345050"/>
              <a:chOff x="1172410" y="839125"/>
              <a:chExt cx="266700" cy="345050"/>
            </a:xfrm>
          </p:grpSpPr>
          <p:cxnSp>
            <p:nvCxnSpPr>
              <p:cNvPr id="2762" name="Google Shape;2762;p35"/>
              <p:cNvCxnSpPr/>
              <p:nvPr/>
            </p:nvCxnSpPr>
            <p:spPr>
              <a:xfrm rot="10800000">
                <a:off x="1192025" y="839175"/>
                <a:ext cx="0" cy="3450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63" name="Google Shape;2763;p35"/>
              <p:cNvCxnSpPr/>
              <p:nvPr/>
            </p:nvCxnSpPr>
            <p:spPr>
              <a:xfrm>
                <a:off x="1172410" y="839125"/>
                <a:ext cx="2667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pic>
        <p:nvPicPr>
          <p:cNvPr id="2764" name="Google Shape;2764;p3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753525" y="1875200"/>
            <a:ext cx="568026" cy="568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5" name="Google Shape;2765;p3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238851" y="1953786"/>
            <a:ext cx="666276" cy="410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6" name="Google Shape;2766;p3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792512" y="1845275"/>
            <a:ext cx="627872" cy="62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eb Hosting Project Proposal by Slidesgo">
  <a:themeElements>
    <a:clrScheme name="Simple Light">
      <a:dk1>
        <a:srgbClr val="383138"/>
      </a:dk1>
      <a:lt1>
        <a:srgbClr val="FFFFFF"/>
      </a:lt1>
      <a:dk2>
        <a:srgbClr val="C2C0F2"/>
      </a:dk2>
      <a:lt2>
        <a:srgbClr val="FA5B41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3DC364C7F03F47BC6BC02C46978E6E" ma:contentTypeVersion="4" ma:contentTypeDescription="Crée un document." ma:contentTypeScope="" ma:versionID="6a79c5170d6911fbef98555e8ce27c38">
  <xsd:schema xmlns:xsd="http://www.w3.org/2001/XMLSchema" xmlns:xs="http://www.w3.org/2001/XMLSchema" xmlns:p="http://schemas.microsoft.com/office/2006/metadata/properties" xmlns:ns2="515c47db-e36d-40a0-9845-3dac9404786a" targetNamespace="http://schemas.microsoft.com/office/2006/metadata/properties" ma:root="true" ma:fieldsID="2bccac6c1a2b6d4d16db7e479cf03b98" ns2:_="">
    <xsd:import namespace="515c47db-e36d-40a0-9845-3dac940478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5c47db-e36d-40a0-9845-3dac940478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EBB0589-1E29-4DA9-94CE-C32F46889C06}"/>
</file>

<file path=customXml/itemProps2.xml><?xml version="1.0" encoding="utf-8"?>
<ds:datastoreItem xmlns:ds="http://schemas.openxmlformats.org/officeDocument/2006/customXml" ds:itemID="{878A3AE5-25A1-4C05-8B53-1955338369FB}"/>
</file>

<file path=customXml/itemProps3.xml><?xml version="1.0" encoding="utf-8"?>
<ds:datastoreItem xmlns:ds="http://schemas.openxmlformats.org/officeDocument/2006/customXml" ds:itemID="{71EF6E35-D65A-4A83-A335-C82D90DE0E8C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4530</Words>
  <Application>WPS Presentation</Application>
  <PresentationFormat/>
  <Paragraphs>373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0" baseType="lpstr">
      <vt:lpstr>Arial</vt:lpstr>
      <vt:lpstr>SimSun</vt:lpstr>
      <vt:lpstr>Wingdings</vt:lpstr>
      <vt:lpstr>Arial</vt:lpstr>
      <vt:lpstr>Times New Roman</vt:lpstr>
      <vt:lpstr>Rajdhani</vt:lpstr>
      <vt:lpstr>Tajawal</vt:lpstr>
      <vt:lpstr>Anaheim</vt:lpstr>
      <vt:lpstr>Poppins ExtraLight</vt:lpstr>
      <vt:lpstr>Rajdhani Medium</vt:lpstr>
      <vt:lpstr>Roboto</vt:lpstr>
      <vt:lpstr>Microsoft YaHei</vt:lpstr>
      <vt:lpstr>Noto Sans CJK SC</vt:lpstr>
      <vt:lpstr>Arial Unicode MS</vt:lpstr>
      <vt:lpstr>Web Hosting Project Proposal by Slidesgo</vt:lpstr>
      <vt:lpstr>VERSIONING </vt:lpstr>
      <vt:lpstr>Linus Torvalds</vt:lpstr>
      <vt:lpstr>MERCURIAL</vt:lpstr>
      <vt:lpstr>Distribué</vt:lpstr>
      <vt:lpstr>CMS</vt:lpstr>
      <vt:lpstr>Branch</vt:lpstr>
      <vt:lpstr>CHERRY PICK</vt:lpstr>
      <vt:lpstr>Bitbucket</vt:lpstr>
      <vt:lpstr>Gogs</vt:lpstr>
      <vt:lpstr>Sourcetree</vt:lpstr>
      <vt:lpstr>MASTER ONLY FLOW</vt:lpstr>
      <vt:lpstr>GITHUB FLOW</vt:lpstr>
      <vt:lpstr>GITFLOW</vt:lpstr>
      <vt:lpstr>INTERMEDIARY WORKFLOW</vt:lpstr>
      <vt:lpstr>AVEZ-VOUS DES QUESTIONS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CODE_x000d_VERSIONING _x000d_</dc:title>
  <dc:creator/>
  <cp:lastModifiedBy>Grk</cp:lastModifiedBy>
  <cp:revision>1</cp:revision>
  <dcterms:created xsi:type="dcterms:W3CDTF">2024-07-11T09:38:56Z</dcterms:created>
  <dcterms:modified xsi:type="dcterms:W3CDTF">2024-07-11T09:38:56Z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1033-11.1.0.11719</vt:lpwstr>
  </property>
  <property fmtid="{D5CDD505-2E9C-101B-9397-08002B2CF9AE}" pid="4" name="ContentTypeId">
    <vt:lpwstr>0x010100F43DC364C7F03F47BC6BC02C46978E6E</vt:lpwstr>
  </property>
</Properties>
</file>