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28. 4. 2024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28. 4. 2024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sk-SK" sz="6000" b="1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rgbClr val="7CEBFF"/>
                </a:solidFill>
              </a:rPr>
              <a:t>Martin </a:t>
            </a:r>
            <a:r>
              <a:rPr lang="sk-SK" dirty="0" err="1">
                <a:solidFill>
                  <a:srgbClr val="7CEBFF"/>
                </a:solidFill>
              </a:rPr>
              <a:t>miklec</a:t>
            </a:r>
            <a:r>
              <a:rPr lang="sk-SK" dirty="0">
                <a:solidFill>
                  <a:srgbClr val="7CEBFF"/>
                </a:solidFill>
              </a:rPr>
              <a:t> 2.D</a:t>
            </a: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vojový diagram: spojnica 11">
            <a:extLst>
              <a:ext uri="{FF2B5EF4-FFF2-40B4-BE49-F238E27FC236}">
                <a16:creationId xmlns:a16="http://schemas.microsoft.com/office/drawing/2014/main" id="{09ECB692-0A2C-F872-A0A4-A9D4FBA7070F}"/>
              </a:ext>
            </a:extLst>
          </p:cNvPr>
          <p:cNvSpPr/>
          <p:nvPr/>
        </p:nvSpPr>
        <p:spPr>
          <a:xfrm>
            <a:off x="11472430" y="6074228"/>
            <a:ext cx="1080000" cy="110589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 dirty="0"/>
              <a:t>5g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/>
              <a:t>bunkové siete, oblasť rozdelená na geografické oblasti</a:t>
            </a:r>
          </a:p>
          <a:p>
            <a:r>
              <a:rPr lang="sk-SK" sz="2500" dirty="0"/>
              <a:t>nízko-pásmové rádiové frekvencie (umožňujú veľký dosah)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/>
              <a:t>technologické </a:t>
            </a:r>
            <a:r>
              <a:rPr lang="sk-SK" sz="2500" dirty="0"/>
              <a:t>aplikácie a služby,  (</a:t>
            </a:r>
            <a:r>
              <a:rPr lang="sk-SK" sz="2500" dirty="0" err="1"/>
              <a:t>IoT</a:t>
            </a:r>
            <a:r>
              <a:rPr lang="sk-SK" sz="2500" dirty="0"/>
              <a:t>, UI,  VR)</a:t>
            </a:r>
          </a:p>
          <a:p>
            <a:r>
              <a:rPr lang="sk-SK" sz="2500" dirty="0"/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285212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streamovania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470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56488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Odolnosť</a:t>
            </a:r>
          </a:p>
          <a:p>
            <a:r>
              <a:rPr lang="sk-SK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40953"/>
              </p:ext>
            </p:extLst>
          </p:nvPr>
        </p:nvGraphicFramePr>
        <p:xfrm>
          <a:off x="581192" y="4548850"/>
          <a:ext cx="110299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179255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2953</TotalTime>
  <Words>249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17</cp:revision>
  <dcterms:created xsi:type="dcterms:W3CDTF">2024-02-18T09:25:19Z</dcterms:created>
  <dcterms:modified xsi:type="dcterms:W3CDTF">2024-04-28T20:02:14Z</dcterms:modified>
</cp:coreProperties>
</file>