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a467e3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a467e3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a467e3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a467e3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a45fd3e8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a45fd3e8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a467e3d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a467e3d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a467e3d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a467e3d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3390/vaccines80201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1975" y="850350"/>
            <a:ext cx="6419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3480"/>
              <a:t>Using Next Generation Sequencing to Study the Genetic Diversity of Candidate Live Attenuated Zika Vaccines</a:t>
            </a:r>
            <a:endParaRPr sz="34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239375" y="4118700"/>
            <a:ext cx="4904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Styrbjörn Käll, skall@student.chalmers.se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Baptiste Faussurier, bapfau@student.chalmer.se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Purpose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70900" y="1387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“</a:t>
            </a:r>
            <a:r>
              <a:rPr lang="sv"/>
              <a:t>The present study investigated the genetic diversity of wild-type (WT) parent ZIKV and its candidate LAVs using next generation sequencing analysis of five sequential in vitro passages.”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LAV </a:t>
            </a:r>
            <a:r>
              <a:rPr lang="sv"/>
              <a:t>- Live Attenuated Vaccine, working virus but non-pathogenic by removing nucleotides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Passage </a:t>
            </a:r>
            <a:r>
              <a:rPr lang="sv"/>
              <a:t>- mandatory step in producing more virus (vaccine) and to adapt to host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" y="3482713"/>
            <a:ext cx="80962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Data generation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50350" y="1688675"/>
            <a:ext cx="8049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P0</a:t>
            </a:r>
            <a:r>
              <a:rPr lang="sv"/>
              <a:t>: Infect host cell with LAV → incubate host cell → extract LAV → generate P0 → sequence with Illumina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P1</a:t>
            </a:r>
            <a:r>
              <a:rPr lang="sv"/>
              <a:t>: </a:t>
            </a:r>
            <a:r>
              <a:rPr lang="sv"/>
              <a:t>Infect host cell with P0 → incubate host cell → extract LAV → generate P1 → sequence with Illumina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The data thereby consists of 6 fastq files (2 replicates per passage) per strain/type (WT, 10, 20, 30)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Methods and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30725" y="1538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Preparatory work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Preprocessing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quality control (</a:t>
            </a:r>
            <a:r>
              <a:rPr b="1" lang="sv"/>
              <a:t>trimmomatic v0.22</a:t>
            </a:r>
            <a:r>
              <a:rPr lang="sv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normalization (</a:t>
            </a:r>
            <a:r>
              <a:rPr b="1" lang="sv"/>
              <a:t>Picard-tools v1.120</a:t>
            </a:r>
            <a:r>
              <a:rPr lang="sv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Generate </a:t>
            </a:r>
            <a:r>
              <a:rPr i="1" lang="sv"/>
              <a:t>de novo</a:t>
            </a:r>
            <a:r>
              <a:rPr lang="sv"/>
              <a:t> sequences from paired end reads (</a:t>
            </a:r>
            <a:r>
              <a:rPr b="1" lang="sv"/>
              <a:t>ABySS v1.3.7</a:t>
            </a:r>
            <a:r>
              <a:rPr lang="sv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Align </a:t>
            </a:r>
            <a:r>
              <a:rPr i="1" lang="sv"/>
              <a:t>de novo</a:t>
            </a:r>
            <a:r>
              <a:rPr lang="sv"/>
              <a:t> sequences to reference genome (</a:t>
            </a:r>
            <a:r>
              <a:rPr b="1" lang="sv"/>
              <a:t>Bowtie2</a:t>
            </a:r>
            <a:r>
              <a:rPr lang="sv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Analysis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SNV calling (</a:t>
            </a:r>
            <a:r>
              <a:rPr b="1" lang="sv"/>
              <a:t>Vphaser2.0</a:t>
            </a:r>
            <a:r>
              <a:rPr lang="sv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Control for FDR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Shannon entropy calculation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Reproducible Results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/>
              <a:t>-&gt; Shannon Entropy Increases during In Vitro Passage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v"/>
              <a:t>-&gt;  Variants Increase during In Vitro Passage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v"/>
              <a:t>-&gt; Sequence Coverage Affects Genomic Diversity Measurements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References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Collins ND, Shan C, Nunes BTD, Widen SG, Shi P-Y, Barrett ADT, Sarathy VV. Using Next Generation Sequencing to Study the Genetic Diversity of Candidate Live Attenuated Zika Vaccines. Vaccines. 2020; 8(2):161. </a:t>
            </a:r>
            <a:r>
              <a:rPr lang="sv" u="sng">
                <a:solidFill>
                  <a:schemeClr val="hlink"/>
                </a:solidFill>
                <a:hlinkClick r:id="rId3"/>
              </a:rPr>
              <a:t>https://doi.org/10.3390/vaccines8020161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Malla, Ashwini &amp; Shanmugaraj, Balamurugan &amp; Ramalingam, Sathishkumar. (2020). Emerging mosquito-borne arboviral infection Zika - An epidemiological review. Asian Pacific Journal of Tropical Biomedicine. 10. 193. 10.4103/2221-1691.281139.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