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17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4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1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4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4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00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4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48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23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44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85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1F3977-5795-42DC-94AF-98C75C7EA583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0778CE3-2545-47F7-A018-A869AD537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219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djtEG" TargetMode="External"/><Relationship Id="rId2" Type="http://schemas.openxmlformats.org/officeDocument/2006/relationships/hyperlink" Target="https://github.com/adntobias/MCT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62919-8201-0586-9F44-51B279ED6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GitHub - </a:t>
            </a:r>
            <a:r>
              <a:rPr lang="de-DE" dirty="0" err="1"/>
              <a:t>Markdown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A7ABAC-8E48-3C8B-8176-FF1B8301D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Und Azure </a:t>
            </a:r>
            <a:r>
              <a:rPr lang="de-DE" dirty="0" err="1"/>
              <a:t>Logic</a:t>
            </a:r>
            <a:r>
              <a:rPr lang="de-DE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7876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FDDD0-42AB-0CF0-64DF-035ABC21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https://github.com/adntobias/MCTMeeting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5B4CD-2510-D621-3C4F-CB02F25F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r>
              <a:rPr lang="de-DE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https://shorturl.at/djtEG</a:t>
            </a: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90D49F-2F05-508E-DBD8-D88C61B68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400" y="2422331"/>
            <a:ext cx="3910965" cy="38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2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23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Zitierfähig</vt:lpstr>
      <vt:lpstr>GitHub - Markdown</vt:lpstr>
      <vt:lpstr>https://github.com/adntobias/MCTMeeting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Markdown</dc:title>
  <dc:creator>Tobias Pitzschke</dc:creator>
  <cp:lastModifiedBy>Tobias Pitzschke</cp:lastModifiedBy>
  <cp:revision>3</cp:revision>
  <dcterms:created xsi:type="dcterms:W3CDTF">2024-01-09T16:53:49Z</dcterms:created>
  <dcterms:modified xsi:type="dcterms:W3CDTF">2024-01-09T17:09:32Z</dcterms:modified>
</cp:coreProperties>
</file>