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0"/>
  </p:normalViewPr>
  <p:slideViewPr>
    <p:cSldViewPr snapToGrid="0">
      <p:cViewPr varScale="1">
        <p:scale>
          <a:sx n="98" d="100"/>
          <a:sy n="98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F-1D4E-B9AE-665B0B2847C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F-1D4E-B9AE-665B0B2847C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F-1D4E-B9AE-665B0B284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8329263"/>
        <c:axId val="1578296335"/>
        <c:axId val="670066064"/>
      </c:bar3DChart>
      <c:catAx>
        <c:axId val="157832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8296335"/>
        <c:crosses val="autoZero"/>
        <c:auto val="1"/>
        <c:lblAlgn val="ctr"/>
        <c:lblOffset val="100"/>
        <c:noMultiLvlLbl val="0"/>
      </c:catAx>
      <c:valAx>
        <c:axId val="157829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8329263"/>
        <c:crosses val="autoZero"/>
        <c:crossBetween val="between"/>
      </c:valAx>
      <c:serAx>
        <c:axId val="670066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7829633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B1B75-5FED-2245-B3E0-DBC9C6C32954}" type="doc">
      <dgm:prSet loTypeId="urn:microsoft.com/office/officeart/2005/8/layout/matrix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459748F-3FF8-724B-8E73-AB6D6121B934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南部優點：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物價低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感覺比較存的到錢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有小夥伴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地方熟悉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回家方便</a:t>
          </a:r>
        </a:p>
      </dgm:t>
    </dgm:pt>
    <dgm:pt modelId="{56DB4710-7C3E-8D49-BEDF-F6A856DE785D}" type="parTrans" cxnId="{5B62B696-9CCD-034A-B864-3FA5FF77BEAB}">
      <dgm:prSet/>
      <dgm:spPr/>
      <dgm:t>
        <a:bodyPr/>
        <a:lstStyle/>
        <a:p>
          <a:endParaRPr lang="zh-TW" altLang="en-US"/>
        </a:p>
      </dgm:t>
    </dgm:pt>
    <dgm:pt modelId="{37FC263A-3BFE-924B-84E0-F53E8B7CEA9C}" type="sibTrans" cxnId="{5B62B696-9CCD-034A-B864-3FA5FF77BEAB}">
      <dgm:prSet/>
      <dgm:spPr/>
      <dgm:t>
        <a:bodyPr/>
        <a:lstStyle/>
        <a:p>
          <a:endParaRPr lang="zh-TW" altLang="en-US"/>
        </a:p>
      </dgm:t>
    </dgm:pt>
    <dgm:pt modelId="{18247CC7-27EA-3E46-8AF3-56A122C28FC9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南部缺點：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假日無聊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機會較少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假日不知道要去哪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C7C09AA5-DA95-1143-9F1C-7808F1BC265D}" type="parTrans" cxnId="{360D4BDB-F488-E14C-BBA0-0BEC348BCF50}">
      <dgm:prSet/>
      <dgm:spPr/>
      <dgm:t>
        <a:bodyPr/>
        <a:lstStyle/>
        <a:p>
          <a:endParaRPr lang="zh-TW" altLang="en-US"/>
        </a:p>
      </dgm:t>
    </dgm:pt>
    <dgm:pt modelId="{3B34755D-C968-F748-AECB-254F245C1052}" type="sibTrans" cxnId="{360D4BDB-F488-E14C-BBA0-0BEC348BCF50}">
      <dgm:prSet/>
      <dgm:spPr/>
      <dgm:t>
        <a:bodyPr/>
        <a:lstStyle/>
        <a:p>
          <a:endParaRPr lang="zh-TW" altLang="en-US"/>
        </a:p>
      </dgm:t>
    </dgm:pt>
    <dgm:pt modelId="{2D83A3A5-3306-B244-881B-46462A036CD3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北部優點：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有地陪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感覺可以歷練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新鮮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職缺多樣化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94EE1193-56CD-0040-BD9F-DB09AB4D3234}" type="parTrans" cxnId="{B59C2140-F33B-0440-98C8-3AADBC9EAC16}">
      <dgm:prSet/>
      <dgm:spPr/>
      <dgm:t>
        <a:bodyPr/>
        <a:lstStyle/>
        <a:p>
          <a:endParaRPr lang="zh-TW" altLang="en-US"/>
        </a:p>
      </dgm:t>
    </dgm:pt>
    <dgm:pt modelId="{4471568F-C068-BF40-9E42-8A408B7219A8}" type="sibTrans" cxnId="{B59C2140-F33B-0440-98C8-3AADBC9EAC16}">
      <dgm:prSet/>
      <dgm:spPr/>
      <dgm:t>
        <a:bodyPr/>
        <a:lstStyle/>
        <a:p>
          <a:endParaRPr lang="zh-TW" altLang="en-US"/>
        </a:p>
      </dgm:t>
    </dgm:pt>
    <dgm:pt modelId="{52EC14CE-E05F-1B42-A46F-9754139B5114}">
      <dgm:prSet phldrT="[文字]" custT="1"/>
      <dgm:spPr/>
      <dgm:t>
        <a:bodyPr/>
        <a:lstStyle/>
        <a:p>
          <a:pPr algn="l"/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北部缺點：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開銷大</a:t>
          </a:r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沒有快樂小夥伴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回家不易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r>
            <a:rPr lang="en-US" altLang="zh-TW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未知數較多</a:t>
          </a:r>
          <a:endParaRPr lang="en-US" altLang="zh-TW" sz="1800" b="0" i="0" strike="sngStrike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algn="l"/>
          <a:endParaRPr lang="en-US" altLang="zh-TW" sz="1800" b="0" i="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gm:t>
    </dgm:pt>
    <dgm:pt modelId="{54059EA7-D038-184F-BC49-313D689857AC}" type="parTrans" cxnId="{FEECCB7E-B12D-A843-8E39-54CA68D9D0E9}">
      <dgm:prSet/>
      <dgm:spPr/>
      <dgm:t>
        <a:bodyPr/>
        <a:lstStyle/>
        <a:p>
          <a:endParaRPr lang="zh-TW" altLang="en-US"/>
        </a:p>
      </dgm:t>
    </dgm:pt>
    <dgm:pt modelId="{3AE55CC7-B452-F743-83F7-58C2BE3BBE60}" type="sibTrans" cxnId="{FEECCB7E-B12D-A843-8E39-54CA68D9D0E9}">
      <dgm:prSet/>
      <dgm:spPr/>
      <dgm:t>
        <a:bodyPr/>
        <a:lstStyle/>
        <a:p>
          <a:endParaRPr lang="zh-TW" altLang="en-US"/>
        </a:p>
      </dgm:t>
    </dgm:pt>
    <dgm:pt modelId="{F9703390-DA2B-D843-88B2-01B6910F1A19}" type="pres">
      <dgm:prSet presAssocID="{0E0B1B75-5FED-2245-B3E0-DBC9C6C32954}" presName="matrix" presStyleCnt="0">
        <dgm:presLayoutVars>
          <dgm:chMax val="1"/>
          <dgm:dir/>
          <dgm:resizeHandles val="exact"/>
        </dgm:presLayoutVars>
      </dgm:prSet>
      <dgm:spPr/>
    </dgm:pt>
    <dgm:pt modelId="{FF99A225-63BC-0342-B933-0812C3D0BA47}" type="pres">
      <dgm:prSet presAssocID="{0E0B1B75-5FED-2245-B3E0-DBC9C6C32954}" presName="axisShape" presStyleLbl="bgShp" presStyleIdx="0" presStyleCnt="1"/>
      <dgm:spPr/>
    </dgm:pt>
    <dgm:pt modelId="{C685AC65-A4CA-2048-B425-6708923A97C2}" type="pres">
      <dgm:prSet presAssocID="{0E0B1B75-5FED-2245-B3E0-DBC9C6C3295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132FBF-63CA-8246-A7BF-2B104D122C4D}" type="pres">
      <dgm:prSet presAssocID="{0E0B1B75-5FED-2245-B3E0-DBC9C6C3295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225E87-75D2-DE40-B544-371CB1263D81}" type="pres">
      <dgm:prSet presAssocID="{0E0B1B75-5FED-2245-B3E0-DBC9C6C3295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18EA404-7A14-8446-8781-8C3C8B8C70A8}" type="pres">
      <dgm:prSet presAssocID="{0E0B1B75-5FED-2245-B3E0-DBC9C6C3295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9C2140-F33B-0440-98C8-3AADBC9EAC16}" srcId="{0E0B1B75-5FED-2245-B3E0-DBC9C6C32954}" destId="{2D83A3A5-3306-B244-881B-46462A036CD3}" srcOrd="2" destOrd="0" parTransId="{94EE1193-56CD-0040-BD9F-DB09AB4D3234}" sibTransId="{4471568F-C068-BF40-9E42-8A408B7219A8}"/>
    <dgm:cxn modelId="{42F6C740-FFA1-5D40-B639-B2ECC95EDC05}" type="presOf" srcId="{D459748F-3FF8-724B-8E73-AB6D6121B934}" destId="{C685AC65-A4CA-2048-B425-6708923A97C2}" srcOrd="0" destOrd="0" presId="urn:microsoft.com/office/officeart/2005/8/layout/matrix2"/>
    <dgm:cxn modelId="{0FA3BE77-1D88-4D48-91D6-CABABEAFA7F4}" type="presOf" srcId="{52EC14CE-E05F-1B42-A46F-9754139B5114}" destId="{818EA404-7A14-8446-8781-8C3C8B8C70A8}" srcOrd="0" destOrd="0" presId="urn:microsoft.com/office/officeart/2005/8/layout/matrix2"/>
    <dgm:cxn modelId="{FEECCB7E-B12D-A843-8E39-54CA68D9D0E9}" srcId="{0E0B1B75-5FED-2245-B3E0-DBC9C6C32954}" destId="{52EC14CE-E05F-1B42-A46F-9754139B5114}" srcOrd="3" destOrd="0" parTransId="{54059EA7-D038-184F-BC49-313D689857AC}" sibTransId="{3AE55CC7-B452-F743-83F7-58C2BE3BBE60}"/>
    <dgm:cxn modelId="{64674B88-8BFA-B649-89BD-76A2C57292CE}" type="presOf" srcId="{18247CC7-27EA-3E46-8AF3-56A122C28FC9}" destId="{B6132FBF-63CA-8246-A7BF-2B104D122C4D}" srcOrd="0" destOrd="0" presId="urn:microsoft.com/office/officeart/2005/8/layout/matrix2"/>
    <dgm:cxn modelId="{40044293-7BC5-8C4A-A509-DBBEC8A9D0E4}" type="presOf" srcId="{0E0B1B75-5FED-2245-B3E0-DBC9C6C32954}" destId="{F9703390-DA2B-D843-88B2-01B6910F1A19}" srcOrd="0" destOrd="0" presId="urn:microsoft.com/office/officeart/2005/8/layout/matrix2"/>
    <dgm:cxn modelId="{5B62B696-9CCD-034A-B864-3FA5FF77BEAB}" srcId="{0E0B1B75-5FED-2245-B3E0-DBC9C6C32954}" destId="{D459748F-3FF8-724B-8E73-AB6D6121B934}" srcOrd="0" destOrd="0" parTransId="{56DB4710-7C3E-8D49-BEDF-F6A856DE785D}" sibTransId="{37FC263A-3BFE-924B-84E0-F53E8B7CEA9C}"/>
    <dgm:cxn modelId="{360D4BDB-F488-E14C-BBA0-0BEC348BCF50}" srcId="{0E0B1B75-5FED-2245-B3E0-DBC9C6C32954}" destId="{18247CC7-27EA-3E46-8AF3-56A122C28FC9}" srcOrd="1" destOrd="0" parTransId="{C7C09AA5-DA95-1143-9F1C-7808F1BC265D}" sibTransId="{3B34755D-C968-F748-AECB-254F245C1052}"/>
    <dgm:cxn modelId="{52254AFA-124A-D145-9863-7AC923F8E790}" type="presOf" srcId="{2D83A3A5-3306-B244-881B-46462A036CD3}" destId="{D6225E87-75D2-DE40-B544-371CB1263D81}" srcOrd="0" destOrd="0" presId="urn:microsoft.com/office/officeart/2005/8/layout/matrix2"/>
    <dgm:cxn modelId="{DDC3F761-D423-674E-90A6-3B957B402D53}" type="presParOf" srcId="{F9703390-DA2B-D843-88B2-01B6910F1A19}" destId="{FF99A225-63BC-0342-B933-0812C3D0BA47}" srcOrd="0" destOrd="0" presId="urn:microsoft.com/office/officeart/2005/8/layout/matrix2"/>
    <dgm:cxn modelId="{09A23F84-B2FA-D74E-A438-F1E680FC9685}" type="presParOf" srcId="{F9703390-DA2B-D843-88B2-01B6910F1A19}" destId="{C685AC65-A4CA-2048-B425-6708923A97C2}" srcOrd="1" destOrd="0" presId="urn:microsoft.com/office/officeart/2005/8/layout/matrix2"/>
    <dgm:cxn modelId="{30C684DA-F84A-574E-87C5-5F41856F0D9C}" type="presParOf" srcId="{F9703390-DA2B-D843-88B2-01B6910F1A19}" destId="{B6132FBF-63CA-8246-A7BF-2B104D122C4D}" srcOrd="2" destOrd="0" presId="urn:microsoft.com/office/officeart/2005/8/layout/matrix2"/>
    <dgm:cxn modelId="{40A0308D-5888-1B46-9131-8F249F8C0A47}" type="presParOf" srcId="{F9703390-DA2B-D843-88B2-01B6910F1A19}" destId="{D6225E87-75D2-DE40-B544-371CB1263D81}" srcOrd="3" destOrd="0" presId="urn:microsoft.com/office/officeart/2005/8/layout/matrix2"/>
    <dgm:cxn modelId="{B8D66285-1105-B44C-A93B-23CC5E419160}" type="presParOf" srcId="{F9703390-DA2B-D843-88B2-01B6910F1A19}" destId="{818EA404-7A14-8446-8781-8C3C8B8C70A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9A225-63BC-0342-B933-0812C3D0BA47}">
      <dsp:nvSpPr>
        <dsp:cNvPr id="0" name=""/>
        <dsp:cNvSpPr/>
      </dsp:nvSpPr>
      <dsp:spPr>
        <a:xfrm>
          <a:off x="2446637" y="0"/>
          <a:ext cx="6536724" cy="653672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5AC65-A4CA-2048-B425-6708923A97C2}">
      <dsp:nvSpPr>
        <dsp:cNvPr id="0" name=""/>
        <dsp:cNvSpPr/>
      </dsp:nvSpPr>
      <dsp:spPr>
        <a:xfrm>
          <a:off x="2871525" y="424887"/>
          <a:ext cx="2614689" cy="26146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南部優點：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物價低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感覺比較存的到錢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有小夥伴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地方熟悉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回家方便</a:t>
          </a:r>
        </a:p>
      </dsp:txBody>
      <dsp:txXfrm>
        <a:off x="2999164" y="552526"/>
        <a:ext cx="2359411" cy="2359411"/>
      </dsp:txXfrm>
    </dsp:sp>
    <dsp:sp modelId="{B6132FBF-63CA-8246-A7BF-2B104D122C4D}">
      <dsp:nvSpPr>
        <dsp:cNvPr id="0" name=""/>
        <dsp:cNvSpPr/>
      </dsp:nvSpPr>
      <dsp:spPr>
        <a:xfrm>
          <a:off x="5943785" y="424887"/>
          <a:ext cx="2614689" cy="261468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南部缺點：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假日無聊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機會較少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假日不知道要去哪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6071424" y="552526"/>
        <a:ext cx="2359411" cy="2359411"/>
      </dsp:txXfrm>
    </dsp:sp>
    <dsp:sp modelId="{D6225E87-75D2-DE40-B544-371CB1263D81}">
      <dsp:nvSpPr>
        <dsp:cNvPr id="0" name=""/>
        <dsp:cNvSpPr/>
      </dsp:nvSpPr>
      <dsp:spPr>
        <a:xfrm>
          <a:off x="2871525" y="3497147"/>
          <a:ext cx="2614689" cy="261468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北部優點：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機會多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有地陪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感覺可以歷練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新鮮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5.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職缺多樣化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2999164" y="3624786"/>
        <a:ext cx="2359411" cy="2359411"/>
      </dsp:txXfrm>
    </dsp:sp>
    <dsp:sp modelId="{818EA404-7A14-8446-8781-8C3C8B8C70A8}">
      <dsp:nvSpPr>
        <dsp:cNvPr id="0" name=""/>
        <dsp:cNvSpPr/>
      </dsp:nvSpPr>
      <dsp:spPr>
        <a:xfrm>
          <a:off x="5943785" y="3497147"/>
          <a:ext cx="2614689" cy="26146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北部缺點：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1. </a:t>
          </a:r>
          <a:r>
            <a:rPr lang="zh-TW" altLang="en-US" sz="1800" b="0" i="0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開銷大</a:t>
          </a: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2.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沒有快樂小夥伴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3.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回家不易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4. </a:t>
          </a:r>
          <a:r>
            <a:rPr lang="zh-TW" altLang="en-US" sz="1800" b="0" i="0" strike="sngStrike" kern="12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rPr>
            <a:t>未知數較多</a:t>
          </a:r>
          <a:endParaRPr lang="en-US" altLang="zh-TW" sz="1800" b="0" i="0" strike="sngStrike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b="0" i="0" kern="1200" dirty="0">
            <a:latin typeface="LingWai SC Medium" panose="03050602040302020204" pitchFamily="66" charset="-122"/>
            <a:ea typeface="LingWai SC Medium" panose="03050602040302020204" pitchFamily="66" charset="-122"/>
            <a:cs typeface="LingWai SC Medium" panose="03050602040302020204" pitchFamily="66" charset="-122"/>
          </a:endParaRPr>
        </a:p>
      </dsp:txBody>
      <dsp:txXfrm>
        <a:off x="6071424" y="3624786"/>
        <a:ext cx="2359411" cy="235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0DDCD-3B7A-2361-2537-84E2652E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CBFD2C-6CEB-2774-F9DA-52FCABC9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08F98-58C8-6057-4F62-9C25651F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1E7A4-3DE3-16CE-F51A-4720D8B4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BD26EB-F0A6-B1E4-A3F6-3019964C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93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8C46C-A022-3627-E7F8-EDC8AEB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DABD9C-207E-86EB-90A3-04CCFFBB3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04F89D-089A-3CC9-A859-278582BF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59778-9BA7-D6B4-1BB2-7DE91227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63F6B-1667-8FBA-0608-64E5AC0C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82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79910A-596E-896D-A1CA-6F422162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CE8B4B-86C7-6DC5-7826-384A704E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70FF48-FF31-4A62-EB48-587720DB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7874B-C5D7-A4D7-4810-67B37BE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4367D-287E-A266-0537-605283E4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58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D955D-C586-6342-6DDF-C5A70B97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BF93B-5FBB-2158-D82B-891C7668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BE5F87-3A2B-41A0-7512-645803A3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B58DF-3D2B-9516-0A70-310FDD6E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68AEB-07D5-99DA-737F-D0A901C3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2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4C620-5D93-B75C-2FE0-668A66E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7E7F83-D9C6-7FB2-E0A7-DDC5C8AC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C2DCD-D4EE-3619-D0DC-9974FEB9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883A0-733D-2830-67EF-067693AB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9E3819-6B89-FBAB-2883-AB2D363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34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DDAE3-0CA0-B5FC-87D8-14844BC3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6E0E4-330A-7A5E-4E59-98383CEA9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BFAD6-86D6-64C6-C22B-EB8C58D9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7022C6-5621-53E3-488A-7E48EF28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A544DB-7121-A1C8-8E21-1408AD54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05823-7110-8C1A-C85D-4F0623E7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15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9CC3A-2691-0087-49C5-AE526AEF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69FD4D-13BE-3057-1D27-74007BC2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94229-0D42-3366-88CB-15443D0F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35042C-1346-D9D9-FAA1-6E518F46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A44F13-7298-9D01-E10D-BD07DC5FB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62583-0024-734D-412C-960A335F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0804F0-0B52-DF69-281C-5D8046A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17B820-396D-35BF-809F-6ADB2EFD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5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87092-746B-6791-4CD8-090E7162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37094E-AD84-8132-A359-14EABBAB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CA884F-E1AE-FA0E-3176-DDFC2D0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A3D3A3-0919-7009-1A29-9062BCB0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14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BD19D-75E8-1146-CC31-B710BCD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5937E9-6C68-93E3-118C-9AC5E64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8E42B3-C5FF-D1C8-25FA-3F715E7B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71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22BBF-BCAC-F190-A3EC-8E16445A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74893-3C14-2618-D395-1631B18C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0181A-60A4-7506-6982-065EA8AA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6BA0A2-2707-07FE-7C56-BD370A05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B342AE-6226-07C3-C385-9592A61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918B8-13F8-365C-C0FD-B6EB9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5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34328-79FA-46FD-0889-D2B511A2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4661D5-EF38-C352-9B1D-C03860FA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60A59-8F8D-F884-CEA3-C012B060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B1467-C873-44CB-5D3A-D0A06F18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2C05B-5DED-48F6-80D3-EC95831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3EE49A-066A-8E16-B7CE-62CDEC7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42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728CC8-5223-E4AF-1574-B9E7D9F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02F54C-17CD-991D-240A-C73F1EFB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50453-42B8-AEB0-DCC4-52707175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5554-2CE5-B34A-9B96-6BEEEE484132}" type="datetimeFigureOut">
              <a:rPr kumimoji="1" lang="zh-TW" altLang="en-US" smtClean="0"/>
              <a:t>2023/3/15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E0D7B-A6E5-A305-85B1-F51E1B2CA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E9CFF-6267-F92D-A671-6CDB6A4C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2B17-F064-0B49-9BC6-EAA4BD196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82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A196EB0F-9220-0CC6-5B23-6B8D95B5C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185262"/>
              </p:ext>
            </p:extLst>
          </p:nvPr>
        </p:nvGraphicFramePr>
        <p:xfrm>
          <a:off x="654908" y="321276"/>
          <a:ext cx="11430000" cy="6536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0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8E6B6-D753-00A7-4188-7F424632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3EF58A3-F1C7-5009-F557-D10E6270A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44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650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Macintosh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LingWai SC Medium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F111161120</dc:creator>
  <cp:lastModifiedBy>F111161120</cp:lastModifiedBy>
  <cp:revision>3</cp:revision>
  <dcterms:created xsi:type="dcterms:W3CDTF">2023-03-14T07:42:35Z</dcterms:created>
  <dcterms:modified xsi:type="dcterms:W3CDTF">2023-03-15T07:11:47Z</dcterms:modified>
</cp:coreProperties>
</file>