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261" r:id="rId22"/>
    <p:sldId id="337" r:id="rId23"/>
  </p:sldIdLst>
  <p:sldSz cx="12192000" cy="6858000"/>
  <p:notesSz cx="6646863" cy="9777413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798"/>
    <a:srgbClr val="85B7C2"/>
    <a:srgbClr val="FFFFFF"/>
    <a:srgbClr val="6D2D64"/>
    <a:srgbClr val="001C54"/>
    <a:srgbClr val="2DCDC2"/>
    <a:srgbClr val="A20000"/>
    <a:srgbClr val="A40000"/>
    <a:srgbClr val="9E0000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2" autoAdjust="0"/>
    <p:restoredTop sz="96631" autoAdjust="0"/>
  </p:normalViewPr>
  <p:slideViewPr>
    <p:cSldViewPr snapToGrid="0">
      <p:cViewPr>
        <p:scale>
          <a:sx n="66" d="100"/>
          <a:sy n="66" d="100"/>
        </p:scale>
        <p:origin x="-1464" y="-7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307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5018" y="0"/>
            <a:ext cx="2880307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1222375"/>
            <a:ext cx="5865813" cy="3300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4687" y="4705380"/>
            <a:ext cx="5317490" cy="38498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80307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5018" y="9286846"/>
            <a:ext cx="2880307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_1">
            <a:extLst>
              <a:ext uri="{FF2B5EF4-FFF2-40B4-BE49-F238E27FC236}">
                <a16:creationId xmlns:a16="http://schemas.microsoft.com/office/drawing/2014/main" xmlns="" id="{6A953E75-CC04-4557-B911-C2DF84D93351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>
              <a:gd name="T0" fmla="*/ 3064 w 3503"/>
              <a:gd name="T1" fmla="*/ 0 h 439"/>
              <a:gd name="T2" fmla="*/ 2628 w 3503"/>
              <a:gd name="T3" fmla="*/ 0 h 439"/>
              <a:gd name="T4" fmla="*/ 2190 w 3503"/>
              <a:gd name="T5" fmla="*/ 0 h 439"/>
              <a:gd name="T6" fmla="*/ 1751 w 3503"/>
              <a:gd name="T7" fmla="*/ 0 h 439"/>
              <a:gd name="T8" fmla="*/ 1315 w 3503"/>
              <a:gd name="T9" fmla="*/ 0 h 439"/>
              <a:gd name="T10" fmla="*/ 877 w 3503"/>
              <a:gd name="T11" fmla="*/ 0 h 439"/>
              <a:gd name="T12" fmla="*/ 438 w 3503"/>
              <a:gd name="T13" fmla="*/ 0 h 439"/>
              <a:gd name="T14" fmla="*/ 0 w 3503"/>
              <a:gd name="T15" fmla="*/ 0 h 439"/>
              <a:gd name="T16" fmla="*/ 0 w 3503"/>
              <a:gd name="T17" fmla="*/ 439 h 439"/>
              <a:gd name="T18" fmla="*/ 438 w 3503"/>
              <a:gd name="T19" fmla="*/ 439 h 439"/>
              <a:gd name="T20" fmla="*/ 877 w 3503"/>
              <a:gd name="T21" fmla="*/ 439 h 439"/>
              <a:gd name="T22" fmla="*/ 1315 w 3503"/>
              <a:gd name="T23" fmla="*/ 439 h 439"/>
              <a:gd name="T24" fmla="*/ 1751 w 3503"/>
              <a:gd name="T25" fmla="*/ 439 h 439"/>
              <a:gd name="T26" fmla="*/ 2190 w 3503"/>
              <a:gd name="T27" fmla="*/ 439 h 439"/>
              <a:gd name="T28" fmla="*/ 2628 w 3503"/>
              <a:gd name="T29" fmla="*/ 439 h 439"/>
              <a:gd name="T30" fmla="*/ 3064 w 3503"/>
              <a:gd name="T31" fmla="*/ 439 h 439"/>
              <a:gd name="T32" fmla="*/ 3503 w 3503"/>
              <a:gd name="T33" fmla="*/ 439 h 439"/>
              <a:gd name="T34" fmla="*/ 3503 w 3503"/>
              <a:gd name="T35" fmla="*/ 0 h 439"/>
              <a:gd name="T36" fmla="*/ 3064 w 3503"/>
              <a:gd name="T3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3" h="439">
                <a:moveTo>
                  <a:pt x="3064" y="0"/>
                </a:moveTo>
                <a:lnTo>
                  <a:pt x="2628" y="0"/>
                </a:lnTo>
                <a:lnTo>
                  <a:pt x="2190" y="0"/>
                </a:lnTo>
                <a:lnTo>
                  <a:pt x="1751" y="0"/>
                </a:lnTo>
                <a:lnTo>
                  <a:pt x="1315" y="0"/>
                </a:lnTo>
                <a:lnTo>
                  <a:pt x="877" y="0"/>
                </a:lnTo>
                <a:lnTo>
                  <a:pt x="438" y="0"/>
                </a:lnTo>
                <a:lnTo>
                  <a:pt x="0" y="0"/>
                </a:lnTo>
                <a:lnTo>
                  <a:pt x="0" y="439"/>
                </a:lnTo>
                <a:lnTo>
                  <a:pt x="438" y="439"/>
                </a:lnTo>
                <a:lnTo>
                  <a:pt x="877" y="439"/>
                </a:lnTo>
                <a:lnTo>
                  <a:pt x="1315" y="439"/>
                </a:lnTo>
                <a:lnTo>
                  <a:pt x="1751" y="439"/>
                </a:lnTo>
                <a:lnTo>
                  <a:pt x="2190" y="439"/>
                </a:lnTo>
                <a:lnTo>
                  <a:pt x="2628" y="439"/>
                </a:lnTo>
                <a:lnTo>
                  <a:pt x="3064" y="439"/>
                </a:lnTo>
                <a:lnTo>
                  <a:pt x="3503" y="439"/>
                </a:lnTo>
                <a:lnTo>
                  <a:pt x="3503" y="0"/>
                </a:lnTo>
                <a:lnTo>
                  <a:pt x="3064" y="0"/>
                </a:lnTo>
                <a:close/>
              </a:path>
            </a:pathLst>
          </a:custGeom>
          <a:blipFill>
            <a:blip r:embed="rId2"/>
            <a:srcRect/>
            <a:stretch>
              <a:fillRect t="-9259" b="-925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E0FB1331-64BF-4006-B1BB-0D6350299C03}"/>
              </a:ext>
            </a:extLst>
          </p:cNvPr>
          <p:cNvSpPr>
            <a:spLocks/>
          </p:cNvSpPr>
          <p:nvPr userDrawn="1"/>
        </p:nvSpPr>
        <p:spPr bwMode="auto">
          <a:xfrm>
            <a:off x="7622175" y="681438"/>
            <a:ext cx="4569825" cy="616040"/>
          </a:xfrm>
          <a:custGeom>
            <a:avLst/>
            <a:gdLst>
              <a:gd name="T0" fmla="*/ 0 w 1313"/>
              <a:gd name="T1" fmla="*/ 0 h 177"/>
              <a:gd name="T2" fmla="*/ 198 w 1313"/>
              <a:gd name="T3" fmla="*/ 177 h 177"/>
              <a:gd name="T4" fmla="*/ 1313 w 1313"/>
              <a:gd name="T5" fmla="*/ 177 h 177"/>
              <a:gd name="T6" fmla="*/ 1313 w 1313"/>
              <a:gd name="T7" fmla="*/ 0 h 177"/>
              <a:gd name="T8" fmla="*/ 0 w 1313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3" h="177">
                <a:moveTo>
                  <a:pt x="0" y="0"/>
                </a:moveTo>
                <a:lnTo>
                  <a:pt x="198" y="177"/>
                </a:lnTo>
                <a:lnTo>
                  <a:pt x="1313" y="177"/>
                </a:lnTo>
                <a:lnTo>
                  <a:pt x="13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87D992A0-23BA-4AF0-B073-9BD1162056DE}"/>
              </a:ext>
            </a:extLst>
          </p:cNvPr>
          <p:cNvSpPr>
            <a:spLocks/>
          </p:cNvSpPr>
          <p:nvPr userDrawn="1"/>
        </p:nvSpPr>
        <p:spPr bwMode="auto">
          <a:xfrm>
            <a:off x="3005263" y="1882354"/>
            <a:ext cx="6181475" cy="3093293"/>
          </a:xfrm>
          <a:custGeom>
            <a:avLst/>
            <a:gdLst>
              <a:gd name="connsiteX0" fmla="*/ 957263 w 3838576"/>
              <a:gd name="connsiteY0" fmla="*/ 0 h 1920875"/>
              <a:gd name="connsiteX1" fmla="*/ 2876551 w 3838576"/>
              <a:gd name="connsiteY1" fmla="*/ 0 h 1920875"/>
              <a:gd name="connsiteX2" fmla="*/ 3838576 w 3838576"/>
              <a:gd name="connsiteY2" fmla="*/ 958850 h 1920875"/>
              <a:gd name="connsiteX3" fmla="*/ 2876551 w 3838576"/>
              <a:gd name="connsiteY3" fmla="*/ 1920875 h 1920875"/>
              <a:gd name="connsiteX4" fmla="*/ 1919288 w 3838576"/>
              <a:gd name="connsiteY4" fmla="*/ 958850 h 1920875"/>
              <a:gd name="connsiteX5" fmla="*/ 957263 w 3838576"/>
              <a:gd name="connsiteY5" fmla="*/ 0 h 1920875"/>
              <a:gd name="connsiteX6" fmla="*/ 1919288 w 3838576"/>
              <a:gd name="connsiteY6" fmla="*/ 958850 h 1920875"/>
              <a:gd name="connsiteX7" fmla="*/ 2876550 w 3838576"/>
              <a:gd name="connsiteY7" fmla="*/ 1920875 h 1920875"/>
              <a:gd name="connsiteX8" fmla="*/ 957263 w 3838576"/>
              <a:gd name="connsiteY8" fmla="*/ 1920875 h 1920875"/>
              <a:gd name="connsiteX9" fmla="*/ 0 w 3838576"/>
              <a:gd name="connsiteY9" fmla="*/ 95885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8576" h="1920875">
                <a:moveTo>
                  <a:pt x="957263" y="0"/>
                </a:moveTo>
                <a:lnTo>
                  <a:pt x="2876551" y="0"/>
                </a:lnTo>
                <a:lnTo>
                  <a:pt x="3838576" y="958850"/>
                </a:lnTo>
                <a:lnTo>
                  <a:pt x="2876551" y="1920875"/>
                </a:lnTo>
                <a:lnTo>
                  <a:pt x="1919288" y="958850"/>
                </a:lnTo>
                <a:close/>
                <a:moveTo>
                  <a:pt x="957263" y="0"/>
                </a:moveTo>
                <a:lnTo>
                  <a:pt x="1919288" y="958850"/>
                </a:lnTo>
                <a:lnTo>
                  <a:pt x="2876550" y="1920875"/>
                </a:lnTo>
                <a:lnTo>
                  <a:pt x="957263" y="1920875"/>
                </a:lnTo>
                <a:lnTo>
                  <a:pt x="0" y="9588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7E7C3EE7-7EEC-46C2-8C2A-DB7937D30B0A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1999" cy="698591"/>
          </a:xfrm>
          <a:custGeom>
            <a:avLst/>
            <a:gdLst>
              <a:gd name="T0" fmla="*/ 3064 w 3503"/>
              <a:gd name="T1" fmla="*/ 0 h 439"/>
              <a:gd name="T2" fmla="*/ 2628 w 3503"/>
              <a:gd name="T3" fmla="*/ 0 h 439"/>
              <a:gd name="T4" fmla="*/ 2190 w 3503"/>
              <a:gd name="T5" fmla="*/ 0 h 439"/>
              <a:gd name="T6" fmla="*/ 1751 w 3503"/>
              <a:gd name="T7" fmla="*/ 0 h 439"/>
              <a:gd name="T8" fmla="*/ 1315 w 3503"/>
              <a:gd name="T9" fmla="*/ 0 h 439"/>
              <a:gd name="T10" fmla="*/ 877 w 3503"/>
              <a:gd name="T11" fmla="*/ 0 h 439"/>
              <a:gd name="T12" fmla="*/ 438 w 3503"/>
              <a:gd name="T13" fmla="*/ 0 h 439"/>
              <a:gd name="T14" fmla="*/ 0 w 3503"/>
              <a:gd name="T15" fmla="*/ 0 h 439"/>
              <a:gd name="T16" fmla="*/ 0 w 3503"/>
              <a:gd name="T17" fmla="*/ 439 h 439"/>
              <a:gd name="T18" fmla="*/ 438 w 3503"/>
              <a:gd name="T19" fmla="*/ 439 h 439"/>
              <a:gd name="T20" fmla="*/ 877 w 3503"/>
              <a:gd name="T21" fmla="*/ 439 h 439"/>
              <a:gd name="T22" fmla="*/ 1315 w 3503"/>
              <a:gd name="T23" fmla="*/ 439 h 439"/>
              <a:gd name="T24" fmla="*/ 1751 w 3503"/>
              <a:gd name="T25" fmla="*/ 439 h 439"/>
              <a:gd name="T26" fmla="*/ 2190 w 3503"/>
              <a:gd name="T27" fmla="*/ 439 h 439"/>
              <a:gd name="T28" fmla="*/ 2628 w 3503"/>
              <a:gd name="T29" fmla="*/ 439 h 439"/>
              <a:gd name="T30" fmla="*/ 3064 w 3503"/>
              <a:gd name="T31" fmla="*/ 439 h 439"/>
              <a:gd name="T32" fmla="*/ 3503 w 3503"/>
              <a:gd name="T33" fmla="*/ 439 h 439"/>
              <a:gd name="T34" fmla="*/ 3503 w 3503"/>
              <a:gd name="T35" fmla="*/ 0 h 439"/>
              <a:gd name="T36" fmla="*/ 3064 w 3503"/>
              <a:gd name="T3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3" h="439">
                <a:moveTo>
                  <a:pt x="3064" y="0"/>
                </a:moveTo>
                <a:lnTo>
                  <a:pt x="2628" y="0"/>
                </a:lnTo>
                <a:lnTo>
                  <a:pt x="2190" y="0"/>
                </a:lnTo>
                <a:lnTo>
                  <a:pt x="1751" y="0"/>
                </a:lnTo>
                <a:lnTo>
                  <a:pt x="1315" y="0"/>
                </a:lnTo>
                <a:lnTo>
                  <a:pt x="877" y="0"/>
                </a:lnTo>
                <a:lnTo>
                  <a:pt x="438" y="0"/>
                </a:lnTo>
                <a:lnTo>
                  <a:pt x="0" y="0"/>
                </a:lnTo>
                <a:lnTo>
                  <a:pt x="0" y="439"/>
                </a:lnTo>
                <a:lnTo>
                  <a:pt x="438" y="439"/>
                </a:lnTo>
                <a:lnTo>
                  <a:pt x="877" y="439"/>
                </a:lnTo>
                <a:lnTo>
                  <a:pt x="1315" y="439"/>
                </a:lnTo>
                <a:lnTo>
                  <a:pt x="1751" y="439"/>
                </a:lnTo>
                <a:lnTo>
                  <a:pt x="2190" y="439"/>
                </a:lnTo>
                <a:lnTo>
                  <a:pt x="2628" y="439"/>
                </a:lnTo>
                <a:lnTo>
                  <a:pt x="3064" y="439"/>
                </a:lnTo>
                <a:lnTo>
                  <a:pt x="3503" y="439"/>
                </a:lnTo>
                <a:lnTo>
                  <a:pt x="3503" y="0"/>
                </a:lnTo>
                <a:lnTo>
                  <a:pt x="3064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209254"/>
            <a:ext cx="10850563" cy="558799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001C5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786712"/>
            <a:ext cx="10850563" cy="2422541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rgbClr val="001C5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233384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rgbClr val="001C54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529655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rgbClr val="001C54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D6E375C2-1851-4B78-BF98-9EA55943287B}"/>
              </a:ext>
            </a:extLst>
          </p:cNvPr>
          <p:cNvSpPr>
            <a:spLocks/>
          </p:cNvSpPr>
          <p:nvPr userDrawn="1"/>
        </p:nvSpPr>
        <p:spPr bwMode="auto">
          <a:xfrm>
            <a:off x="6986588" y="3513138"/>
            <a:ext cx="2876550" cy="1920875"/>
          </a:xfrm>
          <a:custGeom>
            <a:avLst/>
            <a:gdLst>
              <a:gd name="T0" fmla="*/ 603 w 1812"/>
              <a:gd name="T1" fmla="*/ 0 h 1210"/>
              <a:gd name="T2" fmla="*/ 0 w 1812"/>
              <a:gd name="T3" fmla="*/ 604 h 1210"/>
              <a:gd name="T4" fmla="*/ 603 w 1812"/>
              <a:gd name="T5" fmla="*/ 1210 h 1210"/>
              <a:gd name="T6" fmla="*/ 1812 w 1812"/>
              <a:gd name="T7" fmla="*/ 1210 h 1210"/>
              <a:gd name="T8" fmla="*/ 1209 w 1812"/>
              <a:gd name="T9" fmla="*/ 604 h 1210"/>
              <a:gd name="T10" fmla="*/ 603 w 1812"/>
              <a:gd name="T11" fmla="*/ 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2" h="1210">
                <a:moveTo>
                  <a:pt x="603" y="0"/>
                </a:moveTo>
                <a:lnTo>
                  <a:pt x="0" y="604"/>
                </a:lnTo>
                <a:lnTo>
                  <a:pt x="603" y="1210"/>
                </a:lnTo>
                <a:lnTo>
                  <a:pt x="1812" y="1210"/>
                </a:lnTo>
                <a:lnTo>
                  <a:pt x="1209" y="604"/>
                </a:lnTo>
                <a:lnTo>
                  <a:pt x="6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FF303FC4-D54C-4E29-BA2F-770596E4F42C}"/>
              </a:ext>
            </a:extLst>
          </p:cNvPr>
          <p:cNvSpPr>
            <a:spLocks/>
          </p:cNvSpPr>
          <p:nvPr userDrawn="1"/>
        </p:nvSpPr>
        <p:spPr bwMode="auto">
          <a:xfrm>
            <a:off x="7943851" y="3513138"/>
            <a:ext cx="2881313" cy="1920875"/>
          </a:xfrm>
          <a:custGeom>
            <a:avLst/>
            <a:gdLst>
              <a:gd name="T0" fmla="*/ 1209 w 1815"/>
              <a:gd name="T1" fmla="*/ 0 h 1210"/>
              <a:gd name="T2" fmla="*/ 0 w 1815"/>
              <a:gd name="T3" fmla="*/ 0 h 1210"/>
              <a:gd name="T4" fmla="*/ 606 w 1815"/>
              <a:gd name="T5" fmla="*/ 604 h 1210"/>
              <a:gd name="T6" fmla="*/ 1209 w 1815"/>
              <a:gd name="T7" fmla="*/ 1210 h 1210"/>
              <a:gd name="T8" fmla="*/ 1815 w 1815"/>
              <a:gd name="T9" fmla="*/ 604 h 1210"/>
              <a:gd name="T10" fmla="*/ 1209 w 1815"/>
              <a:gd name="T11" fmla="*/ 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5" h="1210">
                <a:moveTo>
                  <a:pt x="1209" y="0"/>
                </a:moveTo>
                <a:lnTo>
                  <a:pt x="0" y="0"/>
                </a:lnTo>
                <a:lnTo>
                  <a:pt x="606" y="604"/>
                </a:lnTo>
                <a:lnTo>
                  <a:pt x="1209" y="1210"/>
                </a:lnTo>
                <a:lnTo>
                  <a:pt x="1815" y="604"/>
                </a:lnTo>
                <a:lnTo>
                  <a:pt x="120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xmlns="" id="{DBAADCC7-6AED-4E26-9BE4-35E10AC9DEC9}"/>
              </a:ext>
            </a:extLst>
          </p:cNvPr>
          <p:cNvSpPr>
            <a:spLocks/>
          </p:cNvSpPr>
          <p:nvPr userDrawn="1"/>
        </p:nvSpPr>
        <p:spPr bwMode="auto">
          <a:xfrm>
            <a:off x="0" y="6159409"/>
            <a:ext cx="12191999" cy="698591"/>
          </a:xfrm>
          <a:custGeom>
            <a:avLst/>
            <a:gdLst>
              <a:gd name="T0" fmla="*/ 3064 w 3503"/>
              <a:gd name="T1" fmla="*/ 0 h 439"/>
              <a:gd name="T2" fmla="*/ 2628 w 3503"/>
              <a:gd name="T3" fmla="*/ 0 h 439"/>
              <a:gd name="T4" fmla="*/ 2190 w 3503"/>
              <a:gd name="T5" fmla="*/ 0 h 439"/>
              <a:gd name="T6" fmla="*/ 1751 w 3503"/>
              <a:gd name="T7" fmla="*/ 0 h 439"/>
              <a:gd name="T8" fmla="*/ 1315 w 3503"/>
              <a:gd name="T9" fmla="*/ 0 h 439"/>
              <a:gd name="T10" fmla="*/ 877 w 3503"/>
              <a:gd name="T11" fmla="*/ 0 h 439"/>
              <a:gd name="T12" fmla="*/ 438 w 3503"/>
              <a:gd name="T13" fmla="*/ 0 h 439"/>
              <a:gd name="T14" fmla="*/ 0 w 3503"/>
              <a:gd name="T15" fmla="*/ 0 h 439"/>
              <a:gd name="T16" fmla="*/ 0 w 3503"/>
              <a:gd name="T17" fmla="*/ 439 h 439"/>
              <a:gd name="T18" fmla="*/ 438 w 3503"/>
              <a:gd name="T19" fmla="*/ 439 h 439"/>
              <a:gd name="T20" fmla="*/ 877 w 3503"/>
              <a:gd name="T21" fmla="*/ 439 h 439"/>
              <a:gd name="T22" fmla="*/ 1315 w 3503"/>
              <a:gd name="T23" fmla="*/ 439 h 439"/>
              <a:gd name="T24" fmla="*/ 1751 w 3503"/>
              <a:gd name="T25" fmla="*/ 439 h 439"/>
              <a:gd name="T26" fmla="*/ 2190 w 3503"/>
              <a:gd name="T27" fmla="*/ 439 h 439"/>
              <a:gd name="T28" fmla="*/ 2628 w 3503"/>
              <a:gd name="T29" fmla="*/ 439 h 439"/>
              <a:gd name="T30" fmla="*/ 3064 w 3503"/>
              <a:gd name="T31" fmla="*/ 439 h 439"/>
              <a:gd name="T32" fmla="*/ 3503 w 3503"/>
              <a:gd name="T33" fmla="*/ 439 h 439"/>
              <a:gd name="T34" fmla="*/ 3503 w 3503"/>
              <a:gd name="T35" fmla="*/ 0 h 439"/>
              <a:gd name="T36" fmla="*/ 3064 w 3503"/>
              <a:gd name="T3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3" h="439">
                <a:moveTo>
                  <a:pt x="3064" y="0"/>
                </a:moveTo>
                <a:lnTo>
                  <a:pt x="2628" y="0"/>
                </a:lnTo>
                <a:lnTo>
                  <a:pt x="2190" y="0"/>
                </a:lnTo>
                <a:lnTo>
                  <a:pt x="1751" y="0"/>
                </a:lnTo>
                <a:lnTo>
                  <a:pt x="1315" y="0"/>
                </a:lnTo>
                <a:lnTo>
                  <a:pt x="877" y="0"/>
                </a:lnTo>
                <a:lnTo>
                  <a:pt x="438" y="0"/>
                </a:lnTo>
                <a:lnTo>
                  <a:pt x="0" y="0"/>
                </a:lnTo>
                <a:lnTo>
                  <a:pt x="0" y="439"/>
                </a:lnTo>
                <a:lnTo>
                  <a:pt x="438" y="439"/>
                </a:lnTo>
                <a:lnTo>
                  <a:pt x="877" y="439"/>
                </a:lnTo>
                <a:lnTo>
                  <a:pt x="1315" y="439"/>
                </a:lnTo>
                <a:lnTo>
                  <a:pt x="1751" y="439"/>
                </a:lnTo>
                <a:lnTo>
                  <a:pt x="2190" y="439"/>
                </a:lnTo>
                <a:lnTo>
                  <a:pt x="2628" y="439"/>
                </a:lnTo>
                <a:lnTo>
                  <a:pt x="3064" y="439"/>
                </a:lnTo>
                <a:lnTo>
                  <a:pt x="3503" y="439"/>
                </a:lnTo>
                <a:lnTo>
                  <a:pt x="3503" y="0"/>
                </a:lnTo>
                <a:lnTo>
                  <a:pt x="3064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98B939F8-E595-4E90-A61A-35A420F51972}"/>
              </a:ext>
            </a:extLst>
          </p:cNvPr>
          <p:cNvSpPr>
            <a:spLocks/>
          </p:cNvSpPr>
          <p:nvPr userDrawn="1"/>
        </p:nvSpPr>
        <p:spPr bwMode="auto">
          <a:xfrm>
            <a:off x="2366635" y="1992117"/>
            <a:ext cx="6181475" cy="3093293"/>
          </a:xfrm>
          <a:custGeom>
            <a:avLst/>
            <a:gdLst>
              <a:gd name="connsiteX0" fmla="*/ 957263 w 3838576"/>
              <a:gd name="connsiteY0" fmla="*/ 0 h 1920875"/>
              <a:gd name="connsiteX1" fmla="*/ 2876551 w 3838576"/>
              <a:gd name="connsiteY1" fmla="*/ 0 h 1920875"/>
              <a:gd name="connsiteX2" fmla="*/ 3838576 w 3838576"/>
              <a:gd name="connsiteY2" fmla="*/ 958850 h 1920875"/>
              <a:gd name="connsiteX3" fmla="*/ 2876551 w 3838576"/>
              <a:gd name="connsiteY3" fmla="*/ 1920875 h 1920875"/>
              <a:gd name="connsiteX4" fmla="*/ 1919288 w 3838576"/>
              <a:gd name="connsiteY4" fmla="*/ 958850 h 1920875"/>
              <a:gd name="connsiteX5" fmla="*/ 957263 w 3838576"/>
              <a:gd name="connsiteY5" fmla="*/ 0 h 1920875"/>
              <a:gd name="connsiteX6" fmla="*/ 1919288 w 3838576"/>
              <a:gd name="connsiteY6" fmla="*/ 958850 h 1920875"/>
              <a:gd name="connsiteX7" fmla="*/ 2876550 w 3838576"/>
              <a:gd name="connsiteY7" fmla="*/ 1920875 h 1920875"/>
              <a:gd name="connsiteX8" fmla="*/ 957263 w 3838576"/>
              <a:gd name="connsiteY8" fmla="*/ 1920875 h 1920875"/>
              <a:gd name="connsiteX9" fmla="*/ 0 w 3838576"/>
              <a:gd name="connsiteY9" fmla="*/ 95885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8576" h="1920875">
                <a:moveTo>
                  <a:pt x="957263" y="0"/>
                </a:moveTo>
                <a:lnTo>
                  <a:pt x="2876551" y="0"/>
                </a:lnTo>
                <a:lnTo>
                  <a:pt x="3838576" y="958850"/>
                </a:lnTo>
                <a:lnTo>
                  <a:pt x="2876551" y="1920875"/>
                </a:lnTo>
                <a:lnTo>
                  <a:pt x="1919288" y="958850"/>
                </a:lnTo>
                <a:close/>
                <a:moveTo>
                  <a:pt x="957263" y="0"/>
                </a:moveTo>
                <a:lnTo>
                  <a:pt x="1919288" y="958850"/>
                </a:lnTo>
                <a:lnTo>
                  <a:pt x="2876550" y="1920875"/>
                </a:lnTo>
                <a:lnTo>
                  <a:pt x="957263" y="1920875"/>
                </a:lnTo>
                <a:lnTo>
                  <a:pt x="0" y="9588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6000" y="26434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7116" y="35387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621B-E2BF-4206-A595-A87C883E8CC8}" type="datetime1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70E0-CB1E-48F3-BD05-0E8161375032}" type="datetime1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_1">
            <a:extLst>
              <a:ext uri="{FF2B5EF4-FFF2-40B4-BE49-F238E27FC236}">
                <a16:creationId xmlns:a16="http://schemas.microsoft.com/office/drawing/2014/main" xmlns="" id="{CB06905B-C35E-4B8C-B92B-D173CCD0D08C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>
              <a:gd name="T0" fmla="*/ 3064 w 3503"/>
              <a:gd name="T1" fmla="*/ 0 h 439"/>
              <a:gd name="T2" fmla="*/ 2628 w 3503"/>
              <a:gd name="T3" fmla="*/ 0 h 439"/>
              <a:gd name="T4" fmla="*/ 2190 w 3503"/>
              <a:gd name="T5" fmla="*/ 0 h 439"/>
              <a:gd name="T6" fmla="*/ 1751 w 3503"/>
              <a:gd name="T7" fmla="*/ 0 h 439"/>
              <a:gd name="T8" fmla="*/ 1315 w 3503"/>
              <a:gd name="T9" fmla="*/ 0 h 439"/>
              <a:gd name="T10" fmla="*/ 877 w 3503"/>
              <a:gd name="T11" fmla="*/ 0 h 439"/>
              <a:gd name="T12" fmla="*/ 438 w 3503"/>
              <a:gd name="T13" fmla="*/ 0 h 439"/>
              <a:gd name="T14" fmla="*/ 0 w 3503"/>
              <a:gd name="T15" fmla="*/ 0 h 439"/>
              <a:gd name="T16" fmla="*/ 0 w 3503"/>
              <a:gd name="T17" fmla="*/ 439 h 439"/>
              <a:gd name="T18" fmla="*/ 438 w 3503"/>
              <a:gd name="T19" fmla="*/ 439 h 439"/>
              <a:gd name="T20" fmla="*/ 877 w 3503"/>
              <a:gd name="T21" fmla="*/ 439 h 439"/>
              <a:gd name="T22" fmla="*/ 1315 w 3503"/>
              <a:gd name="T23" fmla="*/ 439 h 439"/>
              <a:gd name="T24" fmla="*/ 1751 w 3503"/>
              <a:gd name="T25" fmla="*/ 439 h 439"/>
              <a:gd name="T26" fmla="*/ 2190 w 3503"/>
              <a:gd name="T27" fmla="*/ 439 h 439"/>
              <a:gd name="T28" fmla="*/ 2628 w 3503"/>
              <a:gd name="T29" fmla="*/ 439 h 439"/>
              <a:gd name="T30" fmla="*/ 3064 w 3503"/>
              <a:gd name="T31" fmla="*/ 439 h 439"/>
              <a:gd name="T32" fmla="*/ 3503 w 3503"/>
              <a:gd name="T33" fmla="*/ 439 h 439"/>
              <a:gd name="T34" fmla="*/ 3503 w 3503"/>
              <a:gd name="T35" fmla="*/ 0 h 439"/>
              <a:gd name="T36" fmla="*/ 3064 w 3503"/>
              <a:gd name="T3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3" h="439">
                <a:moveTo>
                  <a:pt x="3064" y="0"/>
                </a:moveTo>
                <a:lnTo>
                  <a:pt x="2628" y="0"/>
                </a:lnTo>
                <a:lnTo>
                  <a:pt x="2190" y="0"/>
                </a:lnTo>
                <a:lnTo>
                  <a:pt x="1751" y="0"/>
                </a:lnTo>
                <a:lnTo>
                  <a:pt x="1315" y="0"/>
                </a:lnTo>
                <a:lnTo>
                  <a:pt x="877" y="0"/>
                </a:lnTo>
                <a:lnTo>
                  <a:pt x="438" y="0"/>
                </a:lnTo>
                <a:lnTo>
                  <a:pt x="0" y="0"/>
                </a:lnTo>
                <a:lnTo>
                  <a:pt x="0" y="439"/>
                </a:lnTo>
                <a:lnTo>
                  <a:pt x="438" y="439"/>
                </a:lnTo>
                <a:lnTo>
                  <a:pt x="877" y="439"/>
                </a:lnTo>
                <a:lnTo>
                  <a:pt x="1315" y="439"/>
                </a:lnTo>
                <a:lnTo>
                  <a:pt x="1751" y="439"/>
                </a:lnTo>
                <a:lnTo>
                  <a:pt x="2190" y="439"/>
                </a:lnTo>
                <a:lnTo>
                  <a:pt x="2628" y="439"/>
                </a:lnTo>
                <a:lnTo>
                  <a:pt x="3064" y="439"/>
                </a:lnTo>
                <a:lnTo>
                  <a:pt x="3503" y="439"/>
                </a:lnTo>
                <a:lnTo>
                  <a:pt x="3503" y="0"/>
                </a:lnTo>
                <a:lnTo>
                  <a:pt x="3064" y="0"/>
                </a:lnTo>
                <a:close/>
              </a:path>
            </a:pathLst>
          </a:custGeom>
          <a:blipFill>
            <a:blip r:embed="rId2"/>
            <a:srcRect/>
            <a:stretch>
              <a:fillRect t="-9259" b="-925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9956EB63-8961-43DF-8678-B820F5BB6E09}"/>
              </a:ext>
            </a:extLst>
          </p:cNvPr>
          <p:cNvSpPr>
            <a:spLocks/>
          </p:cNvSpPr>
          <p:nvPr userDrawn="1"/>
        </p:nvSpPr>
        <p:spPr bwMode="auto">
          <a:xfrm>
            <a:off x="3005263" y="1882354"/>
            <a:ext cx="6181475" cy="3093293"/>
          </a:xfrm>
          <a:custGeom>
            <a:avLst/>
            <a:gdLst>
              <a:gd name="connsiteX0" fmla="*/ 957263 w 3838576"/>
              <a:gd name="connsiteY0" fmla="*/ 0 h 1920875"/>
              <a:gd name="connsiteX1" fmla="*/ 2876551 w 3838576"/>
              <a:gd name="connsiteY1" fmla="*/ 0 h 1920875"/>
              <a:gd name="connsiteX2" fmla="*/ 3838576 w 3838576"/>
              <a:gd name="connsiteY2" fmla="*/ 958850 h 1920875"/>
              <a:gd name="connsiteX3" fmla="*/ 2876551 w 3838576"/>
              <a:gd name="connsiteY3" fmla="*/ 1920875 h 1920875"/>
              <a:gd name="connsiteX4" fmla="*/ 1919288 w 3838576"/>
              <a:gd name="connsiteY4" fmla="*/ 958850 h 1920875"/>
              <a:gd name="connsiteX5" fmla="*/ 957263 w 3838576"/>
              <a:gd name="connsiteY5" fmla="*/ 0 h 1920875"/>
              <a:gd name="connsiteX6" fmla="*/ 1919288 w 3838576"/>
              <a:gd name="connsiteY6" fmla="*/ 958850 h 1920875"/>
              <a:gd name="connsiteX7" fmla="*/ 2876550 w 3838576"/>
              <a:gd name="connsiteY7" fmla="*/ 1920875 h 1920875"/>
              <a:gd name="connsiteX8" fmla="*/ 957263 w 3838576"/>
              <a:gd name="connsiteY8" fmla="*/ 1920875 h 1920875"/>
              <a:gd name="connsiteX9" fmla="*/ 0 w 3838576"/>
              <a:gd name="connsiteY9" fmla="*/ 95885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8576" h="1920875">
                <a:moveTo>
                  <a:pt x="957263" y="0"/>
                </a:moveTo>
                <a:lnTo>
                  <a:pt x="2876551" y="0"/>
                </a:lnTo>
                <a:lnTo>
                  <a:pt x="3838576" y="958850"/>
                </a:lnTo>
                <a:lnTo>
                  <a:pt x="2876551" y="1920875"/>
                </a:lnTo>
                <a:lnTo>
                  <a:pt x="1919288" y="958850"/>
                </a:lnTo>
                <a:close/>
                <a:moveTo>
                  <a:pt x="957263" y="0"/>
                </a:moveTo>
                <a:lnTo>
                  <a:pt x="1919288" y="958850"/>
                </a:lnTo>
                <a:lnTo>
                  <a:pt x="2876550" y="1920875"/>
                </a:lnTo>
                <a:lnTo>
                  <a:pt x="957263" y="1920875"/>
                </a:lnTo>
                <a:lnTo>
                  <a:pt x="0" y="9588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136548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442784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146513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728ADF-6C1B-4FE2-B0B9-3F7CB339AFF8}" type="datetime1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ilxf.com/thread-139545-1-1.html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2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ho\Desktop\《ITIL 4 服务管理认证考试指南》发布会\幻灯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2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cho\Desktop\《ITIL 4 服务管理认证考试指南》发布会\幻灯片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7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cho\Desktop\《ITIL 4 服务管理认证考试指南》发布会\幻灯片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6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cho\Desktop\《ITIL 4 服务管理认证考试指南》发布会\幻灯片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8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cho\Desktop\《ITIL 4 服务管理认证考试指南》发布会\幻灯片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7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cho\Desktop\《ITIL 4 服务管理认证考试指南》发布会\幻灯片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cho\Desktop\《ITIL 4 服务管理认证考试指南》发布会\幻灯片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cho\Desktop\《ITIL 4 服务管理认证考试指南》发布会\幻灯片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cho\Desktop\《ITIL 4 服务管理认证考试指南》发布会\幻灯片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7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cho\Desktop\《ITIL 4 服务管理认证考试指南》发布会\幻灯片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cho\Desktop\《ITIL 4 服务管理认证考试指南》发布会\幻灯片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cho\Desktop\《ITIL 4 服务管理认证考试指南》发布会\幻灯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6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cho\Desktop\《ITIL 4 服务管理认证考试指南》发布会\幻灯片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b="0" dirty="0">
                <a:latin typeface="Arial Black" panose="020B0A04020102020204" pitchFamily="34" charset="0"/>
              </a:rPr>
              <a:t>ITIL JUST 4 U!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rot="2460731">
            <a:off x="5897886" y="4412713"/>
            <a:ext cx="64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ITIL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先锋论坛网络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讲堂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ITIL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先锋论坛网络讲堂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468" y="1304053"/>
            <a:ext cx="3205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购书链接：</a:t>
            </a: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www.itilxf.com/thread-139545-1-1.html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本发布会视频回放地址：</a:t>
            </a:r>
            <a:endParaRPr lang="en-US" altLang="zh-CN" dirty="0" smtClean="0"/>
          </a:p>
          <a:p>
            <a:r>
              <a:rPr lang="en-US" altLang="zh-CN" dirty="0"/>
              <a:t>https://m.qlchat.com/topic/details?topicId=2000006630324111&amp;pro_cl=link&amp;ch_r=shareR3&amp;userSourceId=763c0de3ce08&amp;shareSourceId=ahclu7a16e404d261b&amp;from=groupmessage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199" y="425941"/>
            <a:ext cx="85377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艾拓先锋最新培训快讯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ITIL4</a:t>
            </a:r>
            <a:r>
              <a:rPr lang="zh-CN" altLang="en-US" b="1" dirty="0"/>
              <a:t>初级培训（火爆）</a:t>
            </a:r>
            <a:r>
              <a:rPr lang="zh-CN" altLang="en-US" dirty="0"/>
              <a:t>：北京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21~22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长河）上海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26~27</a:t>
            </a:r>
            <a:r>
              <a:rPr lang="zh-CN" altLang="en-US" dirty="0"/>
              <a:t>日（刘颋）广州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9~10</a:t>
            </a:r>
            <a:r>
              <a:rPr lang="zh-CN" altLang="en-US" dirty="0"/>
              <a:t>日          武汉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30~12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Devops</a:t>
            </a:r>
            <a:r>
              <a:rPr lang="en-US" altLang="zh-CN" b="1" dirty="0" smtClean="0"/>
              <a:t> </a:t>
            </a:r>
            <a:r>
              <a:rPr lang="en-US" altLang="zh-CN" b="1" dirty="0"/>
              <a:t>Professional </a:t>
            </a:r>
            <a:r>
              <a:rPr lang="zh-CN" altLang="en-US" b="1" dirty="0"/>
              <a:t>（品牌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：成都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~24</a:t>
            </a:r>
            <a:r>
              <a:rPr lang="zh-CN" altLang="en-US" dirty="0"/>
              <a:t>日  广州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4~5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ITIL </a:t>
            </a:r>
            <a:r>
              <a:rPr lang="en-US" altLang="zh-CN" b="1" dirty="0"/>
              <a:t>4 </a:t>
            </a:r>
            <a:r>
              <a:rPr lang="zh-CN" altLang="en-US" b="1" dirty="0" smtClean="0"/>
              <a:t>管理专家过渡课程</a:t>
            </a:r>
            <a:r>
              <a:rPr lang="zh-CN" altLang="en-US" b="1" dirty="0"/>
              <a:t>（最新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：广州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23~24</a:t>
            </a:r>
            <a:r>
              <a:rPr lang="zh-CN" altLang="en-US" dirty="0" smtClean="0"/>
              <a:t>日  北京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23~24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ITSS</a:t>
            </a:r>
            <a:r>
              <a:rPr lang="zh-CN" altLang="en-US" b="1" dirty="0"/>
              <a:t>项目经理（热门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：广州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6~11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 （熊健淞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培训</a:t>
            </a:r>
            <a:r>
              <a:rPr lang="zh-CN" altLang="en-US" dirty="0"/>
              <a:t>联系：</a:t>
            </a:r>
            <a:r>
              <a:rPr lang="en-US" altLang="zh-CN" dirty="0"/>
              <a:t>Karen</a:t>
            </a:r>
            <a:r>
              <a:rPr lang="zh-CN" altLang="en-US" dirty="0"/>
              <a:t>老师 微信：</a:t>
            </a:r>
            <a:r>
              <a:rPr lang="en-US" altLang="zh-CN" dirty="0"/>
              <a:t>18027379316 QQ:80049496 </a:t>
            </a:r>
            <a:r>
              <a:rPr lang="zh-CN" altLang="en-US" dirty="0"/>
              <a:t>电话：</a:t>
            </a:r>
            <a:r>
              <a:rPr lang="en-US" altLang="zh-CN" dirty="0" smtClean="0"/>
              <a:t>4008-060-230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5" y="4812009"/>
            <a:ext cx="16954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4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cho\Desktop\《ITIL 4 服务管理认证考试指南》发布会\幻灯片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cho\Desktop\《ITIL 4 服务管理认证考试指南》发布会\幻灯片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9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cho\Desktop\《ITIL 4 服务管理认证考试指南》发布会\幻灯片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0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cho\Desktop\《ITIL 4 服务管理认证考试指南》发布会\幻灯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cho\Desktop\《ITIL 4 服务管理认证考试指南》发布会\幻灯片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7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cho\Desktop\《ITIL 4 服务管理认证考试指南》发布会\幻灯片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2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cho\Desktop\《ITIL 4 服务管理认证考试指南》发布会\幻灯片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1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08404f7-801c-488e-84c1-0cd0477456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22C60"/>
      </a:accent1>
      <a:accent2>
        <a:srgbClr val="15889F"/>
      </a:accent2>
      <a:accent3>
        <a:srgbClr val="12C2B9"/>
      </a:accent3>
      <a:accent4>
        <a:srgbClr val="454C56"/>
      </a:accent4>
      <a:accent5>
        <a:srgbClr val="6A7687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2C60"/>
    </a:accent1>
    <a:accent2>
      <a:srgbClr val="15889F"/>
    </a:accent2>
    <a:accent3>
      <a:srgbClr val="12C2B9"/>
    </a:accent3>
    <a:accent4>
      <a:srgbClr val="454C56"/>
    </a:accent4>
    <a:accent5>
      <a:srgbClr val="6A7687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226</TotalTime>
  <Words>142</Words>
  <Application>Microsoft Office PowerPoint</Application>
  <PresentationFormat>自定义</PresentationFormat>
  <Paragraphs>19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主题5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ITIL JUST 4 U!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Acho</cp:lastModifiedBy>
  <cp:revision>46</cp:revision>
  <cp:lastPrinted>2019-11-07T14:13:01Z</cp:lastPrinted>
  <dcterms:created xsi:type="dcterms:W3CDTF">2019-04-18T16:00:00Z</dcterms:created>
  <dcterms:modified xsi:type="dcterms:W3CDTF">2019-11-07T14:25:39Z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