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4"/>
  </p:notesMasterIdLst>
  <p:sldIdLst>
    <p:sldId id="256" r:id="rId2"/>
    <p:sldId id="257" r:id="rId3"/>
    <p:sldId id="260" r:id="rId4"/>
    <p:sldId id="259" r:id="rId5"/>
    <p:sldId id="261" r:id="rId6"/>
    <p:sldId id="262" r:id="rId7"/>
    <p:sldId id="263" r:id="rId8"/>
    <p:sldId id="265" r:id="rId9"/>
    <p:sldId id="267" r:id="rId10"/>
    <p:sldId id="268" r:id="rId11"/>
    <p:sldId id="269" r:id="rId12"/>
    <p:sldId id="270"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235A9E-CFC1-4B3E-9744-8018CBA772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257D7B03-A1DA-4709-BC41-66127BA2C759}">
      <dgm:prSet phldrT="[文本]"/>
      <dgm:spPr>
        <a:noFill/>
        <a:ln>
          <a:solidFill>
            <a:srgbClr val="92D050"/>
          </a:solidFill>
        </a:ln>
      </dgm:spPr>
      <dgm:t>
        <a:bodyPr/>
        <a:lstStyle/>
        <a:p>
          <a:r>
            <a:rPr lang="zh-CN" altLang="en-US" dirty="0" smtClean="0">
              <a:latin typeface="微软雅黑" pitchFamily="34" charset="-122"/>
              <a:ea typeface="微软雅黑" pitchFamily="34" charset="-122"/>
            </a:rPr>
            <a:t>事件</a:t>
          </a:r>
          <a:endParaRPr lang="zh-CN" altLang="en-US" dirty="0">
            <a:latin typeface="微软雅黑" pitchFamily="34" charset="-122"/>
            <a:ea typeface="微软雅黑" pitchFamily="34" charset="-122"/>
          </a:endParaRPr>
        </a:p>
      </dgm:t>
    </dgm:pt>
    <dgm:pt modelId="{AC14E562-DB9B-4C4F-BFD0-5E1906FD2C79}" type="parTrans" cxnId="{77BBE488-CB3A-4B30-A300-B6E657C722ED}">
      <dgm:prSet/>
      <dgm:spPr/>
      <dgm:t>
        <a:bodyPr/>
        <a:lstStyle/>
        <a:p>
          <a:endParaRPr lang="zh-CN" altLang="en-US">
            <a:latin typeface="微软雅黑" pitchFamily="34" charset="-122"/>
            <a:ea typeface="微软雅黑" pitchFamily="34" charset="-122"/>
          </a:endParaRPr>
        </a:p>
      </dgm:t>
    </dgm:pt>
    <dgm:pt modelId="{442068C4-B010-4AF7-AD9A-40F06213C0B9}" type="sibTrans" cxnId="{77BBE488-CB3A-4B30-A300-B6E657C722ED}">
      <dgm:prSet/>
      <dgm:spPr/>
      <dgm:t>
        <a:bodyPr/>
        <a:lstStyle/>
        <a:p>
          <a:endParaRPr lang="zh-CN" altLang="en-US">
            <a:latin typeface="微软雅黑" pitchFamily="34" charset="-122"/>
            <a:ea typeface="微软雅黑" pitchFamily="34" charset="-122"/>
          </a:endParaRPr>
        </a:p>
      </dgm:t>
    </dgm:pt>
    <dgm:pt modelId="{1A98F7C3-E678-47AC-B4FB-7AC7AEE2E01A}">
      <dgm:prSet phldrT="[文本]"/>
      <dgm:spPr>
        <a:noFill/>
        <a:ln>
          <a:solidFill>
            <a:srgbClr val="92D050"/>
          </a:solidFill>
        </a:ln>
      </dgm:spPr>
      <dgm:t>
        <a:bodyPr/>
        <a:lstStyle/>
        <a:p>
          <a:r>
            <a:rPr lang="zh-CN" altLang="en-US" dirty="0" smtClean="0">
              <a:latin typeface="微软雅黑" pitchFamily="34" charset="-122"/>
              <a:ea typeface="微软雅黑" pitchFamily="34" charset="-122"/>
            </a:rPr>
            <a:t>问题</a:t>
          </a:r>
          <a:endParaRPr lang="zh-CN" altLang="en-US" dirty="0">
            <a:latin typeface="微软雅黑" pitchFamily="34" charset="-122"/>
            <a:ea typeface="微软雅黑" pitchFamily="34" charset="-122"/>
          </a:endParaRPr>
        </a:p>
      </dgm:t>
    </dgm:pt>
    <dgm:pt modelId="{AE95526E-572C-4F5F-80B0-6A7562808F8D}" type="parTrans" cxnId="{1D1EB477-58F8-4CB9-8E52-3A10FC7D827E}">
      <dgm:prSet/>
      <dgm:spPr/>
      <dgm:t>
        <a:bodyPr/>
        <a:lstStyle/>
        <a:p>
          <a:endParaRPr lang="zh-CN" altLang="en-US">
            <a:latin typeface="微软雅黑" pitchFamily="34" charset="-122"/>
            <a:ea typeface="微软雅黑" pitchFamily="34" charset="-122"/>
          </a:endParaRPr>
        </a:p>
      </dgm:t>
    </dgm:pt>
    <dgm:pt modelId="{0665887B-32A0-4F79-BAC8-0AE5D678AF9D}" type="sibTrans" cxnId="{1D1EB477-58F8-4CB9-8E52-3A10FC7D827E}">
      <dgm:prSet/>
      <dgm:spPr/>
      <dgm:t>
        <a:bodyPr/>
        <a:lstStyle/>
        <a:p>
          <a:endParaRPr lang="zh-CN" altLang="en-US">
            <a:latin typeface="微软雅黑" pitchFamily="34" charset="-122"/>
            <a:ea typeface="微软雅黑" pitchFamily="34" charset="-122"/>
          </a:endParaRPr>
        </a:p>
      </dgm:t>
    </dgm:pt>
    <dgm:pt modelId="{E46B2D17-DFA0-45C9-8A18-20C115BE40CE}">
      <dgm:prSet phldrT="[文本]"/>
      <dgm:spPr>
        <a:noFill/>
        <a:ln>
          <a:solidFill>
            <a:srgbClr val="92D050"/>
          </a:solidFill>
        </a:ln>
      </dgm:spPr>
      <dgm:t>
        <a:bodyPr/>
        <a:lstStyle/>
        <a:p>
          <a:r>
            <a:rPr lang="zh-CN" altLang="en-US" dirty="0" smtClean="0">
              <a:latin typeface="微软雅黑" pitchFamily="34" charset="-122"/>
              <a:ea typeface="微软雅黑" pitchFamily="34" charset="-122"/>
            </a:rPr>
            <a:t>变更</a:t>
          </a:r>
          <a:endParaRPr lang="zh-CN" altLang="en-US" dirty="0">
            <a:latin typeface="微软雅黑" pitchFamily="34" charset="-122"/>
            <a:ea typeface="微软雅黑" pitchFamily="34" charset="-122"/>
          </a:endParaRPr>
        </a:p>
      </dgm:t>
    </dgm:pt>
    <dgm:pt modelId="{A20438E1-9B28-4CC6-897C-34D17D7F2146}" type="parTrans" cxnId="{92B53711-B512-4948-8FD8-50F161BF1609}">
      <dgm:prSet/>
      <dgm:spPr/>
      <dgm:t>
        <a:bodyPr/>
        <a:lstStyle/>
        <a:p>
          <a:endParaRPr lang="zh-CN" altLang="en-US">
            <a:latin typeface="微软雅黑" pitchFamily="34" charset="-122"/>
            <a:ea typeface="微软雅黑" pitchFamily="34" charset="-122"/>
          </a:endParaRPr>
        </a:p>
      </dgm:t>
    </dgm:pt>
    <dgm:pt modelId="{0A5B7059-CCA5-43E1-9284-E365936BA0D9}" type="sibTrans" cxnId="{92B53711-B512-4948-8FD8-50F161BF1609}">
      <dgm:prSet/>
      <dgm:spPr/>
      <dgm:t>
        <a:bodyPr/>
        <a:lstStyle/>
        <a:p>
          <a:endParaRPr lang="zh-CN" altLang="en-US">
            <a:latin typeface="微软雅黑" pitchFamily="34" charset="-122"/>
            <a:ea typeface="微软雅黑" pitchFamily="34" charset="-122"/>
          </a:endParaRPr>
        </a:p>
      </dgm:t>
    </dgm:pt>
    <dgm:pt modelId="{AF08DA7B-B2AE-4961-9FAA-143F8CE761BA}">
      <dgm:prSet phldrT="[文本]"/>
      <dgm:spPr>
        <a:noFill/>
        <a:ln>
          <a:solidFill>
            <a:srgbClr val="92D050"/>
          </a:solidFill>
        </a:ln>
      </dgm:spPr>
      <dgm:t>
        <a:bodyPr/>
        <a:lstStyle/>
        <a:p>
          <a:r>
            <a:rPr lang="zh-CN" altLang="en-US" dirty="0" smtClean="0">
              <a:latin typeface="微软雅黑" pitchFamily="34" charset="-122"/>
              <a:ea typeface="微软雅黑" pitchFamily="34" charset="-122"/>
            </a:rPr>
            <a:t>配置管理</a:t>
          </a:r>
          <a:endParaRPr lang="zh-CN" altLang="en-US" dirty="0">
            <a:latin typeface="微软雅黑" pitchFamily="34" charset="-122"/>
            <a:ea typeface="微软雅黑" pitchFamily="34" charset="-122"/>
          </a:endParaRPr>
        </a:p>
      </dgm:t>
    </dgm:pt>
    <dgm:pt modelId="{085A9860-53E9-4A53-A932-49F5E1E221A3}" type="parTrans" cxnId="{456F7253-89AA-414E-9224-5E4E0BBD3F47}">
      <dgm:prSet/>
      <dgm:spPr/>
      <dgm:t>
        <a:bodyPr/>
        <a:lstStyle/>
        <a:p>
          <a:endParaRPr lang="zh-CN" altLang="en-US">
            <a:latin typeface="微软雅黑" pitchFamily="34" charset="-122"/>
            <a:ea typeface="微软雅黑" pitchFamily="34" charset="-122"/>
          </a:endParaRPr>
        </a:p>
      </dgm:t>
    </dgm:pt>
    <dgm:pt modelId="{CBFDFC8B-BFD9-4A04-A9F9-5ED1786886AF}" type="sibTrans" cxnId="{456F7253-89AA-414E-9224-5E4E0BBD3F47}">
      <dgm:prSet/>
      <dgm:spPr/>
      <dgm:t>
        <a:bodyPr/>
        <a:lstStyle/>
        <a:p>
          <a:endParaRPr lang="zh-CN" altLang="en-US">
            <a:latin typeface="微软雅黑" pitchFamily="34" charset="-122"/>
            <a:ea typeface="微软雅黑" pitchFamily="34" charset="-122"/>
          </a:endParaRPr>
        </a:p>
      </dgm:t>
    </dgm:pt>
    <dgm:pt modelId="{59CA1D18-AAC7-476E-A2E8-9DF64530AEE9}">
      <dgm:prSet phldrT="[文本]"/>
      <dgm:spPr>
        <a:noFill/>
        <a:ln>
          <a:solidFill>
            <a:srgbClr val="92D050"/>
          </a:solidFill>
        </a:ln>
      </dgm:spPr>
      <dgm:t>
        <a:bodyPr/>
        <a:lstStyle/>
        <a:p>
          <a:r>
            <a:rPr lang="zh-CN" altLang="en-US" dirty="0" smtClean="0">
              <a:latin typeface="微软雅黑" pitchFamily="34" charset="-122"/>
              <a:ea typeface="微软雅黑" pitchFamily="34" charset="-122"/>
            </a:rPr>
            <a:t>服务级别</a:t>
          </a:r>
          <a:endParaRPr lang="zh-CN" altLang="en-US" dirty="0">
            <a:latin typeface="微软雅黑" pitchFamily="34" charset="-122"/>
            <a:ea typeface="微软雅黑" pitchFamily="34" charset="-122"/>
          </a:endParaRPr>
        </a:p>
      </dgm:t>
    </dgm:pt>
    <dgm:pt modelId="{DCB1E152-7B21-43CC-A99F-C61C21B66D37}" type="parTrans" cxnId="{5A3CB1F6-FEFD-4ADA-9A43-B6B7EA15B91B}">
      <dgm:prSet/>
      <dgm:spPr/>
      <dgm:t>
        <a:bodyPr/>
        <a:lstStyle/>
        <a:p>
          <a:endParaRPr lang="zh-CN" altLang="en-US">
            <a:latin typeface="微软雅黑" pitchFamily="34" charset="-122"/>
            <a:ea typeface="微软雅黑" pitchFamily="34" charset="-122"/>
          </a:endParaRPr>
        </a:p>
      </dgm:t>
    </dgm:pt>
    <dgm:pt modelId="{5F45C12F-5D80-41C2-AE35-A879A6A229B5}" type="sibTrans" cxnId="{5A3CB1F6-FEFD-4ADA-9A43-B6B7EA15B91B}">
      <dgm:prSet/>
      <dgm:spPr/>
      <dgm:t>
        <a:bodyPr/>
        <a:lstStyle/>
        <a:p>
          <a:endParaRPr lang="zh-CN" altLang="en-US">
            <a:latin typeface="微软雅黑" pitchFamily="34" charset="-122"/>
            <a:ea typeface="微软雅黑" pitchFamily="34" charset="-122"/>
          </a:endParaRPr>
        </a:p>
      </dgm:t>
    </dgm:pt>
    <dgm:pt modelId="{561AE27C-DDA1-4EF7-BD4F-3A99BF9F95FA}">
      <dgm:prSet phldrT="[文本]"/>
      <dgm:spPr>
        <a:noFill/>
        <a:ln>
          <a:solidFill>
            <a:srgbClr val="92D050"/>
          </a:solidFill>
        </a:ln>
      </dgm:spPr>
      <dgm:t>
        <a:bodyPr/>
        <a:lstStyle/>
        <a:p>
          <a:r>
            <a:rPr lang="zh-CN" altLang="en-US" dirty="0" smtClean="0">
              <a:latin typeface="微软雅黑" pitchFamily="34" charset="-122"/>
              <a:ea typeface="微软雅黑" pitchFamily="34" charset="-122"/>
            </a:rPr>
            <a:t>服务目录</a:t>
          </a:r>
          <a:endParaRPr lang="zh-CN" altLang="en-US" dirty="0">
            <a:latin typeface="微软雅黑" pitchFamily="34" charset="-122"/>
            <a:ea typeface="微软雅黑" pitchFamily="34" charset="-122"/>
          </a:endParaRPr>
        </a:p>
      </dgm:t>
    </dgm:pt>
    <dgm:pt modelId="{679D0589-7B05-4887-ABBE-088395DF34BB}" type="parTrans" cxnId="{8420CCEC-D3DC-484F-B3BA-D11E379E6784}">
      <dgm:prSet/>
      <dgm:spPr/>
      <dgm:t>
        <a:bodyPr/>
        <a:lstStyle/>
        <a:p>
          <a:endParaRPr lang="zh-CN" altLang="en-US">
            <a:latin typeface="微软雅黑" pitchFamily="34" charset="-122"/>
            <a:ea typeface="微软雅黑" pitchFamily="34" charset="-122"/>
          </a:endParaRPr>
        </a:p>
      </dgm:t>
    </dgm:pt>
    <dgm:pt modelId="{3153B04C-1931-4F6F-9945-55157AE1D284}" type="sibTrans" cxnId="{8420CCEC-D3DC-484F-B3BA-D11E379E6784}">
      <dgm:prSet/>
      <dgm:spPr/>
      <dgm:t>
        <a:bodyPr/>
        <a:lstStyle/>
        <a:p>
          <a:endParaRPr lang="zh-CN" altLang="en-US">
            <a:latin typeface="微软雅黑" pitchFamily="34" charset="-122"/>
            <a:ea typeface="微软雅黑" pitchFamily="34" charset="-122"/>
          </a:endParaRPr>
        </a:p>
      </dgm:t>
    </dgm:pt>
    <dgm:pt modelId="{5E71A9F5-72F3-4DED-9E30-DCB12D936C2F}">
      <dgm:prSet phldrT="[文本]"/>
      <dgm:spPr>
        <a:noFill/>
        <a:ln>
          <a:solidFill>
            <a:srgbClr val="92D050"/>
          </a:solidFill>
        </a:ln>
      </dgm:spPr>
      <dgm:t>
        <a:bodyPr/>
        <a:lstStyle/>
        <a:p>
          <a:r>
            <a:rPr lang="zh-CN" altLang="en-US" dirty="0" smtClean="0">
              <a:latin typeface="微软雅黑" pitchFamily="34" charset="-122"/>
              <a:ea typeface="微软雅黑" pitchFamily="34" charset="-122"/>
            </a:rPr>
            <a:t>请求</a:t>
          </a:r>
          <a:endParaRPr lang="zh-CN" altLang="en-US" dirty="0">
            <a:latin typeface="微软雅黑" pitchFamily="34" charset="-122"/>
            <a:ea typeface="微软雅黑" pitchFamily="34" charset="-122"/>
          </a:endParaRPr>
        </a:p>
      </dgm:t>
    </dgm:pt>
    <dgm:pt modelId="{70618E4F-4923-4B43-9AF0-1BD72E1A7154}" type="parTrans" cxnId="{C2D03D39-EC49-41F4-B0D4-62FBBF21DCB2}">
      <dgm:prSet/>
      <dgm:spPr/>
      <dgm:t>
        <a:bodyPr/>
        <a:lstStyle/>
        <a:p>
          <a:endParaRPr lang="zh-CN" altLang="en-US">
            <a:latin typeface="微软雅黑" pitchFamily="34" charset="-122"/>
            <a:ea typeface="微软雅黑" pitchFamily="34" charset="-122"/>
          </a:endParaRPr>
        </a:p>
      </dgm:t>
    </dgm:pt>
    <dgm:pt modelId="{D420F4E1-5FC7-4CFF-8AFD-92555A23E04B}" type="sibTrans" cxnId="{C2D03D39-EC49-41F4-B0D4-62FBBF21DCB2}">
      <dgm:prSet/>
      <dgm:spPr/>
      <dgm:t>
        <a:bodyPr/>
        <a:lstStyle/>
        <a:p>
          <a:endParaRPr lang="zh-CN" altLang="en-US">
            <a:latin typeface="微软雅黑" pitchFamily="34" charset="-122"/>
            <a:ea typeface="微软雅黑" pitchFamily="34" charset="-122"/>
          </a:endParaRPr>
        </a:p>
      </dgm:t>
    </dgm:pt>
    <dgm:pt modelId="{9E67ABE2-97B4-4776-9F7F-B620758544C8}">
      <dgm:prSet phldrT="[文本]"/>
      <dgm:spPr>
        <a:noFill/>
        <a:ln>
          <a:solidFill>
            <a:srgbClr val="92D050"/>
          </a:solidFill>
        </a:ln>
      </dgm:spPr>
      <dgm:t>
        <a:bodyPr/>
        <a:lstStyle/>
        <a:p>
          <a:r>
            <a:rPr lang="zh-CN" altLang="en-US" dirty="0" smtClean="0">
              <a:latin typeface="微软雅黑" pitchFamily="34" charset="-122"/>
              <a:ea typeface="微软雅黑" pitchFamily="34" charset="-122"/>
            </a:rPr>
            <a:t>财务</a:t>
          </a:r>
          <a:endParaRPr lang="zh-CN" altLang="en-US" dirty="0">
            <a:latin typeface="微软雅黑" pitchFamily="34" charset="-122"/>
            <a:ea typeface="微软雅黑" pitchFamily="34" charset="-122"/>
          </a:endParaRPr>
        </a:p>
      </dgm:t>
    </dgm:pt>
    <dgm:pt modelId="{3C09AD3B-0D16-4B95-A491-FEB8E035E326}" type="parTrans" cxnId="{0D4A36A3-931E-49B4-B1E9-B287F4874E59}">
      <dgm:prSet/>
      <dgm:spPr/>
      <dgm:t>
        <a:bodyPr/>
        <a:lstStyle/>
        <a:p>
          <a:endParaRPr lang="zh-CN" altLang="en-US"/>
        </a:p>
      </dgm:t>
    </dgm:pt>
    <dgm:pt modelId="{3A534CFE-68B7-4623-B713-D3577AA15699}" type="sibTrans" cxnId="{0D4A36A3-931E-49B4-B1E9-B287F4874E59}">
      <dgm:prSet/>
      <dgm:spPr/>
      <dgm:t>
        <a:bodyPr/>
        <a:lstStyle/>
        <a:p>
          <a:endParaRPr lang="zh-CN" altLang="en-US"/>
        </a:p>
      </dgm:t>
    </dgm:pt>
    <dgm:pt modelId="{4718487B-6B4E-4B7E-8085-08E16234E05F}">
      <dgm:prSet phldrT="[文本]"/>
      <dgm:spPr>
        <a:noFill/>
        <a:ln>
          <a:solidFill>
            <a:srgbClr val="92D050"/>
          </a:solidFill>
        </a:ln>
      </dgm:spPr>
      <dgm:t>
        <a:bodyPr/>
        <a:lstStyle/>
        <a:p>
          <a:r>
            <a:rPr lang="zh-CN" altLang="en-US" dirty="0" smtClean="0">
              <a:latin typeface="微软雅黑" pitchFamily="34" charset="-122"/>
              <a:ea typeface="微软雅黑" pitchFamily="34" charset="-122"/>
            </a:rPr>
            <a:t>故障</a:t>
          </a:r>
          <a:endParaRPr lang="zh-CN" altLang="en-US" dirty="0">
            <a:latin typeface="微软雅黑" pitchFamily="34" charset="-122"/>
            <a:ea typeface="微软雅黑" pitchFamily="34" charset="-122"/>
          </a:endParaRPr>
        </a:p>
      </dgm:t>
    </dgm:pt>
    <dgm:pt modelId="{48420A86-AA14-422B-A3E4-3CB2152F3CDE}" type="parTrans" cxnId="{4D9B3B7C-FF92-4580-BA3C-40E1B37CBEE5}">
      <dgm:prSet/>
      <dgm:spPr/>
      <dgm:t>
        <a:bodyPr/>
        <a:lstStyle/>
        <a:p>
          <a:endParaRPr lang="zh-CN" altLang="en-US"/>
        </a:p>
      </dgm:t>
    </dgm:pt>
    <dgm:pt modelId="{3A0D3935-731D-4EC3-9CD3-4FB5C9CDDC06}" type="sibTrans" cxnId="{4D9B3B7C-FF92-4580-BA3C-40E1B37CBEE5}">
      <dgm:prSet/>
      <dgm:spPr/>
      <dgm:t>
        <a:bodyPr/>
        <a:lstStyle/>
        <a:p>
          <a:endParaRPr lang="zh-CN" altLang="en-US"/>
        </a:p>
      </dgm:t>
    </dgm:pt>
    <dgm:pt modelId="{9E99A928-7A23-404B-936D-CDDA1279D2FE}" type="pres">
      <dgm:prSet presAssocID="{A5235A9E-CFC1-4B3E-9744-8018CBA772CF}" presName="diagram" presStyleCnt="0">
        <dgm:presLayoutVars>
          <dgm:dir/>
          <dgm:resizeHandles val="exact"/>
        </dgm:presLayoutVars>
      </dgm:prSet>
      <dgm:spPr/>
    </dgm:pt>
    <dgm:pt modelId="{8635A71F-70BE-42A2-AB24-74E81D929EE6}" type="pres">
      <dgm:prSet presAssocID="{257D7B03-A1DA-4709-BC41-66127BA2C759}" presName="node" presStyleLbl="node1" presStyleIdx="0" presStyleCnt="9">
        <dgm:presLayoutVars>
          <dgm:bulletEnabled val="1"/>
        </dgm:presLayoutVars>
      </dgm:prSet>
      <dgm:spPr/>
      <dgm:t>
        <a:bodyPr/>
        <a:lstStyle/>
        <a:p>
          <a:endParaRPr lang="zh-CN" altLang="en-US"/>
        </a:p>
      </dgm:t>
    </dgm:pt>
    <dgm:pt modelId="{926D0B17-AB15-4C3D-BF29-2413281CB4FD}" type="pres">
      <dgm:prSet presAssocID="{442068C4-B010-4AF7-AD9A-40F06213C0B9}" presName="sibTrans" presStyleCnt="0"/>
      <dgm:spPr/>
    </dgm:pt>
    <dgm:pt modelId="{AE32AAB3-13BD-4847-8A2E-393C4A051264}" type="pres">
      <dgm:prSet presAssocID="{1A98F7C3-E678-47AC-B4FB-7AC7AEE2E01A}" presName="node" presStyleLbl="node1" presStyleIdx="1" presStyleCnt="9">
        <dgm:presLayoutVars>
          <dgm:bulletEnabled val="1"/>
        </dgm:presLayoutVars>
      </dgm:prSet>
      <dgm:spPr/>
      <dgm:t>
        <a:bodyPr/>
        <a:lstStyle/>
        <a:p>
          <a:endParaRPr lang="zh-CN" altLang="en-US"/>
        </a:p>
      </dgm:t>
    </dgm:pt>
    <dgm:pt modelId="{6678A8F8-42F3-4CAD-9D93-A436FECE0102}" type="pres">
      <dgm:prSet presAssocID="{0665887B-32A0-4F79-BAC8-0AE5D678AF9D}" presName="sibTrans" presStyleCnt="0"/>
      <dgm:spPr/>
    </dgm:pt>
    <dgm:pt modelId="{596E0089-9AF4-446A-B63B-21E28CAD4C18}" type="pres">
      <dgm:prSet presAssocID="{E46B2D17-DFA0-45C9-8A18-20C115BE40CE}" presName="node" presStyleLbl="node1" presStyleIdx="2" presStyleCnt="9">
        <dgm:presLayoutVars>
          <dgm:bulletEnabled val="1"/>
        </dgm:presLayoutVars>
      </dgm:prSet>
      <dgm:spPr/>
      <dgm:t>
        <a:bodyPr/>
        <a:lstStyle/>
        <a:p>
          <a:endParaRPr lang="zh-CN" altLang="en-US"/>
        </a:p>
      </dgm:t>
    </dgm:pt>
    <dgm:pt modelId="{C0AC8A77-033D-4063-B11E-C5408115FE6F}" type="pres">
      <dgm:prSet presAssocID="{0A5B7059-CCA5-43E1-9284-E365936BA0D9}" presName="sibTrans" presStyleCnt="0"/>
      <dgm:spPr/>
    </dgm:pt>
    <dgm:pt modelId="{DC3379BE-DD08-4502-AA1B-3AA84031FB4D}" type="pres">
      <dgm:prSet presAssocID="{AF08DA7B-B2AE-4961-9FAA-143F8CE761BA}" presName="node" presStyleLbl="node1" presStyleIdx="3" presStyleCnt="9">
        <dgm:presLayoutVars>
          <dgm:bulletEnabled val="1"/>
        </dgm:presLayoutVars>
      </dgm:prSet>
      <dgm:spPr/>
      <dgm:t>
        <a:bodyPr/>
        <a:lstStyle/>
        <a:p>
          <a:endParaRPr lang="zh-CN" altLang="en-US"/>
        </a:p>
      </dgm:t>
    </dgm:pt>
    <dgm:pt modelId="{95E6FED1-4623-4923-9FCC-A0A5DB1F6E49}" type="pres">
      <dgm:prSet presAssocID="{CBFDFC8B-BFD9-4A04-A9F9-5ED1786886AF}" presName="sibTrans" presStyleCnt="0"/>
      <dgm:spPr/>
    </dgm:pt>
    <dgm:pt modelId="{D1238ADA-A880-423E-BC5E-7E65421EE8DA}" type="pres">
      <dgm:prSet presAssocID="{59CA1D18-AAC7-476E-A2E8-9DF64530AEE9}" presName="node" presStyleLbl="node1" presStyleIdx="4" presStyleCnt="9">
        <dgm:presLayoutVars>
          <dgm:bulletEnabled val="1"/>
        </dgm:presLayoutVars>
      </dgm:prSet>
      <dgm:spPr/>
      <dgm:t>
        <a:bodyPr/>
        <a:lstStyle/>
        <a:p>
          <a:endParaRPr lang="zh-CN" altLang="en-US"/>
        </a:p>
      </dgm:t>
    </dgm:pt>
    <dgm:pt modelId="{BBD26424-E5EA-4E92-B0C9-CCA8BB0185EF}" type="pres">
      <dgm:prSet presAssocID="{5F45C12F-5D80-41C2-AE35-A879A6A229B5}" presName="sibTrans" presStyleCnt="0"/>
      <dgm:spPr/>
    </dgm:pt>
    <dgm:pt modelId="{79A983F9-FCFF-4031-B088-B58BE97D212B}" type="pres">
      <dgm:prSet presAssocID="{561AE27C-DDA1-4EF7-BD4F-3A99BF9F95FA}" presName="node" presStyleLbl="node1" presStyleIdx="5" presStyleCnt="9">
        <dgm:presLayoutVars>
          <dgm:bulletEnabled val="1"/>
        </dgm:presLayoutVars>
      </dgm:prSet>
      <dgm:spPr/>
      <dgm:t>
        <a:bodyPr/>
        <a:lstStyle/>
        <a:p>
          <a:endParaRPr lang="zh-CN" altLang="en-US"/>
        </a:p>
      </dgm:t>
    </dgm:pt>
    <dgm:pt modelId="{EE690FD2-3B77-409B-B8A7-95F13CE2E224}" type="pres">
      <dgm:prSet presAssocID="{3153B04C-1931-4F6F-9945-55157AE1D284}" presName="sibTrans" presStyleCnt="0"/>
      <dgm:spPr/>
    </dgm:pt>
    <dgm:pt modelId="{28C008A4-45EC-41B0-83B9-44B968DB37A9}" type="pres">
      <dgm:prSet presAssocID="{4718487B-6B4E-4B7E-8085-08E16234E05F}" presName="node" presStyleLbl="node1" presStyleIdx="6" presStyleCnt="9">
        <dgm:presLayoutVars>
          <dgm:bulletEnabled val="1"/>
        </dgm:presLayoutVars>
      </dgm:prSet>
      <dgm:spPr/>
    </dgm:pt>
    <dgm:pt modelId="{8B9CB34F-6969-4DAA-A699-A0DC485BE842}" type="pres">
      <dgm:prSet presAssocID="{3A0D3935-731D-4EC3-9CD3-4FB5C9CDDC06}" presName="sibTrans" presStyleCnt="0"/>
      <dgm:spPr/>
    </dgm:pt>
    <dgm:pt modelId="{7B326BC9-B429-4C5C-955F-07B76AF2289A}" type="pres">
      <dgm:prSet presAssocID="{5E71A9F5-72F3-4DED-9E30-DCB12D936C2F}" presName="node" presStyleLbl="node1" presStyleIdx="7" presStyleCnt="9">
        <dgm:presLayoutVars>
          <dgm:bulletEnabled val="1"/>
        </dgm:presLayoutVars>
      </dgm:prSet>
      <dgm:spPr/>
      <dgm:t>
        <a:bodyPr/>
        <a:lstStyle/>
        <a:p>
          <a:endParaRPr lang="zh-CN" altLang="en-US"/>
        </a:p>
      </dgm:t>
    </dgm:pt>
    <dgm:pt modelId="{23A59190-A0C7-423D-BE18-DCAB51DED47F}" type="pres">
      <dgm:prSet presAssocID="{D420F4E1-5FC7-4CFF-8AFD-92555A23E04B}" presName="sibTrans" presStyleCnt="0"/>
      <dgm:spPr/>
    </dgm:pt>
    <dgm:pt modelId="{7F60F67D-2AC6-47F0-90A1-FEB77D5403EF}" type="pres">
      <dgm:prSet presAssocID="{9E67ABE2-97B4-4776-9F7F-B620758544C8}" presName="node" presStyleLbl="node1" presStyleIdx="8" presStyleCnt="9">
        <dgm:presLayoutVars>
          <dgm:bulletEnabled val="1"/>
        </dgm:presLayoutVars>
      </dgm:prSet>
      <dgm:spPr/>
    </dgm:pt>
  </dgm:ptLst>
  <dgm:cxnLst>
    <dgm:cxn modelId="{CD33D5E8-F61A-40A8-BD4D-F517D27194E2}" type="presOf" srcId="{E46B2D17-DFA0-45C9-8A18-20C115BE40CE}" destId="{596E0089-9AF4-446A-B63B-21E28CAD4C18}" srcOrd="0" destOrd="0" presId="urn:microsoft.com/office/officeart/2005/8/layout/default"/>
    <dgm:cxn modelId="{456F7253-89AA-414E-9224-5E4E0BBD3F47}" srcId="{A5235A9E-CFC1-4B3E-9744-8018CBA772CF}" destId="{AF08DA7B-B2AE-4961-9FAA-143F8CE761BA}" srcOrd="3" destOrd="0" parTransId="{085A9860-53E9-4A53-A932-49F5E1E221A3}" sibTransId="{CBFDFC8B-BFD9-4A04-A9F9-5ED1786886AF}"/>
    <dgm:cxn modelId="{04F2B4CF-1422-4618-883E-5E0628F4B6B6}" type="presOf" srcId="{4718487B-6B4E-4B7E-8085-08E16234E05F}" destId="{28C008A4-45EC-41B0-83B9-44B968DB37A9}" srcOrd="0" destOrd="0" presId="urn:microsoft.com/office/officeart/2005/8/layout/default"/>
    <dgm:cxn modelId="{4D9B3B7C-FF92-4580-BA3C-40E1B37CBEE5}" srcId="{A5235A9E-CFC1-4B3E-9744-8018CBA772CF}" destId="{4718487B-6B4E-4B7E-8085-08E16234E05F}" srcOrd="6" destOrd="0" parTransId="{48420A86-AA14-422B-A3E4-3CB2152F3CDE}" sibTransId="{3A0D3935-731D-4EC3-9CD3-4FB5C9CDDC06}"/>
    <dgm:cxn modelId="{22113037-BEA6-4408-A3EE-F0E0EEA3D1CC}" type="presOf" srcId="{561AE27C-DDA1-4EF7-BD4F-3A99BF9F95FA}" destId="{79A983F9-FCFF-4031-B088-B58BE97D212B}" srcOrd="0" destOrd="0" presId="urn:microsoft.com/office/officeart/2005/8/layout/default"/>
    <dgm:cxn modelId="{5A3CB1F6-FEFD-4ADA-9A43-B6B7EA15B91B}" srcId="{A5235A9E-CFC1-4B3E-9744-8018CBA772CF}" destId="{59CA1D18-AAC7-476E-A2E8-9DF64530AEE9}" srcOrd="4" destOrd="0" parTransId="{DCB1E152-7B21-43CC-A99F-C61C21B66D37}" sibTransId="{5F45C12F-5D80-41C2-AE35-A879A6A229B5}"/>
    <dgm:cxn modelId="{D4B6E5C3-1A07-4794-8FF8-DDB21D4BC26A}" type="presOf" srcId="{AF08DA7B-B2AE-4961-9FAA-143F8CE761BA}" destId="{DC3379BE-DD08-4502-AA1B-3AA84031FB4D}" srcOrd="0" destOrd="0" presId="urn:microsoft.com/office/officeart/2005/8/layout/default"/>
    <dgm:cxn modelId="{7151D829-40D8-4920-A856-DC48FDFBF1EB}" type="presOf" srcId="{A5235A9E-CFC1-4B3E-9744-8018CBA772CF}" destId="{9E99A928-7A23-404B-936D-CDDA1279D2FE}" srcOrd="0" destOrd="0" presId="urn:microsoft.com/office/officeart/2005/8/layout/default"/>
    <dgm:cxn modelId="{8420CCEC-D3DC-484F-B3BA-D11E379E6784}" srcId="{A5235A9E-CFC1-4B3E-9744-8018CBA772CF}" destId="{561AE27C-DDA1-4EF7-BD4F-3A99BF9F95FA}" srcOrd="5" destOrd="0" parTransId="{679D0589-7B05-4887-ABBE-088395DF34BB}" sibTransId="{3153B04C-1931-4F6F-9945-55157AE1D284}"/>
    <dgm:cxn modelId="{92B53711-B512-4948-8FD8-50F161BF1609}" srcId="{A5235A9E-CFC1-4B3E-9744-8018CBA772CF}" destId="{E46B2D17-DFA0-45C9-8A18-20C115BE40CE}" srcOrd="2" destOrd="0" parTransId="{A20438E1-9B28-4CC6-897C-34D17D7F2146}" sibTransId="{0A5B7059-CCA5-43E1-9284-E365936BA0D9}"/>
    <dgm:cxn modelId="{D5867761-5ED5-4470-90FE-1AEDD5C45251}" type="presOf" srcId="{59CA1D18-AAC7-476E-A2E8-9DF64530AEE9}" destId="{D1238ADA-A880-423E-BC5E-7E65421EE8DA}" srcOrd="0" destOrd="0" presId="urn:microsoft.com/office/officeart/2005/8/layout/default"/>
    <dgm:cxn modelId="{A3C0ABD9-71B4-454D-B2B6-53018F0B0EAF}" type="presOf" srcId="{257D7B03-A1DA-4709-BC41-66127BA2C759}" destId="{8635A71F-70BE-42A2-AB24-74E81D929EE6}" srcOrd="0" destOrd="0" presId="urn:microsoft.com/office/officeart/2005/8/layout/default"/>
    <dgm:cxn modelId="{84C9EAE9-B020-4001-8E17-E752A2586A3D}" type="presOf" srcId="{9E67ABE2-97B4-4776-9F7F-B620758544C8}" destId="{7F60F67D-2AC6-47F0-90A1-FEB77D5403EF}" srcOrd="0" destOrd="0" presId="urn:microsoft.com/office/officeart/2005/8/layout/default"/>
    <dgm:cxn modelId="{0D4A36A3-931E-49B4-B1E9-B287F4874E59}" srcId="{A5235A9E-CFC1-4B3E-9744-8018CBA772CF}" destId="{9E67ABE2-97B4-4776-9F7F-B620758544C8}" srcOrd="8" destOrd="0" parTransId="{3C09AD3B-0D16-4B95-A491-FEB8E035E326}" sibTransId="{3A534CFE-68B7-4623-B713-D3577AA15699}"/>
    <dgm:cxn modelId="{C2D03D39-EC49-41F4-B0D4-62FBBF21DCB2}" srcId="{A5235A9E-CFC1-4B3E-9744-8018CBA772CF}" destId="{5E71A9F5-72F3-4DED-9E30-DCB12D936C2F}" srcOrd="7" destOrd="0" parTransId="{70618E4F-4923-4B43-9AF0-1BD72E1A7154}" sibTransId="{D420F4E1-5FC7-4CFF-8AFD-92555A23E04B}"/>
    <dgm:cxn modelId="{1D1EB477-58F8-4CB9-8E52-3A10FC7D827E}" srcId="{A5235A9E-CFC1-4B3E-9744-8018CBA772CF}" destId="{1A98F7C3-E678-47AC-B4FB-7AC7AEE2E01A}" srcOrd="1" destOrd="0" parTransId="{AE95526E-572C-4F5F-80B0-6A7562808F8D}" sibTransId="{0665887B-32A0-4F79-BAC8-0AE5D678AF9D}"/>
    <dgm:cxn modelId="{C2A98BF2-64CB-4FE4-A645-F43059CB8D1A}" type="presOf" srcId="{5E71A9F5-72F3-4DED-9E30-DCB12D936C2F}" destId="{7B326BC9-B429-4C5C-955F-07B76AF2289A}" srcOrd="0" destOrd="0" presId="urn:microsoft.com/office/officeart/2005/8/layout/default"/>
    <dgm:cxn modelId="{77BBE488-CB3A-4B30-A300-B6E657C722ED}" srcId="{A5235A9E-CFC1-4B3E-9744-8018CBA772CF}" destId="{257D7B03-A1DA-4709-BC41-66127BA2C759}" srcOrd="0" destOrd="0" parTransId="{AC14E562-DB9B-4C4F-BFD0-5E1906FD2C79}" sibTransId="{442068C4-B010-4AF7-AD9A-40F06213C0B9}"/>
    <dgm:cxn modelId="{F095393B-4927-4071-B556-5A966D6A7F29}" type="presOf" srcId="{1A98F7C3-E678-47AC-B4FB-7AC7AEE2E01A}" destId="{AE32AAB3-13BD-4847-8A2E-393C4A051264}" srcOrd="0" destOrd="0" presId="urn:microsoft.com/office/officeart/2005/8/layout/default"/>
    <dgm:cxn modelId="{E7C758B9-5E06-4BB4-A594-246C6C529F40}" type="presParOf" srcId="{9E99A928-7A23-404B-936D-CDDA1279D2FE}" destId="{8635A71F-70BE-42A2-AB24-74E81D929EE6}" srcOrd="0" destOrd="0" presId="urn:microsoft.com/office/officeart/2005/8/layout/default"/>
    <dgm:cxn modelId="{D4D85331-8A10-4AF4-B4C2-5904FA1664A8}" type="presParOf" srcId="{9E99A928-7A23-404B-936D-CDDA1279D2FE}" destId="{926D0B17-AB15-4C3D-BF29-2413281CB4FD}" srcOrd="1" destOrd="0" presId="urn:microsoft.com/office/officeart/2005/8/layout/default"/>
    <dgm:cxn modelId="{205ABB17-81CD-4B57-B7A3-74F1E41C4C3B}" type="presParOf" srcId="{9E99A928-7A23-404B-936D-CDDA1279D2FE}" destId="{AE32AAB3-13BD-4847-8A2E-393C4A051264}" srcOrd="2" destOrd="0" presId="urn:microsoft.com/office/officeart/2005/8/layout/default"/>
    <dgm:cxn modelId="{F0A332AA-D25F-4973-B87F-BBB59A214AB3}" type="presParOf" srcId="{9E99A928-7A23-404B-936D-CDDA1279D2FE}" destId="{6678A8F8-42F3-4CAD-9D93-A436FECE0102}" srcOrd="3" destOrd="0" presId="urn:microsoft.com/office/officeart/2005/8/layout/default"/>
    <dgm:cxn modelId="{ED030FB5-67C1-4AC9-A400-2FC9E81B3354}" type="presParOf" srcId="{9E99A928-7A23-404B-936D-CDDA1279D2FE}" destId="{596E0089-9AF4-446A-B63B-21E28CAD4C18}" srcOrd="4" destOrd="0" presId="urn:microsoft.com/office/officeart/2005/8/layout/default"/>
    <dgm:cxn modelId="{0399C610-B71A-465F-9FA4-528030AE16E2}" type="presParOf" srcId="{9E99A928-7A23-404B-936D-CDDA1279D2FE}" destId="{C0AC8A77-033D-4063-B11E-C5408115FE6F}" srcOrd="5" destOrd="0" presId="urn:microsoft.com/office/officeart/2005/8/layout/default"/>
    <dgm:cxn modelId="{A9AAF50F-3EAC-477C-94DD-A17A6542CA73}" type="presParOf" srcId="{9E99A928-7A23-404B-936D-CDDA1279D2FE}" destId="{DC3379BE-DD08-4502-AA1B-3AA84031FB4D}" srcOrd="6" destOrd="0" presId="urn:microsoft.com/office/officeart/2005/8/layout/default"/>
    <dgm:cxn modelId="{1ACE5650-9C4B-4298-804D-5F98260B8BD4}" type="presParOf" srcId="{9E99A928-7A23-404B-936D-CDDA1279D2FE}" destId="{95E6FED1-4623-4923-9FCC-A0A5DB1F6E49}" srcOrd="7" destOrd="0" presId="urn:microsoft.com/office/officeart/2005/8/layout/default"/>
    <dgm:cxn modelId="{D721C3BF-343E-4616-89A4-0746B88EA8E7}" type="presParOf" srcId="{9E99A928-7A23-404B-936D-CDDA1279D2FE}" destId="{D1238ADA-A880-423E-BC5E-7E65421EE8DA}" srcOrd="8" destOrd="0" presId="urn:microsoft.com/office/officeart/2005/8/layout/default"/>
    <dgm:cxn modelId="{C1244554-2094-4BBF-AA7C-87EB053A8F2A}" type="presParOf" srcId="{9E99A928-7A23-404B-936D-CDDA1279D2FE}" destId="{BBD26424-E5EA-4E92-B0C9-CCA8BB0185EF}" srcOrd="9" destOrd="0" presId="urn:microsoft.com/office/officeart/2005/8/layout/default"/>
    <dgm:cxn modelId="{C09BDC9E-BA7E-458C-81E2-38833943ED27}" type="presParOf" srcId="{9E99A928-7A23-404B-936D-CDDA1279D2FE}" destId="{79A983F9-FCFF-4031-B088-B58BE97D212B}" srcOrd="10" destOrd="0" presId="urn:microsoft.com/office/officeart/2005/8/layout/default"/>
    <dgm:cxn modelId="{DABA9A82-7DBA-4C02-BDF9-E373D5645C5D}" type="presParOf" srcId="{9E99A928-7A23-404B-936D-CDDA1279D2FE}" destId="{EE690FD2-3B77-409B-B8A7-95F13CE2E224}" srcOrd="11" destOrd="0" presId="urn:microsoft.com/office/officeart/2005/8/layout/default"/>
    <dgm:cxn modelId="{11C36097-39CE-4DEB-9993-14BE8AB373D1}" type="presParOf" srcId="{9E99A928-7A23-404B-936D-CDDA1279D2FE}" destId="{28C008A4-45EC-41B0-83B9-44B968DB37A9}" srcOrd="12" destOrd="0" presId="urn:microsoft.com/office/officeart/2005/8/layout/default"/>
    <dgm:cxn modelId="{D4D30C9C-6123-4450-9D34-160CE6E91B26}" type="presParOf" srcId="{9E99A928-7A23-404B-936D-CDDA1279D2FE}" destId="{8B9CB34F-6969-4DAA-A699-A0DC485BE842}" srcOrd="13" destOrd="0" presId="urn:microsoft.com/office/officeart/2005/8/layout/default"/>
    <dgm:cxn modelId="{FBCD77AD-57AC-45E8-A6C4-84226ED35AC0}" type="presParOf" srcId="{9E99A928-7A23-404B-936D-CDDA1279D2FE}" destId="{7B326BC9-B429-4C5C-955F-07B76AF2289A}" srcOrd="14" destOrd="0" presId="urn:microsoft.com/office/officeart/2005/8/layout/default"/>
    <dgm:cxn modelId="{86BAD110-C0B8-4D13-AE19-0C74E553B6AB}" type="presParOf" srcId="{9E99A928-7A23-404B-936D-CDDA1279D2FE}" destId="{23A59190-A0C7-423D-BE18-DCAB51DED47F}" srcOrd="15" destOrd="0" presId="urn:microsoft.com/office/officeart/2005/8/layout/default"/>
    <dgm:cxn modelId="{20C37F6A-CC17-476A-9CCB-2A10F55DB908}" type="presParOf" srcId="{9E99A928-7A23-404B-936D-CDDA1279D2FE}" destId="{7F60F67D-2AC6-47F0-90A1-FEB77D5403E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5A71F-70BE-42A2-AB24-74E81D929EE6}">
      <dsp:nvSpPr>
        <dsp:cNvPr id="0" name=""/>
        <dsp:cNvSpPr/>
      </dsp:nvSpPr>
      <dsp:spPr>
        <a:xfrm>
          <a:off x="0" y="1269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事件</a:t>
          </a:r>
          <a:endParaRPr lang="zh-CN" altLang="en-US" sz="3200" kern="1200" dirty="0">
            <a:latin typeface="微软雅黑" pitchFamily="34" charset="-122"/>
            <a:ea typeface="微软雅黑" pitchFamily="34" charset="-122"/>
          </a:endParaRPr>
        </a:p>
      </dsp:txBody>
      <dsp:txXfrm>
        <a:off x="0" y="126999"/>
        <a:ext cx="1904999" cy="1143000"/>
      </dsp:txXfrm>
    </dsp:sp>
    <dsp:sp modelId="{AE32AAB3-13BD-4847-8A2E-393C4A051264}">
      <dsp:nvSpPr>
        <dsp:cNvPr id="0" name=""/>
        <dsp:cNvSpPr/>
      </dsp:nvSpPr>
      <dsp:spPr>
        <a:xfrm>
          <a:off x="2095500" y="1269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问题</a:t>
          </a:r>
          <a:endParaRPr lang="zh-CN" altLang="en-US" sz="3200" kern="1200" dirty="0">
            <a:latin typeface="微软雅黑" pitchFamily="34" charset="-122"/>
            <a:ea typeface="微软雅黑" pitchFamily="34" charset="-122"/>
          </a:endParaRPr>
        </a:p>
      </dsp:txBody>
      <dsp:txXfrm>
        <a:off x="2095500" y="126999"/>
        <a:ext cx="1904999" cy="1143000"/>
      </dsp:txXfrm>
    </dsp:sp>
    <dsp:sp modelId="{596E0089-9AF4-446A-B63B-21E28CAD4C18}">
      <dsp:nvSpPr>
        <dsp:cNvPr id="0" name=""/>
        <dsp:cNvSpPr/>
      </dsp:nvSpPr>
      <dsp:spPr>
        <a:xfrm>
          <a:off x="4191000" y="1269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变更</a:t>
          </a:r>
          <a:endParaRPr lang="zh-CN" altLang="en-US" sz="3200" kern="1200" dirty="0">
            <a:latin typeface="微软雅黑" pitchFamily="34" charset="-122"/>
            <a:ea typeface="微软雅黑" pitchFamily="34" charset="-122"/>
          </a:endParaRPr>
        </a:p>
      </dsp:txBody>
      <dsp:txXfrm>
        <a:off x="4191000" y="126999"/>
        <a:ext cx="1904999" cy="1143000"/>
      </dsp:txXfrm>
    </dsp:sp>
    <dsp:sp modelId="{DC3379BE-DD08-4502-AA1B-3AA84031FB4D}">
      <dsp:nvSpPr>
        <dsp:cNvPr id="0" name=""/>
        <dsp:cNvSpPr/>
      </dsp:nvSpPr>
      <dsp:spPr>
        <a:xfrm>
          <a:off x="0" y="1460500"/>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配置管理</a:t>
          </a:r>
          <a:endParaRPr lang="zh-CN" altLang="en-US" sz="3200" kern="1200" dirty="0">
            <a:latin typeface="微软雅黑" pitchFamily="34" charset="-122"/>
            <a:ea typeface="微软雅黑" pitchFamily="34" charset="-122"/>
          </a:endParaRPr>
        </a:p>
      </dsp:txBody>
      <dsp:txXfrm>
        <a:off x="0" y="1460500"/>
        <a:ext cx="1904999" cy="1143000"/>
      </dsp:txXfrm>
    </dsp:sp>
    <dsp:sp modelId="{D1238ADA-A880-423E-BC5E-7E65421EE8DA}">
      <dsp:nvSpPr>
        <dsp:cNvPr id="0" name=""/>
        <dsp:cNvSpPr/>
      </dsp:nvSpPr>
      <dsp:spPr>
        <a:xfrm>
          <a:off x="2095500" y="14604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服务级别</a:t>
          </a:r>
          <a:endParaRPr lang="zh-CN" altLang="en-US" sz="3200" kern="1200" dirty="0">
            <a:latin typeface="微软雅黑" pitchFamily="34" charset="-122"/>
            <a:ea typeface="微软雅黑" pitchFamily="34" charset="-122"/>
          </a:endParaRPr>
        </a:p>
      </dsp:txBody>
      <dsp:txXfrm>
        <a:off x="2095500" y="1460499"/>
        <a:ext cx="1904999" cy="1143000"/>
      </dsp:txXfrm>
    </dsp:sp>
    <dsp:sp modelId="{79A983F9-FCFF-4031-B088-B58BE97D212B}">
      <dsp:nvSpPr>
        <dsp:cNvPr id="0" name=""/>
        <dsp:cNvSpPr/>
      </dsp:nvSpPr>
      <dsp:spPr>
        <a:xfrm>
          <a:off x="4191000" y="14604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服务目录</a:t>
          </a:r>
          <a:endParaRPr lang="zh-CN" altLang="en-US" sz="3200" kern="1200" dirty="0">
            <a:latin typeface="微软雅黑" pitchFamily="34" charset="-122"/>
            <a:ea typeface="微软雅黑" pitchFamily="34" charset="-122"/>
          </a:endParaRPr>
        </a:p>
      </dsp:txBody>
      <dsp:txXfrm>
        <a:off x="4191000" y="1460499"/>
        <a:ext cx="1904999" cy="1143000"/>
      </dsp:txXfrm>
    </dsp:sp>
    <dsp:sp modelId="{28C008A4-45EC-41B0-83B9-44B968DB37A9}">
      <dsp:nvSpPr>
        <dsp:cNvPr id="0" name=""/>
        <dsp:cNvSpPr/>
      </dsp:nvSpPr>
      <dsp:spPr>
        <a:xfrm>
          <a:off x="0" y="27939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故障</a:t>
          </a:r>
          <a:endParaRPr lang="zh-CN" altLang="en-US" sz="3200" kern="1200" dirty="0">
            <a:latin typeface="微软雅黑" pitchFamily="34" charset="-122"/>
            <a:ea typeface="微软雅黑" pitchFamily="34" charset="-122"/>
          </a:endParaRPr>
        </a:p>
      </dsp:txBody>
      <dsp:txXfrm>
        <a:off x="0" y="2793999"/>
        <a:ext cx="1904999" cy="1143000"/>
      </dsp:txXfrm>
    </dsp:sp>
    <dsp:sp modelId="{7B326BC9-B429-4C5C-955F-07B76AF2289A}">
      <dsp:nvSpPr>
        <dsp:cNvPr id="0" name=""/>
        <dsp:cNvSpPr/>
      </dsp:nvSpPr>
      <dsp:spPr>
        <a:xfrm>
          <a:off x="2095500" y="2793999"/>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请求</a:t>
          </a:r>
          <a:endParaRPr lang="zh-CN" altLang="en-US" sz="3200" kern="1200" dirty="0">
            <a:latin typeface="微软雅黑" pitchFamily="34" charset="-122"/>
            <a:ea typeface="微软雅黑" pitchFamily="34" charset="-122"/>
          </a:endParaRPr>
        </a:p>
      </dsp:txBody>
      <dsp:txXfrm>
        <a:off x="2095500" y="2793999"/>
        <a:ext cx="1904999" cy="1143000"/>
      </dsp:txXfrm>
    </dsp:sp>
    <dsp:sp modelId="{7F60F67D-2AC6-47F0-90A1-FEB77D5403EF}">
      <dsp:nvSpPr>
        <dsp:cNvPr id="0" name=""/>
        <dsp:cNvSpPr/>
      </dsp:nvSpPr>
      <dsp:spPr>
        <a:xfrm>
          <a:off x="4191000" y="2794000"/>
          <a:ext cx="1904999" cy="1143000"/>
        </a:xfrm>
        <a:prstGeom prst="rect">
          <a:avLst/>
        </a:prstGeom>
        <a:noFill/>
        <a:ln w="25400" cap="flat"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itchFamily="34" charset="-122"/>
              <a:ea typeface="微软雅黑" pitchFamily="34" charset="-122"/>
            </a:rPr>
            <a:t>财务</a:t>
          </a:r>
          <a:endParaRPr lang="zh-CN" altLang="en-US" sz="3200" kern="1200" dirty="0">
            <a:latin typeface="微软雅黑" pitchFamily="34" charset="-122"/>
            <a:ea typeface="微软雅黑" pitchFamily="34" charset="-122"/>
          </a:endParaRPr>
        </a:p>
      </dsp:txBody>
      <dsp:txXfrm>
        <a:off x="4191000" y="2794000"/>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8FEB8-4773-4645-B424-FF87C121D117}" type="datetimeFigureOut">
              <a:rPr lang="zh-CN" altLang="en-US" smtClean="0"/>
              <a:t>2012/12/7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91122-C26C-4337-8E93-1894308A582F}" type="slidenum">
              <a:rPr lang="zh-CN" altLang="en-US" smtClean="0"/>
              <a:t>‹#›</a:t>
            </a:fld>
            <a:endParaRPr lang="zh-CN" altLang="en-US"/>
          </a:p>
        </p:txBody>
      </p:sp>
    </p:spTree>
    <p:extLst>
      <p:ext uri="{BB962C8B-B14F-4D97-AF65-F5344CB8AC3E}">
        <p14:creationId xmlns:p14="http://schemas.microsoft.com/office/powerpoint/2010/main" val="286170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C91122-C26C-4337-8E93-1894308A582F}" type="slidenum">
              <a:rPr lang="zh-CN" altLang="en-US" smtClean="0"/>
              <a:t>7</a:t>
            </a:fld>
            <a:endParaRPr lang="zh-CN" altLang="en-US"/>
          </a:p>
        </p:txBody>
      </p:sp>
    </p:spTree>
    <p:extLst>
      <p:ext uri="{BB962C8B-B14F-4D97-AF65-F5344CB8AC3E}">
        <p14:creationId xmlns:p14="http://schemas.microsoft.com/office/powerpoint/2010/main" val="1518882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0C91122-C26C-4337-8E93-1894308A582F}" type="slidenum">
              <a:rPr lang="zh-CN" altLang="en-US" smtClean="0"/>
              <a:t>8</a:t>
            </a:fld>
            <a:endParaRPr lang="zh-CN" altLang="en-US"/>
          </a:p>
        </p:txBody>
      </p:sp>
    </p:spTree>
    <p:extLst>
      <p:ext uri="{BB962C8B-B14F-4D97-AF65-F5344CB8AC3E}">
        <p14:creationId xmlns:p14="http://schemas.microsoft.com/office/powerpoint/2010/main" val="62200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1600" y="2852936"/>
            <a:ext cx="7772400" cy="1008112"/>
          </a:xfrm>
        </p:spPr>
        <p:txBody>
          <a:bodyPr/>
          <a:lstStyle>
            <a:lvl1pPr>
              <a:defRPr>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2339752" y="4149080"/>
            <a:ext cx="6400800" cy="766936"/>
          </a:xfrm>
        </p:spPr>
        <p:txBody>
          <a:bodyPr>
            <a:normAutofit/>
          </a:bodyPr>
          <a:lstStyle>
            <a:lvl1pPr marL="0" indent="0" algn="r">
              <a:buNone/>
              <a:defRPr sz="2800" b="0">
                <a:solidFill>
                  <a:schemeClr val="bg1">
                    <a:lumMod val="85000"/>
                  </a:schemeClr>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94599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91264" cy="850106"/>
          </a:xfrm>
        </p:spPr>
        <p:txBody>
          <a:bodyPr>
            <a:normAutofit/>
          </a:bodyPr>
          <a:lstStyle>
            <a:lvl1pPr>
              <a:defRPr sz="400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2012/12/7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923699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2012/12/7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54788981"/>
      </p:ext>
    </p:extLst>
  </p:cSld>
  <p:clrMap bg1="lt1" tx1="dk1" bg2="lt2" tx2="dk2" accent1="accent1" accent2="accent2" accent3="accent3" accent4="accent4" accent5="accent5" accent6="accent6" hlink="hlink" folHlink="folHlink"/>
  <p:sldLayoutIdLst>
    <p:sldLayoutId id="2147483712" r:id="rId1"/>
    <p:sldLayoutId id="2147483713" r:id="rId2"/>
  </p:sldLayoutIdLst>
  <p:txStyles>
    <p:titleStyle>
      <a:lvl1pPr algn="ctr" defTabSz="914400" rtl="0" eaLnBrk="1" latinLnBrk="0" hangingPunct="1">
        <a:spcBef>
          <a:spcPct val="0"/>
        </a:spcBef>
        <a:buNone/>
        <a:defRPr sz="4400" kern="1200">
          <a:solidFill>
            <a:srgbClr val="00B0F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ITOP</a:t>
            </a:r>
            <a:r>
              <a:rPr lang="zh-CN" altLang="en-US" dirty="0" smtClean="0"/>
              <a:t>快速实施方案</a:t>
            </a:r>
            <a:endParaRPr lang="zh-CN" altLang="en-US" dirty="0"/>
          </a:p>
        </p:txBody>
      </p:sp>
    </p:spTree>
    <p:extLst>
      <p:ext uri="{BB962C8B-B14F-4D97-AF65-F5344CB8AC3E}">
        <p14:creationId xmlns:p14="http://schemas.microsoft.com/office/powerpoint/2010/main" val="2442870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变更管理</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t>须先对例行</a:t>
            </a:r>
            <a:r>
              <a:rPr lang="en-US" altLang="zh-CN" dirty="0" smtClean="0"/>
              <a:t>/</a:t>
            </a:r>
            <a:r>
              <a:rPr lang="zh-CN" altLang="en-US" dirty="0" smtClean="0"/>
              <a:t>正常</a:t>
            </a:r>
            <a:r>
              <a:rPr lang="en-US" altLang="zh-CN" dirty="0" smtClean="0"/>
              <a:t>/</a:t>
            </a:r>
            <a:r>
              <a:rPr lang="zh-CN" altLang="en-US" dirty="0" smtClean="0"/>
              <a:t>紧急进行范围梳理；</a:t>
            </a:r>
            <a:endParaRPr lang="en-US" altLang="zh-CN" dirty="0" smtClean="0"/>
          </a:p>
          <a:p>
            <a:pPr marL="914400" lvl="1" indent="-514350">
              <a:buFont typeface="+mj-ea"/>
              <a:buAutoNum type="circleNumDbPlain"/>
            </a:pPr>
            <a:r>
              <a:rPr lang="zh-CN" altLang="en-US" dirty="0"/>
              <a:t>变更</a:t>
            </a:r>
            <a:r>
              <a:rPr lang="zh-CN" altLang="en-US" dirty="0" smtClean="0"/>
              <a:t>提</a:t>
            </a:r>
            <a:r>
              <a:rPr lang="zh-CN" altLang="en-US" dirty="0"/>
              <a:t>交</a:t>
            </a:r>
            <a:endParaRPr lang="en-US" altLang="zh-CN" dirty="0"/>
          </a:p>
          <a:p>
            <a:pPr marL="914400" lvl="1" indent="-514350">
              <a:buFont typeface="+mj-ea"/>
              <a:buAutoNum type="circleNumDbPlain"/>
            </a:pPr>
            <a:r>
              <a:rPr lang="zh-CN" altLang="en-US" dirty="0"/>
              <a:t>变更</a:t>
            </a:r>
            <a:r>
              <a:rPr lang="zh-CN" altLang="en-US" dirty="0" smtClean="0"/>
              <a:t>分派</a:t>
            </a:r>
            <a:endParaRPr lang="en-US" altLang="zh-CN" dirty="0" smtClean="0"/>
          </a:p>
          <a:p>
            <a:pPr marL="914400" lvl="1" indent="-514350">
              <a:buFont typeface="+mj-ea"/>
              <a:buAutoNum type="circleNumDbPlain"/>
            </a:pPr>
            <a:r>
              <a:rPr lang="zh-CN" altLang="en-US" dirty="0" smtClean="0"/>
              <a:t>变更审核（通过角色与团队的二维矩阵权限实现）</a:t>
            </a:r>
            <a:endParaRPr lang="en-US" altLang="zh-CN" dirty="0"/>
          </a:p>
          <a:p>
            <a:pPr marL="914400" lvl="1" indent="-514350">
              <a:buFont typeface="+mj-ea"/>
              <a:buAutoNum type="circleNumDbPlain"/>
            </a:pPr>
            <a:r>
              <a:rPr lang="zh-CN" altLang="en-US" dirty="0"/>
              <a:t>变更</a:t>
            </a:r>
            <a:r>
              <a:rPr lang="zh-CN" altLang="en-US" dirty="0" smtClean="0"/>
              <a:t>查询</a:t>
            </a:r>
            <a:endParaRPr lang="en-US" altLang="zh-CN" dirty="0"/>
          </a:p>
          <a:p>
            <a:pPr marL="914400" lvl="1" indent="-514350">
              <a:buFont typeface="+mj-ea"/>
              <a:buAutoNum type="circleNumDbPlain"/>
            </a:pPr>
            <a:r>
              <a:rPr lang="zh-CN" altLang="en-US" dirty="0"/>
              <a:t>变</a:t>
            </a:r>
            <a:r>
              <a:rPr lang="zh-CN" altLang="en-US" dirty="0" smtClean="0"/>
              <a:t>更处理进</a:t>
            </a:r>
            <a:r>
              <a:rPr lang="zh-CN" altLang="en-US" dirty="0"/>
              <a:t>度跟踪</a:t>
            </a:r>
            <a:endParaRPr lang="en-US" altLang="zh-CN" dirty="0"/>
          </a:p>
          <a:p>
            <a:pPr marL="914400" lvl="1" indent="-514350">
              <a:buFont typeface="+mj-ea"/>
              <a:buAutoNum type="circleNumDbPlain"/>
            </a:pPr>
            <a:r>
              <a:rPr lang="zh-CN" altLang="en-US" dirty="0"/>
              <a:t>变更</a:t>
            </a:r>
            <a:r>
              <a:rPr lang="zh-CN" altLang="en-US" dirty="0" smtClean="0"/>
              <a:t>统</a:t>
            </a:r>
            <a:r>
              <a:rPr lang="zh-CN" altLang="en-US" dirty="0"/>
              <a:t>计</a:t>
            </a:r>
            <a:endParaRPr lang="en-US" altLang="zh-CN" dirty="0"/>
          </a:p>
          <a:p>
            <a:pPr>
              <a:buFont typeface="Wingdings" pitchFamily="2" charset="2"/>
              <a:buChar char="Ø"/>
            </a:pPr>
            <a:endParaRPr lang="en-US" altLang="zh-CN" dirty="0" smtClean="0"/>
          </a:p>
          <a:p>
            <a:pPr>
              <a:buFont typeface="Wingdings" pitchFamily="2" charset="2"/>
              <a:buChar char="Ø"/>
            </a:pPr>
            <a:endParaRPr lang="en-US" altLang="zh-CN" dirty="0" smtClean="0"/>
          </a:p>
          <a:p>
            <a:endParaRPr lang="zh-CN" altLang="en-US" dirty="0"/>
          </a:p>
        </p:txBody>
      </p:sp>
    </p:spTree>
    <p:extLst>
      <p:ext uri="{BB962C8B-B14F-4D97-AF65-F5344CB8AC3E}">
        <p14:creationId xmlns:p14="http://schemas.microsoft.com/office/powerpoint/2010/main" val="221260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运维报表</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Ø"/>
            </a:pPr>
            <a:r>
              <a:rPr lang="zh-CN" altLang="en-US" dirty="0"/>
              <a:t>时</a:t>
            </a:r>
            <a:r>
              <a:rPr lang="zh-CN" altLang="en-US" dirty="0" smtClean="0"/>
              <a:t>间（通用搜索</a:t>
            </a:r>
            <a:r>
              <a:rPr lang="en-US" altLang="zh-CN" dirty="0" smtClean="0"/>
              <a:t>+</a:t>
            </a:r>
            <a:r>
              <a:rPr lang="zh-CN" altLang="en-US" dirty="0" smtClean="0"/>
              <a:t>时段）</a:t>
            </a:r>
            <a:endParaRPr lang="en-US" altLang="zh-CN" dirty="0" smtClean="0"/>
          </a:p>
          <a:p>
            <a:pPr lvl="1">
              <a:buFont typeface="Wingdings" pitchFamily="2" charset="2"/>
              <a:buChar char="Ø"/>
            </a:pPr>
            <a:r>
              <a:rPr lang="zh-CN" altLang="en-US" dirty="0"/>
              <a:t>年</a:t>
            </a:r>
            <a:r>
              <a:rPr lang="zh-CN" altLang="en-US" dirty="0" smtClean="0"/>
              <a:t>报</a:t>
            </a:r>
            <a:endParaRPr lang="en-US" altLang="zh-CN" dirty="0" smtClean="0"/>
          </a:p>
          <a:p>
            <a:pPr lvl="1">
              <a:buFont typeface="Wingdings" pitchFamily="2" charset="2"/>
              <a:buChar char="Ø"/>
            </a:pPr>
            <a:r>
              <a:rPr lang="zh-CN" altLang="en-US" dirty="0"/>
              <a:t>季</a:t>
            </a:r>
            <a:r>
              <a:rPr lang="zh-CN" altLang="en-US" dirty="0" smtClean="0"/>
              <a:t>报</a:t>
            </a:r>
            <a:endParaRPr lang="en-US" altLang="zh-CN" dirty="0" smtClean="0"/>
          </a:p>
          <a:p>
            <a:pPr lvl="1">
              <a:buFont typeface="Wingdings" pitchFamily="2" charset="2"/>
              <a:buChar char="Ø"/>
            </a:pPr>
            <a:r>
              <a:rPr lang="zh-CN" altLang="en-US" dirty="0"/>
              <a:t>月</a:t>
            </a:r>
            <a:r>
              <a:rPr lang="zh-CN" altLang="en-US" dirty="0" smtClean="0"/>
              <a:t>报</a:t>
            </a:r>
            <a:endParaRPr lang="en-US" altLang="zh-CN" dirty="0" smtClean="0"/>
          </a:p>
          <a:p>
            <a:pPr>
              <a:buFont typeface="Wingdings" pitchFamily="2" charset="2"/>
              <a:buChar char="Ø"/>
            </a:pPr>
            <a:r>
              <a:rPr lang="zh-CN" altLang="en-US" dirty="0"/>
              <a:t>范</a:t>
            </a:r>
            <a:r>
              <a:rPr lang="zh-CN" altLang="en-US" dirty="0" smtClean="0"/>
              <a:t>围</a:t>
            </a:r>
            <a:r>
              <a:rPr lang="en-US" altLang="zh-CN" dirty="0" smtClean="0"/>
              <a:t>/</a:t>
            </a:r>
            <a:r>
              <a:rPr lang="zh-CN" altLang="en-US" dirty="0"/>
              <a:t>团队（通用搜索</a:t>
            </a:r>
            <a:r>
              <a:rPr lang="en-US" altLang="zh-CN" dirty="0" smtClean="0"/>
              <a:t>+</a:t>
            </a:r>
            <a:r>
              <a:rPr lang="zh-CN" altLang="en-US" dirty="0" smtClean="0"/>
              <a:t>区域</a:t>
            </a:r>
            <a:r>
              <a:rPr lang="en-US" altLang="zh-CN" dirty="0" smtClean="0"/>
              <a:t>/</a:t>
            </a:r>
            <a:r>
              <a:rPr lang="zh-CN" altLang="en-US" dirty="0" smtClean="0"/>
              <a:t>团队）</a:t>
            </a:r>
            <a:endParaRPr lang="en-US" altLang="zh-CN" dirty="0" smtClean="0"/>
          </a:p>
          <a:p>
            <a:pPr lvl="1"/>
            <a:r>
              <a:rPr lang="zh-CN" altLang="en-US" dirty="0"/>
              <a:t>集</a:t>
            </a:r>
            <a:r>
              <a:rPr lang="zh-CN" altLang="en-US" dirty="0" smtClean="0"/>
              <a:t>团</a:t>
            </a:r>
            <a:r>
              <a:rPr lang="en-US" altLang="zh-CN" dirty="0" smtClean="0"/>
              <a:t>/</a:t>
            </a:r>
            <a:r>
              <a:rPr lang="zh-CN" altLang="en-US" dirty="0" smtClean="0"/>
              <a:t>大区</a:t>
            </a:r>
            <a:r>
              <a:rPr lang="en-US" altLang="zh-CN" dirty="0" smtClean="0"/>
              <a:t>/</a:t>
            </a:r>
            <a:r>
              <a:rPr lang="zh-CN" altLang="en-US" dirty="0" smtClean="0"/>
              <a:t>分</a:t>
            </a:r>
            <a:r>
              <a:rPr lang="zh-CN" altLang="en-US" dirty="0"/>
              <a:t>公</a:t>
            </a:r>
            <a:r>
              <a:rPr lang="zh-CN" altLang="en-US" dirty="0" smtClean="0"/>
              <a:t>司</a:t>
            </a:r>
            <a:endParaRPr lang="en-US" altLang="zh-CN" dirty="0" smtClean="0"/>
          </a:p>
          <a:p>
            <a:pPr lvl="1"/>
            <a:r>
              <a:rPr lang="zh-CN" altLang="en-US" dirty="0"/>
              <a:t>终</a:t>
            </a:r>
            <a:r>
              <a:rPr lang="zh-CN" altLang="en-US" dirty="0" smtClean="0"/>
              <a:t>端组</a:t>
            </a:r>
            <a:r>
              <a:rPr lang="en-US" altLang="zh-CN" dirty="0" smtClean="0"/>
              <a:t>/</a:t>
            </a:r>
            <a:r>
              <a:rPr lang="zh-CN" altLang="en-US" dirty="0" smtClean="0"/>
              <a:t>应用组</a:t>
            </a:r>
            <a:r>
              <a:rPr lang="en-US" altLang="zh-CN" dirty="0" smtClean="0"/>
              <a:t>/VIP</a:t>
            </a:r>
            <a:r>
              <a:rPr lang="zh-CN" altLang="en-US" dirty="0" smtClean="0"/>
              <a:t>组</a:t>
            </a:r>
            <a:endParaRPr lang="en-US" altLang="zh-CN" dirty="0" smtClean="0"/>
          </a:p>
          <a:p>
            <a:pPr>
              <a:buFont typeface="Wingdings" pitchFamily="2" charset="2"/>
              <a:buChar char="Ø"/>
            </a:pPr>
            <a:r>
              <a:rPr lang="zh-CN" altLang="en-US" dirty="0" smtClean="0"/>
              <a:t>关键</a:t>
            </a:r>
            <a:r>
              <a:rPr lang="en-US" altLang="zh-CN" dirty="0" smtClean="0"/>
              <a:t>KPI</a:t>
            </a:r>
            <a:r>
              <a:rPr lang="zh-CN" altLang="en-US" dirty="0"/>
              <a:t>（通用搜索</a:t>
            </a:r>
            <a:r>
              <a:rPr lang="en-US" altLang="zh-CN" dirty="0" smtClean="0"/>
              <a:t>+KPI</a:t>
            </a:r>
            <a:r>
              <a:rPr lang="zh-CN" altLang="en-US" dirty="0" smtClean="0"/>
              <a:t>）</a:t>
            </a:r>
            <a:endParaRPr lang="en-US" altLang="zh-CN" dirty="0" smtClean="0"/>
          </a:p>
          <a:p>
            <a:pPr lvl="1"/>
            <a:r>
              <a:rPr lang="zh-CN" altLang="en-US" dirty="0"/>
              <a:t>满意</a:t>
            </a:r>
            <a:r>
              <a:rPr lang="zh-CN" altLang="en-US" dirty="0" smtClean="0"/>
              <a:t>度</a:t>
            </a:r>
            <a:endParaRPr lang="en-US" altLang="zh-CN" dirty="0" smtClean="0"/>
          </a:p>
          <a:p>
            <a:pPr lvl="1"/>
            <a:r>
              <a:rPr lang="zh-CN" altLang="en-US" dirty="0"/>
              <a:t>解决</a:t>
            </a:r>
            <a:r>
              <a:rPr lang="zh-CN" altLang="en-US" dirty="0" smtClean="0"/>
              <a:t>率</a:t>
            </a:r>
            <a:endParaRPr lang="en-US" altLang="zh-CN" dirty="0" smtClean="0"/>
          </a:p>
          <a:p>
            <a:pPr lvl="1"/>
            <a:endParaRPr lang="en-US" altLang="zh-CN" dirty="0"/>
          </a:p>
          <a:p>
            <a:pPr marL="457200" lvl="1" indent="0">
              <a:buNone/>
            </a:pPr>
            <a:r>
              <a:rPr lang="zh-CN" altLang="en-US" dirty="0" smtClean="0">
                <a:solidFill>
                  <a:srgbClr val="92D050"/>
                </a:solidFill>
              </a:rPr>
              <a:t>注：可根据需求调整过滤条件来满足输出需求</a:t>
            </a:r>
            <a:endParaRPr lang="zh-CN" altLang="en-US" dirty="0">
              <a:solidFill>
                <a:srgbClr val="92D050"/>
              </a:solidFill>
            </a:endParaRPr>
          </a:p>
        </p:txBody>
      </p:sp>
    </p:spTree>
    <p:extLst>
      <p:ext uri="{BB962C8B-B14F-4D97-AF65-F5344CB8AC3E}">
        <p14:creationId xmlns:p14="http://schemas.microsoft.com/office/powerpoint/2010/main" val="3226527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ITOP</a:t>
            </a:r>
            <a:r>
              <a:rPr lang="zh-CN" altLang="en-US" dirty="0" smtClean="0"/>
              <a:t>功能架构</a:t>
            </a:r>
            <a:endParaRPr lang="zh-CN" altLang="en-US" dirty="0"/>
          </a:p>
        </p:txBody>
      </p:sp>
      <p:graphicFrame>
        <p:nvGraphicFramePr>
          <p:cNvPr id="4" name="图示 3"/>
          <p:cNvGraphicFramePr/>
          <p:nvPr>
            <p:extLst>
              <p:ext uri="{D42A27DB-BD31-4B8C-83A1-F6EECF244321}">
                <p14:modId xmlns:p14="http://schemas.microsoft.com/office/powerpoint/2010/main" val="35942968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62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ITOP</a:t>
            </a:r>
            <a:r>
              <a:rPr lang="zh-CN" altLang="en-US" dirty="0" smtClean="0"/>
              <a:t>简介</a:t>
            </a:r>
            <a:endParaRPr lang="zh-CN" altLang="en-US" dirty="0"/>
          </a:p>
        </p:txBody>
      </p:sp>
      <p:sp>
        <p:nvSpPr>
          <p:cNvPr id="3" name="内容占位符 2"/>
          <p:cNvSpPr>
            <a:spLocks noGrp="1"/>
          </p:cNvSpPr>
          <p:nvPr>
            <p:ph idx="1"/>
          </p:nvPr>
        </p:nvSpPr>
        <p:spPr>
          <a:xfrm>
            <a:off x="5580112" y="2204864"/>
            <a:ext cx="3322712" cy="2332856"/>
          </a:xfrm>
        </p:spPr>
        <p:txBody>
          <a:bodyPr/>
          <a:lstStyle/>
          <a:p>
            <a:pPr>
              <a:buFont typeface="Wingdings" pitchFamily="2" charset="2"/>
              <a:buChar char="Ø"/>
            </a:pPr>
            <a:r>
              <a:rPr lang="zh-CN" altLang="en-US" dirty="0"/>
              <a:t>开</a:t>
            </a:r>
            <a:r>
              <a:rPr lang="zh-CN" altLang="en-US" dirty="0" smtClean="0"/>
              <a:t>源</a:t>
            </a:r>
            <a:r>
              <a:rPr lang="en-US" altLang="zh-CN" dirty="0" smtClean="0"/>
              <a:t>/</a:t>
            </a:r>
            <a:r>
              <a:rPr lang="zh-CN" altLang="en-US" dirty="0" smtClean="0"/>
              <a:t>免费</a:t>
            </a:r>
            <a:endParaRPr lang="en-US" altLang="zh-CN" dirty="0" smtClean="0"/>
          </a:p>
          <a:p>
            <a:pPr>
              <a:buFont typeface="Wingdings" pitchFamily="2" charset="2"/>
              <a:buChar char="Ø"/>
            </a:pPr>
            <a:r>
              <a:rPr lang="zh-CN" altLang="en-US" dirty="0"/>
              <a:t>国际</a:t>
            </a:r>
            <a:r>
              <a:rPr lang="zh-CN" altLang="en-US" dirty="0" smtClean="0"/>
              <a:t>化</a:t>
            </a:r>
            <a:endParaRPr lang="en-US" altLang="zh-CN" dirty="0" smtClean="0"/>
          </a:p>
          <a:p>
            <a:pPr>
              <a:buFont typeface="Wingdings" pitchFamily="2" charset="2"/>
              <a:buChar char="Ø"/>
            </a:pPr>
            <a:r>
              <a:rPr lang="zh-CN" altLang="en-US" dirty="0"/>
              <a:t>遵</a:t>
            </a:r>
            <a:r>
              <a:rPr lang="zh-CN" altLang="en-US" dirty="0" smtClean="0"/>
              <a:t>循</a:t>
            </a:r>
            <a:r>
              <a:rPr lang="en-US" altLang="zh-CN" dirty="0" smtClean="0"/>
              <a:t>ITIL</a:t>
            </a:r>
            <a:r>
              <a:rPr lang="zh-CN" altLang="en-US" dirty="0" smtClean="0"/>
              <a:t>标准</a:t>
            </a:r>
            <a:endParaRPr lang="en-US" altLang="zh-CN" dirty="0" smtClean="0"/>
          </a:p>
          <a:p>
            <a:pPr>
              <a:buFont typeface="Wingdings" pitchFamily="2" charset="2"/>
              <a:buChar char="Ø"/>
            </a:pPr>
            <a:r>
              <a:rPr lang="zh-CN" altLang="en-US" dirty="0"/>
              <a:t>完</a:t>
            </a:r>
            <a:r>
              <a:rPr lang="zh-CN" altLang="en-US" dirty="0" smtClean="0"/>
              <a:t>整的</a:t>
            </a:r>
            <a:r>
              <a:rPr lang="en-US" altLang="zh-CN" dirty="0" smtClean="0"/>
              <a:t>CMDB</a:t>
            </a:r>
          </a:p>
          <a:p>
            <a:pPr>
              <a:buFont typeface="Wingdings" pitchFamily="2" charset="2"/>
              <a:buChar char="Ø"/>
            </a:pPr>
            <a:endParaRPr lang="en-US" altLang="zh-CN" dirty="0" smtClean="0"/>
          </a:p>
          <a:p>
            <a:pPr>
              <a:buFont typeface="Wingdings" pitchFamily="2" charset="2"/>
              <a:buChar char="Ø"/>
            </a:pPr>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07" y="1296729"/>
            <a:ext cx="4602045" cy="4683859"/>
          </a:xfrm>
          <a:prstGeom prst="rect">
            <a:avLst/>
          </a:prstGeom>
        </p:spPr>
      </p:pic>
    </p:spTree>
    <p:extLst>
      <p:ext uri="{BB962C8B-B14F-4D97-AF65-F5344CB8AC3E}">
        <p14:creationId xmlns:p14="http://schemas.microsoft.com/office/powerpoint/2010/main" val="335981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部署环境准备</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solidFill>
                  <a:schemeClr val="bg1"/>
                </a:solidFill>
              </a:rPr>
              <a:t>硬件需求</a:t>
            </a:r>
            <a:endParaRPr lang="en-US" altLang="zh-CN" dirty="0" smtClean="0">
              <a:solidFill>
                <a:schemeClr val="bg1"/>
              </a:solidFill>
            </a:endParaRPr>
          </a:p>
          <a:p>
            <a:pPr lvl="1"/>
            <a:r>
              <a:rPr lang="zh-CN" altLang="en-US" dirty="0" smtClean="0">
                <a:solidFill>
                  <a:schemeClr val="bg1"/>
                </a:solidFill>
              </a:rPr>
              <a:t>双核 主频</a:t>
            </a:r>
            <a:r>
              <a:rPr lang="en-US" altLang="zh-CN" dirty="0" smtClean="0">
                <a:solidFill>
                  <a:schemeClr val="bg1"/>
                </a:solidFill>
              </a:rPr>
              <a:t>&gt;2.0 </a:t>
            </a:r>
            <a:r>
              <a:rPr lang="zh-CN" altLang="en-US" dirty="0" smtClean="0">
                <a:solidFill>
                  <a:schemeClr val="bg1"/>
                </a:solidFill>
              </a:rPr>
              <a:t>内存</a:t>
            </a:r>
            <a:r>
              <a:rPr lang="en-US" altLang="zh-CN" dirty="0" smtClean="0">
                <a:solidFill>
                  <a:schemeClr val="bg1"/>
                </a:solidFill>
              </a:rPr>
              <a:t>&gt;4G </a:t>
            </a:r>
            <a:r>
              <a:rPr lang="zh-CN" altLang="en-US" dirty="0" smtClean="0">
                <a:solidFill>
                  <a:schemeClr val="bg1"/>
                </a:solidFill>
              </a:rPr>
              <a:t>磁盘空间</a:t>
            </a:r>
            <a:r>
              <a:rPr lang="en-US" altLang="zh-CN" dirty="0" smtClean="0">
                <a:solidFill>
                  <a:schemeClr val="bg1"/>
                </a:solidFill>
              </a:rPr>
              <a:t>100G</a:t>
            </a:r>
          </a:p>
          <a:p>
            <a:pPr>
              <a:buFont typeface="Wingdings" pitchFamily="2" charset="2"/>
              <a:buChar char="Ø"/>
            </a:pPr>
            <a:r>
              <a:rPr lang="zh-CN" altLang="en-US" dirty="0">
                <a:solidFill>
                  <a:schemeClr val="bg1"/>
                </a:solidFill>
              </a:rPr>
              <a:t>软</a:t>
            </a:r>
            <a:r>
              <a:rPr lang="zh-CN" altLang="en-US" dirty="0" smtClean="0">
                <a:solidFill>
                  <a:schemeClr val="bg1"/>
                </a:solidFill>
              </a:rPr>
              <a:t>件需求</a:t>
            </a:r>
            <a:endParaRPr lang="en-US" altLang="zh-CN" dirty="0" smtClean="0">
              <a:solidFill>
                <a:schemeClr val="bg1"/>
              </a:solidFill>
            </a:endParaRPr>
          </a:p>
          <a:p>
            <a:pPr lvl="1"/>
            <a:r>
              <a:rPr lang="en-US" altLang="zh-CN" dirty="0">
                <a:solidFill>
                  <a:schemeClr val="bg1"/>
                </a:solidFill>
              </a:rPr>
              <a:t>LAMP</a:t>
            </a:r>
            <a:r>
              <a:rPr lang="zh-CN" altLang="en-US" dirty="0">
                <a:solidFill>
                  <a:schemeClr val="bg1"/>
                </a:solidFill>
              </a:rPr>
              <a:t>：</a:t>
            </a:r>
            <a:r>
              <a:rPr lang="en-US" altLang="zh-CN" dirty="0">
                <a:solidFill>
                  <a:schemeClr val="bg1"/>
                </a:solidFill>
              </a:rPr>
              <a:t>Centos apache </a:t>
            </a:r>
            <a:r>
              <a:rPr lang="en-US" altLang="zh-CN" dirty="0" err="1">
                <a:solidFill>
                  <a:schemeClr val="bg1"/>
                </a:solidFill>
              </a:rPr>
              <a:t>php</a:t>
            </a:r>
            <a:r>
              <a:rPr lang="en-US" altLang="zh-CN" dirty="0">
                <a:solidFill>
                  <a:schemeClr val="bg1"/>
                </a:solidFill>
              </a:rPr>
              <a:t> </a:t>
            </a:r>
            <a:r>
              <a:rPr lang="en-US" altLang="zh-CN" dirty="0" err="1">
                <a:solidFill>
                  <a:schemeClr val="bg1"/>
                </a:solidFill>
              </a:rPr>
              <a:t>mysql</a:t>
            </a:r>
            <a:endParaRPr lang="en-US" altLang="zh-CN" dirty="0">
              <a:solidFill>
                <a:schemeClr val="bg1"/>
              </a:solidFill>
            </a:endParaRPr>
          </a:p>
          <a:p>
            <a:pPr>
              <a:buFont typeface="Wingdings" pitchFamily="2" charset="2"/>
              <a:buChar char="Ø"/>
            </a:pPr>
            <a:r>
              <a:rPr lang="zh-CN" altLang="en-US" dirty="0" smtClean="0">
                <a:solidFill>
                  <a:schemeClr val="bg1"/>
                </a:solidFill>
              </a:rPr>
              <a:t>其他需求</a:t>
            </a:r>
            <a:endParaRPr lang="en-US" altLang="zh-CN" dirty="0" smtClean="0">
              <a:solidFill>
                <a:schemeClr val="bg1"/>
              </a:solidFill>
            </a:endParaRPr>
          </a:p>
          <a:p>
            <a:pPr lvl="1"/>
            <a:r>
              <a:rPr lang="zh-CN" altLang="en-US" dirty="0">
                <a:solidFill>
                  <a:schemeClr val="bg1"/>
                </a:solidFill>
              </a:rPr>
              <a:t>可访问的网</a:t>
            </a:r>
            <a:r>
              <a:rPr lang="zh-CN" altLang="en-US" dirty="0" smtClean="0">
                <a:solidFill>
                  <a:schemeClr val="bg1"/>
                </a:solidFill>
              </a:rPr>
              <a:t>络</a:t>
            </a:r>
            <a:r>
              <a:rPr lang="en-US" altLang="zh-CN" dirty="0" smtClean="0">
                <a:solidFill>
                  <a:schemeClr val="bg1"/>
                </a:solidFill>
              </a:rPr>
              <a:t>IP</a:t>
            </a:r>
            <a:r>
              <a:rPr lang="zh-CN" altLang="en-US" dirty="0" smtClean="0">
                <a:solidFill>
                  <a:schemeClr val="bg1"/>
                </a:solidFill>
              </a:rPr>
              <a:t>地址，端口号</a:t>
            </a:r>
            <a:endParaRPr lang="zh-CN" altLang="en-US" dirty="0">
              <a:solidFill>
                <a:schemeClr val="bg1"/>
              </a:solidFill>
            </a:endParaRPr>
          </a:p>
        </p:txBody>
      </p:sp>
    </p:spTree>
    <p:extLst>
      <p:ext uri="{BB962C8B-B14F-4D97-AF65-F5344CB8AC3E}">
        <p14:creationId xmlns:p14="http://schemas.microsoft.com/office/powerpoint/2010/main" val="339578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a:t>
            </a:r>
            <a:r>
              <a:rPr lang="zh-CN" altLang="en-US" dirty="0" smtClean="0"/>
              <a:t>要工作</a:t>
            </a:r>
            <a:endParaRPr lang="zh-CN" altLang="en-US" dirty="0"/>
          </a:p>
        </p:txBody>
      </p:sp>
      <p:sp>
        <p:nvSpPr>
          <p:cNvPr id="3" name="内容占位符 2"/>
          <p:cNvSpPr>
            <a:spLocks noGrp="1"/>
          </p:cNvSpPr>
          <p:nvPr>
            <p:ph idx="1"/>
          </p:nvPr>
        </p:nvSpPr>
        <p:spPr/>
        <p:txBody>
          <a:bodyPr/>
          <a:lstStyle/>
          <a:p>
            <a:pPr marL="514350" indent="-514350">
              <a:buFont typeface="+mj-ea"/>
              <a:buAutoNum type="circleNumDbPlain"/>
            </a:pPr>
            <a:r>
              <a:rPr lang="zh-CN" altLang="en-US" dirty="0">
                <a:solidFill>
                  <a:schemeClr val="bg1"/>
                </a:solidFill>
              </a:rPr>
              <a:t>录</a:t>
            </a:r>
            <a:r>
              <a:rPr lang="zh-CN" altLang="en-US" dirty="0" smtClean="0">
                <a:solidFill>
                  <a:schemeClr val="bg1"/>
                </a:solidFill>
              </a:rPr>
              <a:t>入运维基础信息（组织，人员等）；</a:t>
            </a:r>
            <a:endParaRPr lang="en-US" altLang="zh-CN" dirty="0" smtClean="0">
              <a:solidFill>
                <a:schemeClr val="bg1"/>
              </a:solidFill>
            </a:endParaRPr>
          </a:p>
          <a:p>
            <a:pPr marL="514350" indent="-514350">
              <a:buFont typeface="+mj-lt"/>
              <a:buAutoNum type="circleNumDbPlain"/>
            </a:pPr>
            <a:r>
              <a:rPr lang="zh-CN" altLang="en-US" dirty="0">
                <a:solidFill>
                  <a:schemeClr val="bg1"/>
                </a:solidFill>
              </a:rPr>
              <a:t>定</a:t>
            </a:r>
            <a:r>
              <a:rPr lang="zh-CN" altLang="en-US" dirty="0" smtClean="0">
                <a:solidFill>
                  <a:schemeClr val="bg1"/>
                </a:solidFill>
              </a:rPr>
              <a:t>义角色，团队；</a:t>
            </a:r>
            <a:endParaRPr lang="en-US" altLang="zh-CN" dirty="0" smtClean="0">
              <a:solidFill>
                <a:schemeClr val="bg1"/>
              </a:solidFill>
            </a:endParaRPr>
          </a:p>
          <a:p>
            <a:pPr marL="514350" indent="-514350">
              <a:buFont typeface="+mj-lt"/>
              <a:buAutoNum type="circleNumDbPlain"/>
            </a:pPr>
            <a:r>
              <a:rPr lang="zh-CN" altLang="en-US" dirty="0">
                <a:solidFill>
                  <a:schemeClr val="bg1"/>
                </a:solidFill>
              </a:rPr>
              <a:t>整</a:t>
            </a:r>
            <a:r>
              <a:rPr lang="zh-CN" altLang="en-US" dirty="0" smtClean="0">
                <a:solidFill>
                  <a:schemeClr val="bg1"/>
                </a:solidFill>
              </a:rPr>
              <a:t>理服务目录</a:t>
            </a:r>
            <a:r>
              <a:rPr lang="en-US" altLang="zh-CN" dirty="0" smtClean="0">
                <a:solidFill>
                  <a:schemeClr val="bg1"/>
                </a:solidFill>
              </a:rPr>
              <a:t>/SLA</a:t>
            </a:r>
            <a:r>
              <a:rPr lang="zh-CN" altLang="en-US" dirty="0" smtClean="0">
                <a:solidFill>
                  <a:schemeClr val="bg1"/>
                </a:solidFill>
              </a:rPr>
              <a:t>，并关联至具体的服务</a:t>
            </a:r>
            <a:r>
              <a:rPr lang="zh-CN" altLang="en-US" dirty="0">
                <a:solidFill>
                  <a:schemeClr val="bg1"/>
                </a:solidFill>
              </a:rPr>
              <a:t>对</a:t>
            </a:r>
            <a:r>
              <a:rPr lang="zh-CN" altLang="en-US" dirty="0" smtClean="0">
                <a:solidFill>
                  <a:schemeClr val="bg1"/>
                </a:solidFill>
              </a:rPr>
              <a:t>象（组织部门）；</a:t>
            </a:r>
            <a:endParaRPr lang="en-US" altLang="zh-CN" dirty="0" smtClean="0">
              <a:solidFill>
                <a:schemeClr val="bg1"/>
              </a:solidFill>
            </a:endParaRPr>
          </a:p>
          <a:p>
            <a:pPr marL="514350" indent="-514350">
              <a:buFont typeface="+mj-lt"/>
              <a:buAutoNum type="circleNumDbPlain"/>
            </a:pPr>
            <a:r>
              <a:rPr lang="zh-CN" altLang="en-US" dirty="0">
                <a:solidFill>
                  <a:schemeClr val="bg1"/>
                </a:solidFill>
              </a:rPr>
              <a:t>梳</a:t>
            </a:r>
            <a:r>
              <a:rPr lang="zh-CN" altLang="en-US" dirty="0" smtClean="0">
                <a:solidFill>
                  <a:schemeClr val="bg1"/>
                </a:solidFill>
              </a:rPr>
              <a:t>理服务台（</a:t>
            </a:r>
            <a:r>
              <a:rPr lang="en-US" altLang="zh-CN" dirty="0" smtClean="0">
                <a:solidFill>
                  <a:schemeClr val="bg1"/>
                </a:solidFill>
              </a:rPr>
              <a:t>web</a:t>
            </a:r>
            <a:r>
              <a:rPr lang="zh-CN" altLang="en-US" dirty="0" smtClean="0">
                <a:solidFill>
                  <a:schemeClr val="bg1"/>
                </a:solidFill>
              </a:rPr>
              <a:t>提交，</a:t>
            </a:r>
            <a:r>
              <a:rPr lang="en-US" altLang="zh-CN" dirty="0" smtClean="0">
                <a:solidFill>
                  <a:schemeClr val="bg1"/>
                </a:solidFill>
              </a:rPr>
              <a:t>pop3</a:t>
            </a:r>
            <a:r>
              <a:rPr lang="zh-CN" altLang="en-US" dirty="0" smtClean="0">
                <a:solidFill>
                  <a:schemeClr val="bg1"/>
                </a:solidFill>
              </a:rPr>
              <a:t>邮件提交）；</a:t>
            </a:r>
            <a:endParaRPr lang="en-US" altLang="zh-CN" dirty="0" smtClean="0">
              <a:solidFill>
                <a:schemeClr val="bg1"/>
              </a:solidFill>
            </a:endParaRPr>
          </a:p>
          <a:p>
            <a:pPr marL="514350" indent="-514350">
              <a:buFont typeface="+mj-lt"/>
              <a:buAutoNum type="circleNumDbPlain"/>
            </a:pPr>
            <a:r>
              <a:rPr lang="zh-CN" altLang="en-US" dirty="0" smtClean="0">
                <a:solidFill>
                  <a:schemeClr val="bg1"/>
                </a:solidFill>
              </a:rPr>
              <a:t>事件与问题管理流程试运行；</a:t>
            </a:r>
            <a:endParaRPr lang="en-US" altLang="zh-CN" dirty="0" smtClean="0">
              <a:solidFill>
                <a:schemeClr val="bg1"/>
              </a:solidFill>
            </a:endParaRPr>
          </a:p>
          <a:p>
            <a:pPr marL="514350" indent="-514350">
              <a:buFont typeface="+mj-lt"/>
              <a:buAutoNum type="circleNumDbPlain"/>
            </a:pPr>
            <a:r>
              <a:rPr lang="zh-CN" altLang="en-US" dirty="0" smtClean="0">
                <a:solidFill>
                  <a:schemeClr val="bg1"/>
                </a:solidFill>
              </a:rPr>
              <a:t>变更管理梳理</a:t>
            </a:r>
            <a:r>
              <a:rPr lang="en-US" altLang="zh-CN" dirty="0" smtClean="0">
                <a:solidFill>
                  <a:schemeClr val="bg1"/>
                </a:solidFill>
              </a:rPr>
              <a:t>/</a:t>
            </a:r>
            <a:r>
              <a:rPr lang="zh-CN" altLang="en-US" dirty="0" smtClean="0">
                <a:solidFill>
                  <a:schemeClr val="bg1"/>
                </a:solidFill>
              </a:rPr>
              <a:t>试运行；</a:t>
            </a:r>
            <a:endParaRPr lang="en-US" altLang="zh-CN" dirty="0" smtClean="0">
              <a:solidFill>
                <a:schemeClr val="bg1"/>
              </a:solidFill>
            </a:endParaRPr>
          </a:p>
          <a:p>
            <a:pPr marL="514350" indent="-514350">
              <a:buFont typeface="+mj-lt"/>
              <a:buAutoNum type="circleNumDbPlain"/>
            </a:pPr>
            <a:r>
              <a:rPr lang="zh-CN" altLang="en-US" dirty="0">
                <a:solidFill>
                  <a:schemeClr val="bg1"/>
                </a:solidFill>
              </a:rPr>
              <a:t>运</a:t>
            </a:r>
            <a:r>
              <a:rPr lang="zh-CN" altLang="en-US" dirty="0" smtClean="0">
                <a:solidFill>
                  <a:schemeClr val="bg1"/>
                </a:solidFill>
              </a:rPr>
              <a:t>维报表需求整理</a:t>
            </a:r>
            <a:r>
              <a:rPr lang="en-US" altLang="zh-CN" dirty="0" smtClean="0">
                <a:solidFill>
                  <a:schemeClr val="bg1"/>
                </a:solidFill>
              </a:rPr>
              <a:t>/</a:t>
            </a:r>
            <a:r>
              <a:rPr lang="zh-CN" altLang="en-US" dirty="0" smtClean="0">
                <a:solidFill>
                  <a:schemeClr val="bg1"/>
                </a:solidFill>
              </a:rPr>
              <a:t>报表定制</a:t>
            </a:r>
            <a:endParaRPr lang="en-US" altLang="zh-CN" dirty="0" smtClean="0">
              <a:solidFill>
                <a:schemeClr val="bg1"/>
              </a:solidFill>
            </a:endParaRPr>
          </a:p>
          <a:p>
            <a:pPr>
              <a:buFont typeface="Wingdings" pitchFamily="2" charset="2"/>
              <a:buChar char="Ø"/>
            </a:pPr>
            <a:endParaRPr lang="en-US" altLang="zh-CN" dirty="0" smtClean="0"/>
          </a:p>
          <a:p>
            <a:pPr>
              <a:buFont typeface="Wingdings" pitchFamily="2" charset="2"/>
              <a:buChar char="Ø"/>
            </a:pPr>
            <a:endParaRPr lang="zh-CN" altLang="en-US" dirty="0"/>
          </a:p>
        </p:txBody>
      </p:sp>
    </p:spTree>
    <p:extLst>
      <p:ext uri="{BB962C8B-B14F-4D97-AF65-F5344CB8AC3E}">
        <p14:creationId xmlns:p14="http://schemas.microsoft.com/office/powerpoint/2010/main" val="188276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基础信息输入</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dirty="0" smtClean="0"/>
              <a:t>组织机构（手工创建然后统一导入）</a:t>
            </a:r>
            <a:endParaRPr lang="en-US" altLang="zh-CN" dirty="0" smtClean="0"/>
          </a:p>
          <a:p>
            <a:pPr>
              <a:buFont typeface="Wingdings" pitchFamily="2" charset="2"/>
              <a:buChar char="Ø"/>
            </a:pPr>
            <a:r>
              <a:rPr lang="zh-CN" altLang="en-US" dirty="0"/>
              <a:t>人</a:t>
            </a:r>
            <a:r>
              <a:rPr lang="zh-CN" altLang="en-US" dirty="0" smtClean="0"/>
              <a:t>员信息（</a:t>
            </a:r>
            <a:r>
              <a:rPr lang="en-US" altLang="zh-CN" dirty="0" smtClean="0"/>
              <a:t>AD</a:t>
            </a:r>
            <a:r>
              <a:rPr lang="zh-CN" altLang="en-US" dirty="0"/>
              <a:t>映射</a:t>
            </a:r>
            <a:r>
              <a:rPr lang="zh-CN" altLang="en-US" dirty="0" smtClean="0"/>
              <a:t>运</a:t>
            </a:r>
            <a:r>
              <a:rPr lang="zh-CN" altLang="en-US" dirty="0"/>
              <a:t>维帐号）</a:t>
            </a:r>
            <a:endParaRPr lang="en-US" altLang="zh-CN" dirty="0" smtClean="0"/>
          </a:p>
          <a:p>
            <a:pPr>
              <a:buFont typeface="Wingdings" pitchFamily="2" charset="2"/>
              <a:buChar char="Ø"/>
            </a:pPr>
            <a:r>
              <a:rPr lang="zh-CN" altLang="en-US" dirty="0"/>
              <a:t>地</a:t>
            </a:r>
            <a:r>
              <a:rPr lang="zh-CN" altLang="en-US" dirty="0" smtClean="0"/>
              <a:t>域信息（先填好表格再导入）</a:t>
            </a:r>
            <a:endParaRPr lang="en-US" altLang="zh-CN" dirty="0" smtClean="0"/>
          </a:p>
          <a:p>
            <a:pPr>
              <a:buFont typeface="Wingdings" pitchFamily="2" charset="2"/>
              <a:buChar char="Ø"/>
            </a:pPr>
            <a:r>
              <a:rPr lang="zh-CN" altLang="en-US" dirty="0"/>
              <a:t>运</a:t>
            </a:r>
            <a:r>
              <a:rPr lang="zh-CN" altLang="en-US" dirty="0" smtClean="0"/>
              <a:t>维团队规划及输入</a:t>
            </a:r>
            <a:endParaRPr lang="en-US" altLang="zh-CN" dirty="0" smtClean="0"/>
          </a:p>
          <a:p>
            <a:pPr>
              <a:buFont typeface="Wingdings" pitchFamily="2" charset="2"/>
              <a:buChar char="Ø"/>
            </a:pPr>
            <a:endParaRPr lang="zh-CN" altLang="en-US" dirty="0"/>
          </a:p>
        </p:txBody>
      </p:sp>
    </p:spTree>
    <p:extLst>
      <p:ext uri="{BB962C8B-B14F-4D97-AF65-F5344CB8AC3E}">
        <p14:creationId xmlns:p14="http://schemas.microsoft.com/office/powerpoint/2010/main" val="1649073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服务目录</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Ø"/>
            </a:pPr>
            <a:r>
              <a:rPr lang="zh-CN" altLang="en-US" dirty="0" smtClean="0"/>
              <a:t>常规服务</a:t>
            </a:r>
            <a:r>
              <a:rPr lang="en-US" altLang="zh-CN" dirty="0" smtClean="0"/>
              <a:t>/</a:t>
            </a:r>
            <a:r>
              <a:rPr lang="zh-CN" altLang="en-US" dirty="0" smtClean="0"/>
              <a:t>子服务分类</a:t>
            </a:r>
            <a:endParaRPr lang="en-US" altLang="zh-CN" dirty="0" smtClean="0"/>
          </a:p>
          <a:p>
            <a:pPr lvl="1"/>
            <a:r>
              <a:rPr lang="en-US" altLang="zh-CN" dirty="0" smtClean="0"/>
              <a:t>Hardware</a:t>
            </a:r>
            <a:r>
              <a:rPr lang="zh-CN" altLang="en-US" dirty="0" smtClean="0"/>
              <a:t>（硬件）</a:t>
            </a:r>
            <a:endParaRPr lang="en-US" altLang="zh-CN" dirty="0" smtClean="0"/>
          </a:p>
          <a:p>
            <a:pPr lvl="2"/>
            <a:r>
              <a:rPr lang="en-US" altLang="zh-CN" dirty="0" smtClean="0"/>
              <a:t>Monitor</a:t>
            </a:r>
            <a:r>
              <a:rPr lang="zh-CN" altLang="en-US" dirty="0" smtClean="0"/>
              <a:t>（显示器）</a:t>
            </a:r>
            <a:endParaRPr lang="en-US" altLang="zh-CN" dirty="0" smtClean="0"/>
          </a:p>
          <a:p>
            <a:pPr lvl="2"/>
            <a:r>
              <a:rPr lang="en-US" altLang="zh-CN" dirty="0" err="1" smtClean="0"/>
              <a:t>Keyboard&amp;mouse</a:t>
            </a:r>
            <a:r>
              <a:rPr lang="zh-CN" altLang="en-US" dirty="0" smtClean="0"/>
              <a:t>（键盘</a:t>
            </a:r>
            <a:r>
              <a:rPr lang="en-US" altLang="zh-CN" dirty="0" smtClean="0"/>
              <a:t>,</a:t>
            </a:r>
            <a:r>
              <a:rPr lang="zh-CN" altLang="en-US" dirty="0" smtClean="0"/>
              <a:t>鼠标）</a:t>
            </a:r>
            <a:endParaRPr lang="en-US" altLang="zh-CN" dirty="0" smtClean="0"/>
          </a:p>
          <a:p>
            <a:pPr lvl="2"/>
            <a:r>
              <a:rPr lang="en-US" altLang="zh-CN" dirty="0" smtClean="0"/>
              <a:t>----</a:t>
            </a:r>
            <a:r>
              <a:rPr lang="zh-CN" altLang="en-US" dirty="0" smtClean="0"/>
              <a:t>等等</a:t>
            </a:r>
            <a:r>
              <a:rPr lang="en-US" altLang="zh-CN" dirty="0" smtClean="0"/>
              <a:t>-----</a:t>
            </a:r>
          </a:p>
          <a:p>
            <a:pPr lvl="1"/>
            <a:r>
              <a:rPr lang="en-US" altLang="zh-CN" dirty="0" smtClean="0"/>
              <a:t>Software</a:t>
            </a:r>
            <a:r>
              <a:rPr lang="zh-CN" altLang="en-US" dirty="0" smtClean="0"/>
              <a:t>（软件）</a:t>
            </a:r>
            <a:endParaRPr lang="en-US" altLang="zh-CN" dirty="0" smtClean="0"/>
          </a:p>
          <a:p>
            <a:pPr lvl="2"/>
            <a:r>
              <a:rPr lang="en-US" altLang="zh-CN" dirty="0" smtClean="0"/>
              <a:t>Office</a:t>
            </a:r>
            <a:r>
              <a:rPr lang="zh-CN" altLang="en-US" dirty="0" smtClean="0"/>
              <a:t>（</a:t>
            </a:r>
            <a:r>
              <a:rPr lang="en-US" altLang="zh-CN" dirty="0" smtClean="0"/>
              <a:t>word</a:t>
            </a:r>
            <a:r>
              <a:rPr lang="zh-CN" altLang="en-US" dirty="0" smtClean="0"/>
              <a:t>，</a:t>
            </a:r>
            <a:r>
              <a:rPr lang="en-US" altLang="zh-CN" dirty="0" smtClean="0"/>
              <a:t>excel</a:t>
            </a:r>
            <a:r>
              <a:rPr lang="zh-CN" altLang="en-US" dirty="0" smtClean="0"/>
              <a:t>，</a:t>
            </a:r>
            <a:r>
              <a:rPr lang="en-US" altLang="zh-CN" dirty="0" smtClean="0"/>
              <a:t>outlook</a:t>
            </a:r>
            <a:r>
              <a:rPr lang="zh-CN" altLang="en-US" dirty="0" smtClean="0"/>
              <a:t>，</a:t>
            </a:r>
            <a:r>
              <a:rPr lang="en-US" altLang="zh-CN" dirty="0" err="1" smtClean="0"/>
              <a:t>ppt</a:t>
            </a:r>
            <a:r>
              <a:rPr lang="zh-CN" altLang="en-US" dirty="0" smtClean="0"/>
              <a:t>）</a:t>
            </a:r>
            <a:endParaRPr lang="en-US" altLang="zh-CN" dirty="0" smtClean="0"/>
          </a:p>
          <a:p>
            <a:pPr lvl="2"/>
            <a:r>
              <a:rPr lang="zh-CN" altLang="en-US" dirty="0"/>
              <a:t>杀</a:t>
            </a:r>
            <a:r>
              <a:rPr lang="zh-CN" altLang="en-US" dirty="0" smtClean="0"/>
              <a:t>毒软件</a:t>
            </a:r>
            <a:endParaRPr lang="en-US" altLang="zh-CN" dirty="0" smtClean="0"/>
          </a:p>
          <a:p>
            <a:pPr lvl="2"/>
            <a:r>
              <a:rPr lang="en-US" altLang="zh-CN" dirty="0" smtClean="0"/>
              <a:t>----</a:t>
            </a:r>
            <a:r>
              <a:rPr lang="zh-CN" altLang="en-US" dirty="0" smtClean="0"/>
              <a:t>等等</a:t>
            </a:r>
            <a:r>
              <a:rPr lang="en-US" altLang="zh-CN" dirty="0" smtClean="0"/>
              <a:t>-----</a:t>
            </a:r>
          </a:p>
          <a:p>
            <a:pPr lvl="1"/>
            <a:r>
              <a:rPr lang="en-US" altLang="zh-CN" dirty="0" smtClean="0"/>
              <a:t>Application</a:t>
            </a:r>
            <a:r>
              <a:rPr lang="zh-CN" altLang="en-US" dirty="0" smtClean="0"/>
              <a:t>（应用）</a:t>
            </a:r>
            <a:endParaRPr lang="en-US" altLang="zh-CN" dirty="0" smtClean="0"/>
          </a:p>
          <a:p>
            <a:pPr lvl="1"/>
            <a:r>
              <a:rPr lang="en-US" altLang="zh-CN" dirty="0" smtClean="0"/>
              <a:t>Networking</a:t>
            </a:r>
            <a:r>
              <a:rPr lang="zh-CN" altLang="en-US" dirty="0" smtClean="0"/>
              <a:t>（网络）</a:t>
            </a:r>
            <a:endParaRPr lang="en-US" altLang="zh-CN" dirty="0" smtClean="0"/>
          </a:p>
          <a:p>
            <a:pPr>
              <a:buFont typeface="Wingdings" pitchFamily="2" charset="2"/>
              <a:buChar char="Ø"/>
            </a:pPr>
            <a:r>
              <a:rPr lang="en-US" altLang="zh-CN" dirty="0" smtClean="0"/>
              <a:t>VIP</a:t>
            </a:r>
            <a:r>
              <a:rPr lang="zh-CN" altLang="en-US" dirty="0" smtClean="0"/>
              <a:t>服务</a:t>
            </a:r>
            <a:endParaRPr lang="en-US" altLang="zh-CN" dirty="0" smtClean="0"/>
          </a:p>
          <a:p>
            <a:pPr>
              <a:buFont typeface="Wingdings" pitchFamily="2" charset="2"/>
              <a:buChar char="Ø"/>
            </a:pPr>
            <a:r>
              <a:rPr lang="zh-CN" altLang="en-US" dirty="0"/>
              <a:t>投诉</a:t>
            </a:r>
          </a:p>
        </p:txBody>
      </p:sp>
    </p:spTree>
    <p:extLst>
      <p:ext uri="{BB962C8B-B14F-4D97-AF65-F5344CB8AC3E}">
        <p14:creationId xmlns:p14="http://schemas.microsoft.com/office/powerpoint/2010/main" val="1975385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SLA$SLT</a:t>
            </a:r>
            <a:r>
              <a:rPr lang="zh-CN" altLang="en-US" dirty="0"/>
              <a:t>整理</a:t>
            </a:r>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dirty="0" smtClean="0"/>
              <a:t>运维工作项</a:t>
            </a:r>
            <a:endParaRPr lang="en-US" altLang="zh-CN" dirty="0" smtClean="0"/>
          </a:p>
          <a:p>
            <a:pPr lvl="2"/>
            <a:r>
              <a:rPr lang="zh-CN" altLang="en-US" dirty="0"/>
              <a:t>终</a:t>
            </a:r>
            <a:r>
              <a:rPr lang="zh-CN" altLang="en-US" dirty="0" smtClean="0"/>
              <a:t>端运维工作（关联时限，服务对象，服务）</a:t>
            </a:r>
            <a:endParaRPr lang="en-US" altLang="zh-CN" dirty="0" smtClean="0"/>
          </a:p>
          <a:p>
            <a:pPr lvl="2"/>
            <a:r>
              <a:rPr lang="zh-CN" altLang="en-US" dirty="0" smtClean="0"/>
              <a:t>服务器运维工作</a:t>
            </a:r>
            <a:endParaRPr lang="en-US" altLang="zh-CN" dirty="0" smtClean="0"/>
          </a:p>
          <a:p>
            <a:pPr lvl="2"/>
            <a:r>
              <a:rPr lang="zh-CN" altLang="en-US" dirty="0"/>
              <a:t>网</a:t>
            </a:r>
            <a:r>
              <a:rPr lang="zh-CN" altLang="en-US" dirty="0" smtClean="0"/>
              <a:t>络运维工作</a:t>
            </a:r>
            <a:endParaRPr lang="en-US" altLang="zh-CN" dirty="0" smtClean="0"/>
          </a:p>
          <a:p>
            <a:pPr>
              <a:buFont typeface="Wingdings" pitchFamily="2" charset="2"/>
              <a:buChar char="Ø"/>
            </a:pPr>
            <a:r>
              <a:rPr lang="zh-CN" altLang="en-US" dirty="0"/>
              <a:t>服</a:t>
            </a:r>
            <a:r>
              <a:rPr lang="zh-CN" altLang="en-US" dirty="0" smtClean="0"/>
              <a:t>务对象</a:t>
            </a:r>
            <a:endParaRPr lang="en-US" altLang="zh-CN" dirty="0" smtClean="0"/>
          </a:p>
          <a:p>
            <a:pPr lvl="2"/>
            <a:r>
              <a:rPr lang="zh-CN" altLang="en-US" dirty="0"/>
              <a:t>普</a:t>
            </a:r>
            <a:r>
              <a:rPr lang="zh-CN" altLang="en-US" dirty="0" smtClean="0"/>
              <a:t>通员工</a:t>
            </a:r>
            <a:endParaRPr lang="en-US" altLang="zh-CN" dirty="0" smtClean="0"/>
          </a:p>
          <a:p>
            <a:pPr lvl="2"/>
            <a:r>
              <a:rPr lang="zh-CN" altLang="en-US" dirty="0"/>
              <a:t>中</a:t>
            </a:r>
            <a:r>
              <a:rPr lang="zh-CN" altLang="en-US" dirty="0" smtClean="0"/>
              <a:t>层管理</a:t>
            </a:r>
            <a:endParaRPr lang="en-US" altLang="zh-CN" dirty="0" smtClean="0"/>
          </a:p>
          <a:p>
            <a:pPr lvl="2"/>
            <a:r>
              <a:rPr lang="zh-CN" altLang="en-US" dirty="0"/>
              <a:t>高</a:t>
            </a:r>
            <a:r>
              <a:rPr lang="zh-CN" altLang="en-US" dirty="0" smtClean="0"/>
              <a:t>层领导</a:t>
            </a:r>
            <a:endParaRPr lang="en-US" altLang="zh-CN" dirty="0" smtClean="0"/>
          </a:p>
          <a:p>
            <a:pPr>
              <a:buFont typeface="Wingdings" pitchFamily="2" charset="2"/>
              <a:buChar char="Ø"/>
            </a:pPr>
            <a:r>
              <a:rPr lang="zh-CN" altLang="en-US" dirty="0"/>
              <a:t>影</a:t>
            </a:r>
            <a:r>
              <a:rPr lang="zh-CN" altLang="en-US" dirty="0" smtClean="0"/>
              <a:t>响范围</a:t>
            </a:r>
            <a:endParaRPr lang="en-US" altLang="zh-CN" dirty="0" smtClean="0"/>
          </a:p>
          <a:p>
            <a:pPr lvl="2"/>
            <a:r>
              <a:rPr lang="zh-CN" altLang="en-US" dirty="0"/>
              <a:t>个</a:t>
            </a:r>
            <a:r>
              <a:rPr lang="zh-CN" altLang="en-US" dirty="0" smtClean="0"/>
              <a:t>人</a:t>
            </a:r>
            <a:endParaRPr lang="en-US" altLang="zh-CN" dirty="0" smtClean="0"/>
          </a:p>
          <a:p>
            <a:pPr lvl="2"/>
            <a:r>
              <a:rPr lang="zh-CN" altLang="en-US" dirty="0"/>
              <a:t>部门</a:t>
            </a:r>
            <a:endParaRPr lang="en-US" altLang="zh-CN" dirty="0" smtClean="0"/>
          </a:p>
          <a:p>
            <a:pPr lvl="2"/>
            <a:endParaRPr lang="zh-CN" altLang="en-US" dirty="0"/>
          </a:p>
        </p:txBody>
      </p:sp>
    </p:spTree>
    <p:extLst>
      <p:ext uri="{BB962C8B-B14F-4D97-AF65-F5344CB8AC3E}">
        <p14:creationId xmlns:p14="http://schemas.microsoft.com/office/powerpoint/2010/main" val="153032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服务台</a:t>
            </a:r>
            <a:r>
              <a:rPr lang="en-US" altLang="zh-CN" dirty="0" smtClean="0"/>
              <a:t>/</a:t>
            </a:r>
            <a:r>
              <a:rPr lang="zh-CN" altLang="en-US" dirty="0" smtClean="0"/>
              <a:t>事件管理</a:t>
            </a:r>
            <a:endParaRPr lang="zh-CN" altLang="en-US" dirty="0"/>
          </a:p>
        </p:txBody>
      </p:sp>
      <p:sp>
        <p:nvSpPr>
          <p:cNvPr id="3" name="内容占位符 2"/>
          <p:cNvSpPr>
            <a:spLocks noGrp="1"/>
          </p:cNvSpPr>
          <p:nvPr>
            <p:ph idx="1"/>
          </p:nvPr>
        </p:nvSpPr>
        <p:spPr/>
        <p:txBody>
          <a:bodyPr/>
          <a:lstStyle/>
          <a:p>
            <a:pPr marL="0" indent="0">
              <a:buNone/>
            </a:pPr>
            <a:r>
              <a:rPr lang="zh-CN" altLang="en-US" dirty="0"/>
              <a:t>实</a:t>
            </a:r>
            <a:r>
              <a:rPr lang="zh-CN" altLang="en-US" dirty="0" smtClean="0"/>
              <a:t>施过程控制环节：</a:t>
            </a:r>
            <a:endParaRPr lang="en-US" altLang="zh-CN" dirty="0" smtClean="0"/>
          </a:p>
          <a:p>
            <a:pPr marL="514350" indent="-514350">
              <a:buFont typeface="+mj-ea"/>
              <a:buAutoNum type="circleNumDbPlain"/>
            </a:pPr>
            <a:r>
              <a:rPr lang="en-US" altLang="zh-CN" dirty="0" smtClean="0"/>
              <a:t>Ticket</a:t>
            </a:r>
            <a:r>
              <a:rPr lang="zh-CN" altLang="en-US" dirty="0" smtClean="0"/>
              <a:t>提交</a:t>
            </a:r>
            <a:endParaRPr lang="en-US" altLang="zh-CN" dirty="0" smtClean="0"/>
          </a:p>
          <a:p>
            <a:pPr marL="514350" indent="-514350">
              <a:buFont typeface="+mj-ea"/>
              <a:buAutoNum type="circleNumDbPlain"/>
            </a:pPr>
            <a:r>
              <a:rPr lang="en-US" altLang="zh-CN" dirty="0" smtClean="0"/>
              <a:t>Ticket</a:t>
            </a:r>
            <a:r>
              <a:rPr lang="zh-CN" altLang="en-US" dirty="0" smtClean="0"/>
              <a:t>分派</a:t>
            </a:r>
            <a:endParaRPr lang="en-US" altLang="zh-CN" dirty="0" smtClean="0"/>
          </a:p>
          <a:p>
            <a:pPr marL="514350" indent="-514350">
              <a:buFont typeface="+mj-ea"/>
              <a:buAutoNum type="circleNumDbPlain"/>
            </a:pPr>
            <a:r>
              <a:rPr lang="en-US" altLang="zh-CN" dirty="0" smtClean="0"/>
              <a:t>Ticket</a:t>
            </a:r>
            <a:r>
              <a:rPr lang="zh-CN" altLang="en-US" dirty="0" smtClean="0"/>
              <a:t>查询</a:t>
            </a:r>
            <a:endParaRPr lang="en-US" altLang="zh-CN" dirty="0" smtClean="0"/>
          </a:p>
          <a:p>
            <a:pPr marL="514350" indent="-514350">
              <a:buFont typeface="+mj-ea"/>
              <a:buAutoNum type="circleNumDbPlain"/>
            </a:pPr>
            <a:r>
              <a:rPr lang="en-US" altLang="zh-CN" dirty="0" smtClean="0"/>
              <a:t>Ticket</a:t>
            </a:r>
            <a:r>
              <a:rPr lang="zh-CN" altLang="en-US" dirty="0" smtClean="0"/>
              <a:t>处理进度跟踪</a:t>
            </a:r>
            <a:endParaRPr lang="en-US" altLang="zh-CN" dirty="0" smtClean="0"/>
          </a:p>
          <a:p>
            <a:pPr marL="514350" indent="-514350">
              <a:buFont typeface="+mj-ea"/>
              <a:buAutoNum type="circleNumDbPlain"/>
            </a:pPr>
            <a:r>
              <a:rPr lang="en-US" altLang="zh-CN" dirty="0" smtClean="0"/>
              <a:t>Ticket</a:t>
            </a:r>
            <a:r>
              <a:rPr lang="zh-CN" altLang="en-US" dirty="0" smtClean="0"/>
              <a:t>统计</a:t>
            </a:r>
            <a:endParaRPr lang="en-US" altLang="zh-CN" dirty="0"/>
          </a:p>
          <a:p>
            <a:pPr marL="0" indent="0">
              <a:buNone/>
            </a:pPr>
            <a:endParaRPr lang="en-US" altLang="zh-CN" dirty="0"/>
          </a:p>
          <a:p>
            <a:pPr marL="0" indent="0">
              <a:buNone/>
            </a:pPr>
            <a:r>
              <a:rPr lang="zh-CN" altLang="en-US" sz="2400" dirty="0" smtClean="0">
                <a:solidFill>
                  <a:srgbClr val="92D050"/>
                </a:solidFill>
              </a:rPr>
              <a:t>注：上述环节须经实例测试通过。</a:t>
            </a:r>
            <a:endParaRPr lang="en-US" altLang="zh-CN" sz="2400" dirty="0" smtClean="0">
              <a:solidFill>
                <a:srgbClr val="92D050"/>
              </a:solidFill>
            </a:endParaRPr>
          </a:p>
        </p:txBody>
      </p:sp>
    </p:spTree>
    <p:extLst>
      <p:ext uri="{BB962C8B-B14F-4D97-AF65-F5344CB8AC3E}">
        <p14:creationId xmlns:p14="http://schemas.microsoft.com/office/powerpoint/2010/main" val="400852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问题管理</a:t>
            </a:r>
            <a:endParaRPr lang="zh-CN" altLang="en-US" dirty="0"/>
          </a:p>
        </p:txBody>
      </p:sp>
      <p:sp>
        <p:nvSpPr>
          <p:cNvPr id="3" name="内容占位符 2"/>
          <p:cNvSpPr>
            <a:spLocks noGrp="1"/>
          </p:cNvSpPr>
          <p:nvPr>
            <p:ph idx="1"/>
          </p:nvPr>
        </p:nvSpPr>
        <p:spPr/>
        <p:txBody>
          <a:bodyPr/>
          <a:lstStyle/>
          <a:p>
            <a:pPr marL="0" indent="0">
              <a:buNone/>
            </a:pPr>
            <a:r>
              <a:rPr lang="zh-CN" altLang="en-US" dirty="0"/>
              <a:t>实施过程控制环节：</a:t>
            </a:r>
            <a:endParaRPr lang="en-US" altLang="zh-CN" dirty="0"/>
          </a:p>
          <a:p>
            <a:pPr marL="514350" indent="-514350">
              <a:buFont typeface="+mj-ea"/>
              <a:buAutoNum type="circleNumDbPlain"/>
            </a:pPr>
            <a:r>
              <a:rPr lang="zh-CN" altLang="en-US" dirty="0"/>
              <a:t>问题</a:t>
            </a:r>
            <a:r>
              <a:rPr lang="zh-CN" altLang="en-US" dirty="0" smtClean="0"/>
              <a:t>提</a:t>
            </a:r>
            <a:r>
              <a:rPr lang="zh-CN" altLang="en-US" dirty="0"/>
              <a:t>交</a:t>
            </a:r>
            <a:endParaRPr lang="en-US" altLang="zh-CN" dirty="0"/>
          </a:p>
          <a:p>
            <a:pPr marL="514350" indent="-514350">
              <a:buFont typeface="+mj-ea"/>
              <a:buAutoNum type="circleNumDbPlain"/>
            </a:pPr>
            <a:r>
              <a:rPr lang="zh-CN" altLang="en-US" dirty="0"/>
              <a:t>问题</a:t>
            </a:r>
            <a:r>
              <a:rPr lang="zh-CN" altLang="en-US" dirty="0" smtClean="0"/>
              <a:t>分</a:t>
            </a:r>
            <a:r>
              <a:rPr lang="zh-CN" altLang="en-US" dirty="0"/>
              <a:t>派</a:t>
            </a:r>
            <a:endParaRPr lang="en-US" altLang="zh-CN" dirty="0"/>
          </a:p>
          <a:p>
            <a:pPr marL="514350" indent="-514350">
              <a:buFont typeface="+mj-ea"/>
              <a:buAutoNum type="circleNumDbPlain"/>
            </a:pPr>
            <a:r>
              <a:rPr lang="zh-CN" altLang="en-US" dirty="0"/>
              <a:t>问题</a:t>
            </a:r>
            <a:r>
              <a:rPr lang="zh-CN" altLang="en-US" dirty="0" smtClean="0"/>
              <a:t>查</a:t>
            </a:r>
            <a:r>
              <a:rPr lang="zh-CN" altLang="en-US" dirty="0"/>
              <a:t>询</a:t>
            </a:r>
            <a:endParaRPr lang="en-US" altLang="zh-CN" dirty="0"/>
          </a:p>
          <a:p>
            <a:pPr marL="514350" indent="-514350">
              <a:buFont typeface="+mj-ea"/>
              <a:buAutoNum type="circleNumDbPlain"/>
            </a:pPr>
            <a:r>
              <a:rPr lang="zh-CN" altLang="en-US" dirty="0"/>
              <a:t>问题</a:t>
            </a:r>
            <a:r>
              <a:rPr lang="zh-CN" altLang="en-US" dirty="0" smtClean="0"/>
              <a:t>处</a:t>
            </a:r>
            <a:r>
              <a:rPr lang="zh-CN" altLang="en-US" dirty="0"/>
              <a:t>理进度跟踪</a:t>
            </a:r>
            <a:endParaRPr lang="en-US" altLang="zh-CN" dirty="0"/>
          </a:p>
          <a:p>
            <a:pPr marL="514350" indent="-514350">
              <a:buFont typeface="+mj-ea"/>
              <a:buAutoNum type="circleNumDbPlain"/>
            </a:pPr>
            <a:r>
              <a:rPr lang="zh-CN" altLang="en-US" dirty="0"/>
              <a:t>问题</a:t>
            </a:r>
            <a:r>
              <a:rPr lang="zh-CN" altLang="en-US" dirty="0" smtClean="0"/>
              <a:t>统</a:t>
            </a:r>
            <a:r>
              <a:rPr lang="zh-CN" altLang="en-US" dirty="0"/>
              <a:t>计</a:t>
            </a:r>
            <a:endParaRPr lang="en-US" altLang="zh-CN" dirty="0"/>
          </a:p>
          <a:p>
            <a:pPr marL="0" indent="0">
              <a:buNone/>
            </a:pPr>
            <a:endParaRPr lang="en-US" altLang="zh-CN" dirty="0"/>
          </a:p>
          <a:p>
            <a:pPr marL="0" indent="0">
              <a:buNone/>
            </a:pPr>
            <a:r>
              <a:rPr lang="zh-CN" altLang="en-US" sz="2400" dirty="0">
                <a:solidFill>
                  <a:srgbClr val="92D050"/>
                </a:solidFill>
              </a:rPr>
              <a:t>注</a:t>
            </a:r>
            <a:r>
              <a:rPr lang="zh-CN" altLang="en-US" sz="2400" dirty="0" smtClean="0">
                <a:solidFill>
                  <a:srgbClr val="92D050"/>
                </a:solidFill>
              </a:rPr>
              <a:t>：建议针对纳入问题管理的内容和级别先进行定义后再进行问题管理实施。</a:t>
            </a:r>
            <a:endParaRPr lang="en-US" altLang="zh-CN" sz="2400" dirty="0">
              <a:solidFill>
                <a:srgbClr val="92D050"/>
              </a:solidFill>
            </a:endParaRPr>
          </a:p>
        </p:txBody>
      </p:sp>
    </p:spTree>
    <p:extLst>
      <p:ext uri="{BB962C8B-B14F-4D97-AF65-F5344CB8AC3E}">
        <p14:creationId xmlns:p14="http://schemas.microsoft.com/office/powerpoint/2010/main" val="22295241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759</TotalTime>
  <Words>444</Words>
  <Application>Microsoft Office PowerPoint</Application>
  <PresentationFormat>全屏显示(4:3)</PresentationFormat>
  <Paragraphs>105</Paragraphs>
  <Slides>12</Slides>
  <Notes>2</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ITOP快速实施方案</vt:lpstr>
      <vt:lpstr>ITOP简介</vt:lpstr>
      <vt:lpstr>部署环境准备</vt:lpstr>
      <vt:lpstr>主要工作</vt:lpstr>
      <vt:lpstr>基础信息输入</vt:lpstr>
      <vt:lpstr>服务目录</vt:lpstr>
      <vt:lpstr>SLA$SLT整理</vt:lpstr>
      <vt:lpstr>服务台/事件管理</vt:lpstr>
      <vt:lpstr>问题管理</vt:lpstr>
      <vt:lpstr>变更管理</vt:lpstr>
      <vt:lpstr>运维报表</vt:lpstr>
      <vt:lpstr>ITOP功能架构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统一思想 明确目标</dc:title>
  <dc:creator>chaho</dc:creator>
  <cp:lastModifiedBy>蓝采和</cp:lastModifiedBy>
  <cp:revision>34</cp:revision>
  <dcterms:created xsi:type="dcterms:W3CDTF">2012-07-23T01:26:03Z</dcterms:created>
  <dcterms:modified xsi:type="dcterms:W3CDTF">2012-12-07T09:18:26Z</dcterms:modified>
</cp:coreProperties>
</file>