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2044" y="487172"/>
            <a:ext cx="669991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14500" y="628650"/>
            <a:ext cx="7429500" cy="2533650"/>
          </a:xfrm>
          <a:custGeom>
            <a:avLst/>
            <a:gdLst/>
            <a:ahLst/>
            <a:cxnLst/>
            <a:rect l="l" t="t" r="r" b="b"/>
            <a:pathLst>
              <a:path w="7429500" h="2533650">
                <a:moveTo>
                  <a:pt x="0" y="2533650"/>
                </a:moveTo>
                <a:lnTo>
                  <a:pt x="7429500" y="2533650"/>
                </a:lnTo>
                <a:lnTo>
                  <a:pt x="7429500" y="0"/>
                </a:lnTo>
                <a:lnTo>
                  <a:pt x="0" y="0"/>
                </a:lnTo>
                <a:lnTo>
                  <a:pt x="0" y="2533650"/>
                </a:lnTo>
                <a:close/>
              </a:path>
            </a:pathLst>
          </a:custGeom>
          <a:solidFill>
            <a:srgbClr val="247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43000" y="2286000"/>
            <a:ext cx="913130" cy="876300"/>
          </a:xfrm>
          <a:custGeom>
            <a:avLst/>
            <a:gdLst/>
            <a:ahLst/>
            <a:cxnLst/>
            <a:rect l="l" t="t" r="r" b="b"/>
            <a:pathLst>
              <a:path w="913130" h="876300">
                <a:moveTo>
                  <a:pt x="0" y="876300"/>
                </a:moveTo>
                <a:lnTo>
                  <a:pt x="912812" y="876300"/>
                </a:lnTo>
                <a:lnTo>
                  <a:pt x="912812" y="0"/>
                </a:lnTo>
                <a:lnTo>
                  <a:pt x="0" y="0"/>
                </a:lnTo>
                <a:lnTo>
                  <a:pt x="0" y="876300"/>
                </a:lnTo>
                <a:close/>
              </a:path>
            </a:pathLst>
          </a:custGeom>
          <a:solidFill>
            <a:srgbClr val="247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3087" y="2530475"/>
            <a:ext cx="576580" cy="631825"/>
          </a:xfrm>
          <a:custGeom>
            <a:avLst/>
            <a:gdLst/>
            <a:ahLst/>
            <a:cxnLst/>
            <a:rect l="l" t="t" r="r" b="b"/>
            <a:pathLst>
              <a:path w="576580" h="631825">
                <a:moveTo>
                  <a:pt x="0" y="631825"/>
                </a:moveTo>
                <a:lnTo>
                  <a:pt x="576262" y="631825"/>
                </a:lnTo>
                <a:lnTo>
                  <a:pt x="576262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4B9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716151" y="628713"/>
            <a:ext cx="567055" cy="636905"/>
          </a:xfrm>
          <a:custGeom>
            <a:avLst/>
            <a:gdLst/>
            <a:ahLst/>
            <a:cxnLst/>
            <a:rect l="l" t="t" r="r" b="b"/>
            <a:pathLst>
              <a:path w="567055" h="636905">
                <a:moveTo>
                  <a:pt x="0" y="636587"/>
                </a:moveTo>
                <a:lnTo>
                  <a:pt x="566737" y="636587"/>
                </a:lnTo>
                <a:lnTo>
                  <a:pt x="566737" y="0"/>
                </a:lnTo>
                <a:lnTo>
                  <a:pt x="0" y="0"/>
                </a:lnTo>
                <a:lnTo>
                  <a:pt x="0" y="63658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278126" y="0"/>
            <a:ext cx="586105" cy="628650"/>
          </a:xfrm>
          <a:custGeom>
            <a:avLst/>
            <a:gdLst/>
            <a:ahLst/>
            <a:cxnLst/>
            <a:rect l="l" t="t" r="r" b="b"/>
            <a:pathLst>
              <a:path w="586105" h="628650">
                <a:moveTo>
                  <a:pt x="0" y="628650"/>
                </a:moveTo>
                <a:lnTo>
                  <a:pt x="585787" y="628650"/>
                </a:lnTo>
                <a:lnTo>
                  <a:pt x="585787" y="0"/>
                </a:lnTo>
                <a:lnTo>
                  <a:pt x="0" y="0"/>
                </a:lnTo>
                <a:lnTo>
                  <a:pt x="0" y="6286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281301" y="628650"/>
            <a:ext cx="586105" cy="631825"/>
          </a:xfrm>
          <a:custGeom>
            <a:avLst/>
            <a:gdLst/>
            <a:ahLst/>
            <a:cxnLst/>
            <a:rect l="l" t="t" r="r" b="b"/>
            <a:pathLst>
              <a:path w="586105" h="631825">
                <a:moveTo>
                  <a:pt x="0" y="631825"/>
                </a:moveTo>
                <a:lnTo>
                  <a:pt x="585787" y="631825"/>
                </a:lnTo>
                <a:lnTo>
                  <a:pt x="585787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4B9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41412" y="1262125"/>
            <a:ext cx="574675" cy="625475"/>
          </a:xfrm>
          <a:custGeom>
            <a:avLst/>
            <a:gdLst/>
            <a:ahLst/>
            <a:cxnLst/>
            <a:rect l="l" t="t" r="r" b="b"/>
            <a:pathLst>
              <a:path w="574675" h="625475">
                <a:moveTo>
                  <a:pt x="0" y="625475"/>
                </a:moveTo>
                <a:lnTo>
                  <a:pt x="574675" y="625475"/>
                </a:lnTo>
                <a:lnTo>
                  <a:pt x="574675" y="0"/>
                </a:lnTo>
                <a:lnTo>
                  <a:pt x="0" y="0"/>
                </a:lnTo>
                <a:lnTo>
                  <a:pt x="0" y="625475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716151" y="1263650"/>
            <a:ext cx="567055" cy="622300"/>
          </a:xfrm>
          <a:custGeom>
            <a:avLst/>
            <a:gdLst/>
            <a:ahLst/>
            <a:cxnLst/>
            <a:rect l="l" t="t" r="r" b="b"/>
            <a:pathLst>
              <a:path w="567055" h="622300">
                <a:moveTo>
                  <a:pt x="0" y="622300"/>
                </a:moveTo>
                <a:lnTo>
                  <a:pt x="566737" y="622300"/>
                </a:lnTo>
                <a:lnTo>
                  <a:pt x="566737" y="0"/>
                </a:lnTo>
                <a:lnTo>
                  <a:pt x="0" y="0"/>
                </a:lnTo>
                <a:lnTo>
                  <a:pt x="0" y="622300"/>
                </a:lnTo>
                <a:close/>
              </a:path>
            </a:pathLst>
          </a:custGeom>
          <a:solidFill>
            <a:srgbClr val="4B9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73087" y="1885950"/>
            <a:ext cx="568325" cy="644525"/>
          </a:xfrm>
          <a:custGeom>
            <a:avLst/>
            <a:gdLst/>
            <a:ahLst/>
            <a:cxnLst/>
            <a:rect l="l" t="t" r="r" b="b"/>
            <a:pathLst>
              <a:path w="568325" h="644525">
                <a:moveTo>
                  <a:pt x="0" y="644525"/>
                </a:moveTo>
                <a:lnTo>
                  <a:pt x="568325" y="644525"/>
                </a:lnTo>
                <a:lnTo>
                  <a:pt x="5683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41412" y="1885950"/>
            <a:ext cx="576580" cy="644525"/>
          </a:xfrm>
          <a:custGeom>
            <a:avLst/>
            <a:gdLst/>
            <a:ahLst/>
            <a:cxnLst/>
            <a:rect l="l" t="t" r="r" b="b"/>
            <a:pathLst>
              <a:path w="576580" h="644525">
                <a:moveTo>
                  <a:pt x="0" y="644525"/>
                </a:moveTo>
                <a:lnTo>
                  <a:pt x="576262" y="644525"/>
                </a:lnTo>
                <a:lnTo>
                  <a:pt x="5762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4B9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2528887"/>
            <a:ext cx="574675" cy="633730"/>
          </a:xfrm>
          <a:custGeom>
            <a:avLst/>
            <a:gdLst/>
            <a:ahLst/>
            <a:cxnLst/>
            <a:rect l="l" t="t" r="r" b="b"/>
            <a:pathLst>
              <a:path w="574675" h="633730">
                <a:moveTo>
                  <a:pt x="0" y="633412"/>
                </a:moveTo>
                <a:lnTo>
                  <a:pt x="574675" y="633412"/>
                </a:lnTo>
                <a:lnTo>
                  <a:pt x="574675" y="0"/>
                </a:lnTo>
                <a:lnTo>
                  <a:pt x="0" y="0"/>
                </a:lnTo>
                <a:lnTo>
                  <a:pt x="0" y="633412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0" y="3162363"/>
            <a:ext cx="9144000" cy="138430"/>
          </a:xfrm>
          <a:custGeom>
            <a:avLst/>
            <a:gdLst/>
            <a:ahLst/>
            <a:cxnLst/>
            <a:rect l="l" t="t" r="r" b="b"/>
            <a:pathLst>
              <a:path w="9144000" h="138429">
                <a:moveTo>
                  <a:pt x="0" y="138112"/>
                </a:moveTo>
                <a:lnTo>
                  <a:pt x="9144000" y="138112"/>
                </a:lnTo>
                <a:lnTo>
                  <a:pt x="9144000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284220" y="1624583"/>
            <a:ext cx="3982212" cy="1313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393947" y="1367027"/>
            <a:ext cx="4271772" cy="2136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55637" y="360362"/>
            <a:ext cx="8488680" cy="706755"/>
          </a:xfrm>
          <a:custGeom>
            <a:avLst/>
            <a:gdLst/>
            <a:ahLst/>
            <a:cxnLst/>
            <a:rect l="l" t="t" r="r" b="b"/>
            <a:pathLst>
              <a:path w="8488680" h="706755">
                <a:moveTo>
                  <a:pt x="0" y="706501"/>
                </a:moveTo>
                <a:lnTo>
                  <a:pt x="8488362" y="706501"/>
                </a:lnTo>
                <a:lnTo>
                  <a:pt x="8488362" y="0"/>
                </a:lnTo>
                <a:lnTo>
                  <a:pt x="0" y="0"/>
                </a:lnTo>
                <a:lnTo>
                  <a:pt x="0" y="706501"/>
                </a:lnTo>
                <a:close/>
              </a:path>
            </a:pathLst>
          </a:custGeom>
          <a:solidFill>
            <a:srgbClr val="247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719201"/>
            <a:ext cx="328930" cy="347980"/>
          </a:xfrm>
          <a:custGeom>
            <a:avLst/>
            <a:gdLst/>
            <a:ahLst/>
            <a:cxnLst/>
            <a:rect l="l" t="t" r="r" b="b"/>
            <a:pathLst>
              <a:path w="328930" h="347980">
                <a:moveTo>
                  <a:pt x="0" y="347662"/>
                </a:moveTo>
                <a:lnTo>
                  <a:pt x="328612" y="347662"/>
                </a:lnTo>
                <a:lnTo>
                  <a:pt x="328612" y="0"/>
                </a:lnTo>
                <a:lnTo>
                  <a:pt x="0" y="0"/>
                </a:lnTo>
                <a:lnTo>
                  <a:pt x="0" y="347662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8612" y="357250"/>
            <a:ext cx="328930" cy="361950"/>
          </a:xfrm>
          <a:custGeom>
            <a:avLst/>
            <a:gdLst/>
            <a:ahLst/>
            <a:cxnLst/>
            <a:rect l="l" t="t" r="r" b="b"/>
            <a:pathLst>
              <a:path w="328930" h="361950">
                <a:moveTo>
                  <a:pt x="0" y="361950"/>
                </a:moveTo>
                <a:lnTo>
                  <a:pt x="328612" y="361950"/>
                </a:lnTo>
                <a:lnTo>
                  <a:pt x="328612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57225" y="0"/>
            <a:ext cx="328930" cy="361950"/>
          </a:xfrm>
          <a:custGeom>
            <a:avLst/>
            <a:gdLst/>
            <a:ahLst/>
            <a:cxnLst/>
            <a:rect l="l" t="t" r="r" b="b"/>
            <a:pathLst>
              <a:path w="328930" h="361950">
                <a:moveTo>
                  <a:pt x="0" y="361950"/>
                </a:moveTo>
                <a:lnTo>
                  <a:pt x="328612" y="361950"/>
                </a:lnTo>
                <a:lnTo>
                  <a:pt x="328612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57225" y="361950"/>
            <a:ext cx="328930" cy="361950"/>
          </a:xfrm>
          <a:custGeom>
            <a:avLst/>
            <a:gdLst/>
            <a:ahLst/>
            <a:cxnLst/>
            <a:rect l="l" t="t" r="r" b="b"/>
            <a:pathLst>
              <a:path w="328930" h="361950">
                <a:moveTo>
                  <a:pt x="0" y="361950"/>
                </a:moveTo>
                <a:lnTo>
                  <a:pt x="328612" y="361950"/>
                </a:lnTo>
                <a:lnTo>
                  <a:pt x="328612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5C9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28612" y="719201"/>
            <a:ext cx="328930" cy="347980"/>
          </a:xfrm>
          <a:custGeom>
            <a:avLst/>
            <a:gdLst/>
            <a:ahLst/>
            <a:cxnLst/>
            <a:rect l="l" t="t" r="r" b="b"/>
            <a:pathLst>
              <a:path w="328930" h="347980">
                <a:moveTo>
                  <a:pt x="0" y="347662"/>
                </a:moveTo>
                <a:lnTo>
                  <a:pt x="328612" y="347662"/>
                </a:lnTo>
                <a:lnTo>
                  <a:pt x="328612" y="0"/>
                </a:lnTo>
                <a:lnTo>
                  <a:pt x="0" y="0"/>
                </a:lnTo>
                <a:lnTo>
                  <a:pt x="0" y="347662"/>
                </a:lnTo>
                <a:close/>
              </a:path>
            </a:pathLst>
          </a:custGeom>
          <a:solidFill>
            <a:srgbClr val="5C99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110416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4612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5992" y="1436954"/>
            <a:ext cx="1822450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5992" y="1971391"/>
            <a:ext cx="4501515" cy="450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0715" y="6522338"/>
            <a:ext cx="2495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0" y="628650"/>
            <a:ext cx="7429500" cy="2533650"/>
          </a:xfrm>
          <a:custGeom>
            <a:avLst/>
            <a:gdLst/>
            <a:ahLst/>
            <a:cxnLst/>
            <a:rect l="l" t="t" r="r" b="b"/>
            <a:pathLst>
              <a:path w="7429500" h="2533650">
                <a:moveTo>
                  <a:pt x="0" y="2533650"/>
                </a:moveTo>
                <a:lnTo>
                  <a:pt x="7429500" y="2533650"/>
                </a:lnTo>
                <a:lnTo>
                  <a:pt x="7429500" y="0"/>
                </a:lnTo>
                <a:lnTo>
                  <a:pt x="0" y="0"/>
                </a:lnTo>
                <a:lnTo>
                  <a:pt x="0" y="2533650"/>
                </a:lnTo>
                <a:close/>
              </a:path>
            </a:pathLst>
          </a:custGeom>
          <a:solidFill>
            <a:srgbClr val="247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2286000"/>
            <a:ext cx="913130" cy="876300"/>
          </a:xfrm>
          <a:custGeom>
            <a:avLst/>
            <a:gdLst/>
            <a:ahLst/>
            <a:cxnLst/>
            <a:rect l="l" t="t" r="r" b="b"/>
            <a:pathLst>
              <a:path w="913130" h="876300">
                <a:moveTo>
                  <a:pt x="0" y="876300"/>
                </a:moveTo>
                <a:lnTo>
                  <a:pt x="912812" y="876300"/>
                </a:lnTo>
                <a:lnTo>
                  <a:pt x="912812" y="0"/>
                </a:lnTo>
                <a:lnTo>
                  <a:pt x="0" y="0"/>
                </a:lnTo>
                <a:lnTo>
                  <a:pt x="0" y="876300"/>
                </a:lnTo>
                <a:close/>
              </a:path>
            </a:pathLst>
          </a:custGeom>
          <a:solidFill>
            <a:srgbClr val="2477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087" y="2530475"/>
            <a:ext cx="576580" cy="631825"/>
          </a:xfrm>
          <a:custGeom>
            <a:avLst/>
            <a:gdLst/>
            <a:ahLst/>
            <a:cxnLst/>
            <a:rect l="l" t="t" r="r" b="b"/>
            <a:pathLst>
              <a:path w="576580" h="631825">
                <a:moveTo>
                  <a:pt x="0" y="631825"/>
                </a:moveTo>
                <a:lnTo>
                  <a:pt x="576262" y="631825"/>
                </a:lnTo>
                <a:lnTo>
                  <a:pt x="576262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4B9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151" y="628713"/>
            <a:ext cx="567055" cy="636905"/>
          </a:xfrm>
          <a:custGeom>
            <a:avLst/>
            <a:gdLst/>
            <a:ahLst/>
            <a:cxnLst/>
            <a:rect l="l" t="t" r="r" b="b"/>
            <a:pathLst>
              <a:path w="567055" h="636905">
                <a:moveTo>
                  <a:pt x="0" y="636587"/>
                </a:moveTo>
                <a:lnTo>
                  <a:pt x="566737" y="636587"/>
                </a:lnTo>
                <a:lnTo>
                  <a:pt x="566737" y="0"/>
                </a:lnTo>
                <a:lnTo>
                  <a:pt x="0" y="0"/>
                </a:lnTo>
                <a:lnTo>
                  <a:pt x="0" y="63658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8126" y="0"/>
            <a:ext cx="586105" cy="628650"/>
          </a:xfrm>
          <a:custGeom>
            <a:avLst/>
            <a:gdLst/>
            <a:ahLst/>
            <a:cxnLst/>
            <a:rect l="l" t="t" r="r" b="b"/>
            <a:pathLst>
              <a:path w="586105" h="628650">
                <a:moveTo>
                  <a:pt x="0" y="628650"/>
                </a:moveTo>
                <a:lnTo>
                  <a:pt x="585787" y="628650"/>
                </a:lnTo>
                <a:lnTo>
                  <a:pt x="585787" y="0"/>
                </a:lnTo>
                <a:lnTo>
                  <a:pt x="0" y="0"/>
                </a:lnTo>
                <a:lnTo>
                  <a:pt x="0" y="6286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1301" y="628650"/>
            <a:ext cx="586105" cy="631825"/>
          </a:xfrm>
          <a:custGeom>
            <a:avLst/>
            <a:gdLst/>
            <a:ahLst/>
            <a:cxnLst/>
            <a:rect l="l" t="t" r="r" b="b"/>
            <a:pathLst>
              <a:path w="586105" h="631825">
                <a:moveTo>
                  <a:pt x="0" y="631825"/>
                </a:moveTo>
                <a:lnTo>
                  <a:pt x="585787" y="631825"/>
                </a:lnTo>
                <a:lnTo>
                  <a:pt x="585787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4B9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412" y="1262125"/>
            <a:ext cx="574675" cy="625475"/>
          </a:xfrm>
          <a:custGeom>
            <a:avLst/>
            <a:gdLst/>
            <a:ahLst/>
            <a:cxnLst/>
            <a:rect l="l" t="t" r="r" b="b"/>
            <a:pathLst>
              <a:path w="574675" h="625475">
                <a:moveTo>
                  <a:pt x="0" y="625475"/>
                </a:moveTo>
                <a:lnTo>
                  <a:pt x="574675" y="625475"/>
                </a:lnTo>
                <a:lnTo>
                  <a:pt x="574675" y="0"/>
                </a:lnTo>
                <a:lnTo>
                  <a:pt x="0" y="0"/>
                </a:lnTo>
                <a:lnTo>
                  <a:pt x="0" y="625475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6151" y="1263650"/>
            <a:ext cx="567055" cy="622300"/>
          </a:xfrm>
          <a:custGeom>
            <a:avLst/>
            <a:gdLst/>
            <a:ahLst/>
            <a:cxnLst/>
            <a:rect l="l" t="t" r="r" b="b"/>
            <a:pathLst>
              <a:path w="567055" h="622300">
                <a:moveTo>
                  <a:pt x="0" y="622300"/>
                </a:moveTo>
                <a:lnTo>
                  <a:pt x="566737" y="622300"/>
                </a:lnTo>
                <a:lnTo>
                  <a:pt x="566737" y="0"/>
                </a:lnTo>
                <a:lnTo>
                  <a:pt x="0" y="0"/>
                </a:lnTo>
                <a:lnTo>
                  <a:pt x="0" y="622300"/>
                </a:lnTo>
                <a:close/>
              </a:path>
            </a:pathLst>
          </a:custGeom>
          <a:solidFill>
            <a:srgbClr val="4B9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087" y="1885950"/>
            <a:ext cx="568325" cy="644525"/>
          </a:xfrm>
          <a:custGeom>
            <a:avLst/>
            <a:gdLst/>
            <a:ahLst/>
            <a:cxnLst/>
            <a:rect l="l" t="t" r="r" b="b"/>
            <a:pathLst>
              <a:path w="568325" h="644525">
                <a:moveTo>
                  <a:pt x="0" y="644525"/>
                </a:moveTo>
                <a:lnTo>
                  <a:pt x="568325" y="644525"/>
                </a:lnTo>
                <a:lnTo>
                  <a:pt x="5683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1412" y="1885950"/>
            <a:ext cx="576580" cy="644525"/>
          </a:xfrm>
          <a:custGeom>
            <a:avLst/>
            <a:gdLst/>
            <a:ahLst/>
            <a:cxnLst/>
            <a:rect l="l" t="t" r="r" b="b"/>
            <a:pathLst>
              <a:path w="576580" h="644525">
                <a:moveTo>
                  <a:pt x="0" y="644525"/>
                </a:moveTo>
                <a:lnTo>
                  <a:pt x="576262" y="644525"/>
                </a:lnTo>
                <a:lnTo>
                  <a:pt x="576262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4B9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528887"/>
            <a:ext cx="574675" cy="633730"/>
          </a:xfrm>
          <a:custGeom>
            <a:avLst/>
            <a:gdLst/>
            <a:ahLst/>
            <a:cxnLst/>
            <a:rect l="l" t="t" r="r" b="b"/>
            <a:pathLst>
              <a:path w="574675" h="633730">
                <a:moveTo>
                  <a:pt x="0" y="633412"/>
                </a:moveTo>
                <a:lnTo>
                  <a:pt x="574675" y="633412"/>
                </a:lnTo>
                <a:lnTo>
                  <a:pt x="574675" y="0"/>
                </a:lnTo>
                <a:lnTo>
                  <a:pt x="0" y="0"/>
                </a:lnTo>
                <a:lnTo>
                  <a:pt x="0" y="633412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162363"/>
            <a:ext cx="9144000" cy="138430"/>
          </a:xfrm>
          <a:custGeom>
            <a:avLst/>
            <a:gdLst/>
            <a:ahLst/>
            <a:cxnLst/>
            <a:rect l="l" t="t" r="r" b="b"/>
            <a:pathLst>
              <a:path w="9144000" h="138429">
                <a:moveTo>
                  <a:pt x="0" y="138112"/>
                </a:moveTo>
                <a:lnTo>
                  <a:pt x="9144000" y="138112"/>
                </a:lnTo>
                <a:lnTo>
                  <a:pt x="9144000" y="0"/>
                </a:lnTo>
                <a:lnTo>
                  <a:pt x="0" y="0"/>
                </a:lnTo>
                <a:lnTo>
                  <a:pt x="0" y="13811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3183" y="1906523"/>
            <a:ext cx="7290816" cy="1016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067050" y="1878454"/>
            <a:ext cx="4916170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0" i="1" dirty="0" err="1" smtClean="0">
                <a:solidFill>
                  <a:srgbClr val="FFFFFF"/>
                </a:solidFill>
                <a:latin typeface="Verdana"/>
                <a:cs typeface="Verdana"/>
              </a:rPr>
              <a:t>iTop</a:t>
            </a:r>
            <a:r>
              <a:rPr lang="zh-CN" altLang="en-US" sz="6000" i="1" dirty="0" smtClean="0">
                <a:solidFill>
                  <a:srgbClr val="FFFFFF"/>
                </a:solidFill>
                <a:latin typeface="Verdana"/>
                <a:cs typeface="Verdana"/>
              </a:rPr>
              <a:t>使用培训</a:t>
            </a:r>
            <a:endParaRPr sz="6300" dirty="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87172"/>
            <a:ext cx="2170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p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服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务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管</a:t>
            </a:r>
            <a:r>
              <a:rPr sz="2800" b="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理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250" y="3334639"/>
            <a:ext cx="391223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创建到指派的时间，类似于接受事件 指派到解决时间，对比Remedy解决超时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41" y="1374404"/>
            <a:ext cx="3115310" cy="28911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715"/>
              </a:spcBef>
            </a:pPr>
            <a:r>
              <a:rPr sz="2200" spc="1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服</a:t>
            </a:r>
            <a:r>
              <a:rPr sz="220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务管</a:t>
            </a:r>
            <a:r>
              <a:rPr sz="2200" spc="-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理</a:t>
            </a:r>
            <a:endParaRPr sz="22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合同管理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 marR="5080" indent="802640">
              <a:lnSpc>
                <a:spcPct val="110000"/>
              </a:lnSpc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供应商合同、客户合同 服务目录管理</a:t>
            </a:r>
            <a:endParaRPr sz="1800">
              <a:latin typeface="Noto Sans Mono CJK JP Regular"/>
              <a:cs typeface="Noto Sans Mono CJK JP Regular"/>
            </a:endParaRPr>
          </a:p>
          <a:p>
            <a:pPr marL="81534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服务子目录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SLT:服务级别触发</a:t>
            </a:r>
            <a:endParaRPr sz="1800">
              <a:latin typeface="Noto Sans Mono CJK JP Regular"/>
              <a:cs typeface="Noto Sans Mono CJK JP Regular"/>
            </a:endParaRPr>
          </a:p>
          <a:p>
            <a:pPr marL="815340" marR="5080">
              <a:lnSpc>
                <a:spcPct val="110000"/>
              </a:lnSpc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TTO：Time to Own  TTR：Time to</a:t>
            </a:r>
            <a:r>
              <a:rPr sz="1800" spc="-1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Resolve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SLA：服务级别协议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841" y="4239868"/>
            <a:ext cx="6887845" cy="12331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15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按照组织、人员、配置项、优先级等制定服务级别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交付模式</a:t>
            </a:r>
            <a:endParaRPr sz="1800">
              <a:latin typeface="Noto Sans Mono CJK JP Regular"/>
              <a:cs typeface="Noto Sans Mono CJK JP Regular"/>
            </a:endParaRPr>
          </a:p>
          <a:p>
            <a:pPr marL="815340" marR="5080">
              <a:lnSpc>
                <a:spcPct val="110000"/>
              </a:lnSpc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指定某个团队向另一个客户团队服务</a:t>
            </a:r>
            <a:r>
              <a:rPr sz="18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IT、OPS服务对象不同 每一个客户组织</a:t>
            </a: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有且仅有一个</a:t>
            </a: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交付模式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81751" y="1143000"/>
            <a:ext cx="2638425" cy="2066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87172"/>
            <a:ext cx="3782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p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服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务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管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理</a:t>
            </a:r>
            <a:r>
              <a:rPr sz="2800" b="0" spc="3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（</a:t>
            </a:r>
            <a:r>
              <a:rPr sz="2800" b="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C</a:t>
            </a:r>
            <a:r>
              <a:rPr sz="2800" b="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o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n</a:t>
            </a:r>
            <a:r>
              <a:rPr sz="2800" b="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t</a:t>
            </a: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.</a:t>
            </a:r>
            <a:r>
              <a:rPr sz="2800" b="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）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7200" y="1365460"/>
            <a:ext cx="4555526" cy="2816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3352736"/>
            <a:ext cx="5046599" cy="2519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900" y="1453083"/>
            <a:ext cx="1708150" cy="86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用</a:t>
            </a:r>
            <a:r>
              <a:rPr sz="220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户请</a:t>
            </a:r>
            <a:r>
              <a:rPr sz="2200" spc="1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求</a:t>
            </a:r>
            <a:r>
              <a:rPr sz="220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关</a:t>
            </a:r>
            <a:r>
              <a:rPr sz="2200" spc="-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系</a:t>
            </a:r>
            <a:endParaRPr sz="2200">
              <a:latin typeface="Noto Sans Mono CJK JP Regular"/>
              <a:cs typeface="Noto Sans Mono CJK JP Regular"/>
            </a:endParaRPr>
          </a:p>
          <a:p>
            <a:pPr marL="59690">
              <a:lnSpc>
                <a:spcPct val="100000"/>
              </a:lnSpc>
              <a:spcBef>
                <a:spcPts val="1775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与SLA关系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44144" y="3024632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与交付模式关系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13" y="4855371"/>
            <a:ext cx="8732572" cy="1895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487172"/>
            <a:ext cx="3597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p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流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程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事件、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变</a:t>
            </a:r>
            <a:r>
              <a:rPr sz="2800" b="0" spc="-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更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6900" y="1374404"/>
            <a:ext cx="2561590" cy="379666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200" spc="1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事</a:t>
            </a:r>
            <a:r>
              <a:rPr sz="220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件管</a:t>
            </a:r>
            <a:r>
              <a:rPr sz="2200" spc="-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理</a:t>
            </a:r>
            <a:endParaRPr sz="2200">
              <a:latin typeface="Noto Sans Mono CJK JP Regular"/>
              <a:cs typeface="Noto Sans Mono CJK JP Regular"/>
            </a:endParaRPr>
          </a:p>
          <a:p>
            <a:pPr marL="27940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事件相关人员角色</a:t>
            </a:r>
            <a:endParaRPr sz="18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服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务台</a:t>
            </a:r>
            <a:endParaRPr sz="16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支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持人</a:t>
            </a: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员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（一线</a:t>
            </a: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、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二线）</a:t>
            </a:r>
            <a:endParaRPr sz="16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366CC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</a:pP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主要支持功能</a:t>
            </a:r>
            <a:endParaRPr sz="18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记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录、</a:t>
            </a: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分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级、分类</a:t>
            </a:r>
            <a:endParaRPr sz="16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关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联配</a:t>
            </a: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项等</a:t>
            </a:r>
            <a:endParaRPr sz="16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显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示SLA、</a:t>
            </a: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自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动升级</a:t>
            </a:r>
            <a:endParaRPr sz="16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历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史记</a:t>
            </a: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录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显示（</a:t>
            </a: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审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计）</a:t>
            </a:r>
            <a:endParaRPr sz="16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……</a:t>
            </a:r>
            <a:endParaRPr sz="16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主要流程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87172"/>
            <a:ext cx="521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iTop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流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程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事件、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变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更</a:t>
            </a: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（Cont.）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374404"/>
            <a:ext cx="2098040" cy="345440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200" spc="1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变</a:t>
            </a:r>
            <a:r>
              <a:rPr sz="220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更管</a:t>
            </a:r>
            <a:r>
              <a:rPr sz="2200" spc="-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理</a:t>
            </a:r>
            <a:endParaRPr sz="2200">
              <a:latin typeface="Noto Sans Mono CJK JP Regular"/>
              <a:cs typeface="Noto Sans Mono CJK JP Regular"/>
            </a:endParaRPr>
          </a:p>
          <a:p>
            <a:pPr marL="27940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变更相关人员角色</a:t>
            </a:r>
            <a:endParaRPr sz="18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变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更主管</a:t>
            </a:r>
            <a:endParaRPr sz="16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变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更审</a:t>
            </a: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批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人</a:t>
            </a:r>
            <a:endParaRPr sz="16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变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更执</a:t>
            </a: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行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人</a:t>
            </a:r>
            <a:endParaRPr sz="1600">
              <a:latin typeface="Noto Sans Mono CJK JP Regular"/>
              <a:cs typeface="Noto Sans Mono CJK JP Regular"/>
            </a:endParaRPr>
          </a:p>
          <a:p>
            <a:pPr marL="27940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主要支持功能</a:t>
            </a:r>
            <a:endParaRPr sz="18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记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录</a:t>
            </a:r>
            <a:r>
              <a:rPr sz="16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RFC</a:t>
            </a:r>
            <a:endParaRPr sz="16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关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联配</a:t>
            </a: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置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等</a:t>
            </a:r>
            <a:endParaRPr sz="16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监</a:t>
            </a:r>
            <a:r>
              <a:rPr sz="16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控功能</a:t>
            </a:r>
            <a:endParaRPr sz="1600">
              <a:latin typeface="Noto Sans Mono CJK JP Regular"/>
              <a:cs typeface="Noto Sans Mono CJK JP Regular"/>
            </a:endParaRPr>
          </a:p>
          <a:p>
            <a:pPr marL="314325" indent="-28638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sz="16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……</a:t>
            </a:r>
            <a:endParaRPr sz="16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常规变更（预授权）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40" y="4875164"/>
            <a:ext cx="457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遵循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840351"/>
            <a:ext cx="8839200" cy="173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87172"/>
            <a:ext cx="521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iTop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流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程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事件、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变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更</a:t>
            </a: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（Cont.）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115" y="6535038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solidFill>
                  <a:srgbClr val="3366CC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091685"/>
            <a:ext cx="185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紧急变更（ECAB）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58" y="4497887"/>
            <a:ext cx="8815105" cy="2192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263777"/>
            <a:ext cx="276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正常变更（遵循完整流程）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737" y="1633601"/>
            <a:ext cx="9008999" cy="2519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87172"/>
            <a:ext cx="145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p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实施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371536"/>
            <a:ext cx="2858880" cy="444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0125" y="1181099"/>
            <a:ext cx="3190875" cy="5676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715" y="6522338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3366CC"/>
                </a:solidFill>
                <a:latin typeface="Arial"/>
                <a:cs typeface="Arial"/>
              </a:rPr>
              <a:t>15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87172"/>
            <a:ext cx="145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p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集成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715" y="6522338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3366CC"/>
                </a:solidFill>
                <a:latin typeface="Arial"/>
                <a:cs typeface="Arial"/>
              </a:rPr>
              <a:t>16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841118"/>
            <a:ext cx="2997835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AD</a:t>
            </a:r>
            <a:r>
              <a:rPr sz="2200" spc="1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接入</a:t>
            </a:r>
            <a:endParaRPr sz="22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邮件</a:t>
            </a:r>
            <a:endParaRPr sz="22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solidFill>
                  <a:srgbClr val="000797"/>
                </a:solidFill>
                <a:latin typeface="Noto Sans Mono CJK JP Regular"/>
                <a:cs typeface="Noto Sans Mono CJK JP Regular"/>
              </a:rPr>
              <a:t>机制触发、创建单子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手</a:t>
            </a:r>
            <a:r>
              <a:rPr sz="2200" spc="-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机</a:t>
            </a:r>
            <a:r>
              <a:rPr sz="2200" spc="2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200" spc="1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App</a:t>
            </a:r>
            <a:endParaRPr sz="2200">
              <a:latin typeface="Noto Sans Mono CJK JP Regular"/>
              <a:cs typeface="Noto Sans Mono CJK JP Regular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solidFill>
                  <a:srgbClr val="000797"/>
                </a:solidFill>
                <a:latin typeface="Noto Sans Mono CJK JP Regular"/>
                <a:cs typeface="Noto Sans Mono CJK JP Regular"/>
              </a:rPr>
              <a:t>短信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监</a:t>
            </a:r>
            <a:r>
              <a:rPr sz="220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控系</a:t>
            </a:r>
            <a:r>
              <a:rPr sz="2200" spc="-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统</a:t>
            </a:r>
            <a:endParaRPr sz="22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二</a:t>
            </a:r>
            <a:r>
              <a:rPr sz="220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次开</a:t>
            </a:r>
            <a:r>
              <a:rPr sz="2200" spc="-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发</a:t>
            </a:r>
            <a:endParaRPr sz="22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7098" y="1665554"/>
            <a:ext cx="25666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谢</a:t>
            </a:r>
            <a:r>
              <a:rPr sz="8000" spc="-1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80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谢</a:t>
            </a:r>
            <a:endParaRPr sz="80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427735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目录</a:t>
            </a:r>
            <a:endParaRPr sz="36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467" y="1678304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4">
                <a:moveTo>
                  <a:pt x="129095" y="0"/>
                </a:moveTo>
                <a:lnTo>
                  <a:pt x="0" y="129032"/>
                </a:lnTo>
                <a:lnTo>
                  <a:pt x="129095" y="258191"/>
                </a:lnTo>
                <a:lnTo>
                  <a:pt x="12909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562" y="1678304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4">
                <a:moveTo>
                  <a:pt x="0" y="0"/>
                </a:moveTo>
                <a:lnTo>
                  <a:pt x="0" y="258191"/>
                </a:lnTo>
                <a:lnTo>
                  <a:pt x="129082" y="129032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275" dirty="0"/>
              <a:t>T</a:t>
            </a:r>
            <a:r>
              <a:rPr dirty="0"/>
              <a:t>o</a:t>
            </a:r>
            <a:r>
              <a:rPr spc="-15" dirty="0"/>
              <a:t>p</a:t>
            </a:r>
            <a:r>
              <a:rPr b="0" spc="10" dirty="0">
                <a:latin typeface="Noto Sans Mono CJK JP Regular"/>
                <a:cs typeface="Noto Sans Mono CJK JP Regular"/>
              </a:rPr>
              <a:t>概要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805992" y="1971391"/>
            <a:ext cx="4501515" cy="386451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err="1" smtClean="0"/>
              <a:t>i</a:t>
            </a:r>
            <a:r>
              <a:rPr spc="-275" dirty="0" err="1" smtClean="0"/>
              <a:t>T</a:t>
            </a:r>
            <a:r>
              <a:rPr dirty="0" err="1" smtClean="0"/>
              <a:t>o</a:t>
            </a:r>
            <a:r>
              <a:rPr spc="-15" dirty="0" err="1" smtClean="0"/>
              <a:t>p</a:t>
            </a:r>
            <a:r>
              <a:rPr lang="zh-CN" altLang="en-US" b="0" spc="10">
                <a:latin typeface="Noto Sans Mono CJK JP Regular"/>
              </a:rPr>
              <a:t>登录</a:t>
            </a:r>
            <a:endParaRPr b="0" spc="10" dirty="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pc="-70" dirty="0"/>
              <a:t>iTop</a:t>
            </a:r>
            <a:r>
              <a:rPr b="0" spc="10" dirty="0">
                <a:latin typeface="Noto Sans Mono CJK JP Regular"/>
                <a:cs typeface="Noto Sans Mono CJK JP Regular"/>
              </a:rPr>
              <a:t>核心</a:t>
            </a:r>
            <a:r>
              <a:rPr b="0" spc="5" dirty="0">
                <a:latin typeface="Noto Sans Mono CJK JP Regular"/>
                <a:cs typeface="Noto Sans Mono CJK JP Regular"/>
              </a:rPr>
              <a:t>：</a:t>
            </a:r>
            <a:r>
              <a:rPr spc="5" dirty="0"/>
              <a:t>CMDB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pc="-70" dirty="0"/>
              <a:t>iTop</a:t>
            </a:r>
            <a:r>
              <a:rPr b="0" spc="10" dirty="0">
                <a:latin typeface="Noto Sans Mono CJK JP Regular"/>
                <a:cs typeface="Noto Sans Mono CJK JP Regular"/>
              </a:rPr>
              <a:t>服务管理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pc="-70" dirty="0"/>
              <a:t>iTop</a:t>
            </a:r>
            <a:r>
              <a:rPr b="0" spc="10" dirty="0">
                <a:latin typeface="Noto Sans Mono CJK JP Regular"/>
                <a:cs typeface="Noto Sans Mono CJK JP Regular"/>
              </a:rPr>
              <a:t>流程：事件、变更</a:t>
            </a: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/>
              <a:t>i</a:t>
            </a:r>
            <a:r>
              <a:rPr spc="-270" dirty="0"/>
              <a:t>T</a:t>
            </a:r>
            <a:r>
              <a:rPr dirty="0"/>
              <a:t>o</a:t>
            </a:r>
            <a:r>
              <a:rPr spc="-15" dirty="0"/>
              <a:t>p</a:t>
            </a:r>
            <a:r>
              <a:rPr b="0" spc="10" dirty="0">
                <a:latin typeface="Noto Sans Mono CJK JP Regular"/>
                <a:cs typeface="Noto Sans Mono CJK JP Regular"/>
              </a:rPr>
              <a:t>实施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/>
              <a:t>i</a:t>
            </a:r>
            <a:r>
              <a:rPr spc="-270" dirty="0"/>
              <a:t>T</a:t>
            </a:r>
            <a:r>
              <a:rPr dirty="0"/>
              <a:t>o</a:t>
            </a:r>
            <a:r>
              <a:rPr spc="-15" dirty="0"/>
              <a:t>p</a:t>
            </a:r>
            <a:r>
              <a:rPr b="0" spc="10" dirty="0">
                <a:latin typeface="Noto Sans Mono CJK JP Regular"/>
                <a:cs typeface="Noto Sans Mono CJK JP Regular"/>
              </a:rPr>
              <a:t>集成</a:t>
            </a:r>
          </a:p>
        </p:txBody>
      </p:sp>
      <p:sp>
        <p:nvSpPr>
          <p:cNvPr id="7" name="object 7"/>
          <p:cNvSpPr/>
          <p:nvPr/>
        </p:nvSpPr>
        <p:spPr>
          <a:xfrm>
            <a:off x="879475" y="2005076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1587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15875" y="45974"/>
                </a:lnTo>
                <a:lnTo>
                  <a:pt x="15875" y="30099"/>
                </a:lnTo>
                <a:close/>
              </a:path>
              <a:path w="3619500" h="76200">
                <a:moveTo>
                  <a:pt x="47625" y="30099"/>
                </a:moveTo>
                <a:lnTo>
                  <a:pt x="31750" y="30099"/>
                </a:lnTo>
                <a:lnTo>
                  <a:pt x="31750" y="45974"/>
                </a:lnTo>
                <a:lnTo>
                  <a:pt x="47625" y="45974"/>
                </a:lnTo>
                <a:lnTo>
                  <a:pt x="47625" y="30099"/>
                </a:lnTo>
                <a:close/>
              </a:path>
              <a:path w="3619500" h="76200">
                <a:moveTo>
                  <a:pt x="79375" y="30099"/>
                </a:moveTo>
                <a:lnTo>
                  <a:pt x="63500" y="30099"/>
                </a:lnTo>
                <a:lnTo>
                  <a:pt x="63500" y="45974"/>
                </a:lnTo>
                <a:lnTo>
                  <a:pt x="79375" y="45974"/>
                </a:lnTo>
                <a:lnTo>
                  <a:pt x="79375" y="30099"/>
                </a:lnTo>
                <a:close/>
              </a:path>
              <a:path w="3619500" h="76200">
                <a:moveTo>
                  <a:pt x="111125" y="30099"/>
                </a:moveTo>
                <a:lnTo>
                  <a:pt x="95250" y="30099"/>
                </a:lnTo>
                <a:lnTo>
                  <a:pt x="95250" y="45974"/>
                </a:lnTo>
                <a:lnTo>
                  <a:pt x="111125" y="45974"/>
                </a:lnTo>
                <a:lnTo>
                  <a:pt x="111125" y="30099"/>
                </a:lnTo>
                <a:close/>
              </a:path>
              <a:path w="3619500" h="76200">
                <a:moveTo>
                  <a:pt x="142875" y="30099"/>
                </a:moveTo>
                <a:lnTo>
                  <a:pt x="127000" y="30099"/>
                </a:lnTo>
                <a:lnTo>
                  <a:pt x="127000" y="45974"/>
                </a:lnTo>
                <a:lnTo>
                  <a:pt x="142875" y="45974"/>
                </a:lnTo>
                <a:lnTo>
                  <a:pt x="142875" y="30099"/>
                </a:lnTo>
                <a:close/>
              </a:path>
              <a:path w="3619500" h="76200">
                <a:moveTo>
                  <a:pt x="174625" y="30099"/>
                </a:moveTo>
                <a:lnTo>
                  <a:pt x="158750" y="30099"/>
                </a:lnTo>
                <a:lnTo>
                  <a:pt x="158750" y="45974"/>
                </a:lnTo>
                <a:lnTo>
                  <a:pt x="174625" y="45974"/>
                </a:lnTo>
                <a:lnTo>
                  <a:pt x="174625" y="30099"/>
                </a:lnTo>
                <a:close/>
              </a:path>
              <a:path w="3619500" h="76200">
                <a:moveTo>
                  <a:pt x="206375" y="30099"/>
                </a:moveTo>
                <a:lnTo>
                  <a:pt x="190500" y="30099"/>
                </a:lnTo>
                <a:lnTo>
                  <a:pt x="190500" y="45974"/>
                </a:lnTo>
                <a:lnTo>
                  <a:pt x="206375" y="45974"/>
                </a:lnTo>
                <a:lnTo>
                  <a:pt x="206375" y="30099"/>
                </a:lnTo>
                <a:close/>
              </a:path>
              <a:path w="3619500" h="76200">
                <a:moveTo>
                  <a:pt x="238125" y="30099"/>
                </a:moveTo>
                <a:lnTo>
                  <a:pt x="222250" y="30099"/>
                </a:lnTo>
                <a:lnTo>
                  <a:pt x="222250" y="45974"/>
                </a:lnTo>
                <a:lnTo>
                  <a:pt x="238125" y="45974"/>
                </a:lnTo>
                <a:lnTo>
                  <a:pt x="238125" y="30099"/>
                </a:lnTo>
                <a:close/>
              </a:path>
              <a:path w="3619500" h="76200">
                <a:moveTo>
                  <a:pt x="269875" y="30099"/>
                </a:moveTo>
                <a:lnTo>
                  <a:pt x="254000" y="30099"/>
                </a:lnTo>
                <a:lnTo>
                  <a:pt x="254000" y="45974"/>
                </a:lnTo>
                <a:lnTo>
                  <a:pt x="269875" y="45974"/>
                </a:lnTo>
                <a:lnTo>
                  <a:pt x="269875" y="30099"/>
                </a:lnTo>
                <a:close/>
              </a:path>
              <a:path w="3619500" h="76200">
                <a:moveTo>
                  <a:pt x="301625" y="30099"/>
                </a:moveTo>
                <a:lnTo>
                  <a:pt x="285750" y="30099"/>
                </a:lnTo>
                <a:lnTo>
                  <a:pt x="285750" y="45974"/>
                </a:lnTo>
                <a:lnTo>
                  <a:pt x="301625" y="45974"/>
                </a:lnTo>
                <a:lnTo>
                  <a:pt x="301625" y="30099"/>
                </a:lnTo>
                <a:close/>
              </a:path>
              <a:path w="3619500" h="76200">
                <a:moveTo>
                  <a:pt x="333375" y="30099"/>
                </a:moveTo>
                <a:lnTo>
                  <a:pt x="317500" y="30099"/>
                </a:lnTo>
                <a:lnTo>
                  <a:pt x="317500" y="45974"/>
                </a:lnTo>
                <a:lnTo>
                  <a:pt x="333375" y="45974"/>
                </a:lnTo>
                <a:lnTo>
                  <a:pt x="333375" y="30099"/>
                </a:lnTo>
                <a:close/>
              </a:path>
              <a:path w="3619500" h="76200">
                <a:moveTo>
                  <a:pt x="365125" y="30099"/>
                </a:moveTo>
                <a:lnTo>
                  <a:pt x="349250" y="30099"/>
                </a:lnTo>
                <a:lnTo>
                  <a:pt x="349250" y="45974"/>
                </a:lnTo>
                <a:lnTo>
                  <a:pt x="365125" y="45974"/>
                </a:lnTo>
                <a:lnTo>
                  <a:pt x="365125" y="30099"/>
                </a:lnTo>
                <a:close/>
              </a:path>
              <a:path w="3619500" h="76200">
                <a:moveTo>
                  <a:pt x="396875" y="30099"/>
                </a:moveTo>
                <a:lnTo>
                  <a:pt x="381000" y="30099"/>
                </a:lnTo>
                <a:lnTo>
                  <a:pt x="381000" y="45974"/>
                </a:lnTo>
                <a:lnTo>
                  <a:pt x="396875" y="45974"/>
                </a:lnTo>
                <a:lnTo>
                  <a:pt x="396875" y="30099"/>
                </a:lnTo>
                <a:close/>
              </a:path>
              <a:path w="3619500" h="76200">
                <a:moveTo>
                  <a:pt x="428625" y="30099"/>
                </a:moveTo>
                <a:lnTo>
                  <a:pt x="412750" y="30099"/>
                </a:lnTo>
                <a:lnTo>
                  <a:pt x="412750" y="45974"/>
                </a:lnTo>
                <a:lnTo>
                  <a:pt x="428625" y="45974"/>
                </a:lnTo>
                <a:lnTo>
                  <a:pt x="428625" y="30099"/>
                </a:lnTo>
                <a:close/>
              </a:path>
              <a:path w="3619500" h="76200">
                <a:moveTo>
                  <a:pt x="460375" y="30099"/>
                </a:moveTo>
                <a:lnTo>
                  <a:pt x="444500" y="30099"/>
                </a:lnTo>
                <a:lnTo>
                  <a:pt x="444500" y="45974"/>
                </a:lnTo>
                <a:lnTo>
                  <a:pt x="460375" y="45974"/>
                </a:lnTo>
                <a:lnTo>
                  <a:pt x="460375" y="30099"/>
                </a:lnTo>
                <a:close/>
              </a:path>
              <a:path w="3619500" h="76200">
                <a:moveTo>
                  <a:pt x="492125" y="30099"/>
                </a:moveTo>
                <a:lnTo>
                  <a:pt x="476250" y="30099"/>
                </a:lnTo>
                <a:lnTo>
                  <a:pt x="476250" y="45974"/>
                </a:lnTo>
                <a:lnTo>
                  <a:pt x="492125" y="45974"/>
                </a:lnTo>
                <a:lnTo>
                  <a:pt x="492125" y="30099"/>
                </a:lnTo>
                <a:close/>
              </a:path>
              <a:path w="3619500" h="76200">
                <a:moveTo>
                  <a:pt x="523875" y="30099"/>
                </a:moveTo>
                <a:lnTo>
                  <a:pt x="508000" y="30099"/>
                </a:lnTo>
                <a:lnTo>
                  <a:pt x="508000" y="45974"/>
                </a:lnTo>
                <a:lnTo>
                  <a:pt x="523875" y="45974"/>
                </a:lnTo>
                <a:lnTo>
                  <a:pt x="523875" y="30099"/>
                </a:lnTo>
                <a:close/>
              </a:path>
              <a:path w="3619500" h="76200">
                <a:moveTo>
                  <a:pt x="555625" y="30099"/>
                </a:moveTo>
                <a:lnTo>
                  <a:pt x="539750" y="30099"/>
                </a:lnTo>
                <a:lnTo>
                  <a:pt x="539750" y="45974"/>
                </a:lnTo>
                <a:lnTo>
                  <a:pt x="555625" y="45974"/>
                </a:lnTo>
                <a:lnTo>
                  <a:pt x="555625" y="30099"/>
                </a:lnTo>
                <a:close/>
              </a:path>
              <a:path w="3619500" h="76200">
                <a:moveTo>
                  <a:pt x="587375" y="30099"/>
                </a:moveTo>
                <a:lnTo>
                  <a:pt x="571500" y="30099"/>
                </a:lnTo>
                <a:lnTo>
                  <a:pt x="571500" y="45974"/>
                </a:lnTo>
                <a:lnTo>
                  <a:pt x="587375" y="45974"/>
                </a:lnTo>
                <a:lnTo>
                  <a:pt x="587375" y="30099"/>
                </a:lnTo>
                <a:close/>
              </a:path>
              <a:path w="3619500" h="76200">
                <a:moveTo>
                  <a:pt x="619125" y="30099"/>
                </a:moveTo>
                <a:lnTo>
                  <a:pt x="603250" y="30099"/>
                </a:lnTo>
                <a:lnTo>
                  <a:pt x="603250" y="45974"/>
                </a:lnTo>
                <a:lnTo>
                  <a:pt x="619125" y="45974"/>
                </a:lnTo>
                <a:lnTo>
                  <a:pt x="619125" y="30099"/>
                </a:lnTo>
                <a:close/>
              </a:path>
              <a:path w="3619500" h="76200">
                <a:moveTo>
                  <a:pt x="650875" y="30099"/>
                </a:moveTo>
                <a:lnTo>
                  <a:pt x="635000" y="30099"/>
                </a:lnTo>
                <a:lnTo>
                  <a:pt x="635000" y="45974"/>
                </a:lnTo>
                <a:lnTo>
                  <a:pt x="650875" y="45974"/>
                </a:lnTo>
                <a:lnTo>
                  <a:pt x="650875" y="30099"/>
                </a:lnTo>
                <a:close/>
              </a:path>
              <a:path w="3619500" h="76200">
                <a:moveTo>
                  <a:pt x="682625" y="30099"/>
                </a:moveTo>
                <a:lnTo>
                  <a:pt x="666750" y="30099"/>
                </a:lnTo>
                <a:lnTo>
                  <a:pt x="666750" y="45974"/>
                </a:lnTo>
                <a:lnTo>
                  <a:pt x="682625" y="45974"/>
                </a:lnTo>
                <a:lnTo>
                  <a:pt x="682625" y="30099"/>
                </a:lnTo>
                <a:close/>
              </a:path>
              <a:path w="3619500" h="76200">
                <a:moveTo>
                  <a:pt x="714375" y="30099"/>
                </a:moveTo>
                <a:lnTo>
                  <a:pt x="698500" y="30099"/>
                </a:lnTo>
                <a:lnTo>
                  <a:pt x="698500" y="45974"/>
                </a:lnTo>
                <a:lnTo>
                  <a:pt x="714375" y="45974"/>
                </a:lnTo>
                <a:lnTo>
                  <a:pt x="714375" y="30099"/>
                </a:lnTo>
                <a:close/>
              </a:path>
              <a:path w="3619500" h="76200">
                <a:moveTo>
                  <a:pt x="746125" y="30099"/>
                </a:moveTo>
                <a:lnTo>
                  <a:pt x="730250" y="30099"/>
                </a:lnTo>
                <a:lnTo>
                  <a:pt x="730250" y="45974"/>
                </a:lnTo>
                <a:lnTo>
                  <a:pt x="746125" y="45974"/>
                </a:lnTo>
                <a:lnTo>
                  <a:pt x="746125" y="30099"/>
                </a:lnTo>
                <a:close/>
              </a:path>
              <a:path w="3619500" h="76200">
                <a:moveTo>
                  <a:pt x="777875" y="30099"/>
                </a:moveTo>
                <a:lnTo>
                  <a:pt x="762000" y="30099"/>
                </a:lnTo>
                <a:lnTo>
                  <a:pt x="762000" y="45974"/>
                </a:lnTo>
                <a:lnTo>
                  <a:pt x="777875" y="45974"/>
                </a:lnTo>
                <a:lnTo>
                  <a:pt x="777875" y="30099"/>
                </a:lnTo>
                <a:close/>
              </a:path>
              <a:path w="3619500" h="76200">
                <a:moveTo>
                  <a:pt x="809625" y="30099"/>
                </a:moveTo>
                <a:lnTo>
                  <a:pt x="793750" y="30099"/>
                </a:lnTo>
                <a:lnTo>
                  <a:pt x="793750" y="45974"/>
                </a:lnTo>
                <a:lnTo>
                  <a:pt x="809625" y="45974"/>
                </a:lnTo>
                <a:lnTo>
                  <a:pt x="809625" y="30099"/>
                </a:lnTo>
                <a:close/>
              </a:path>
              <a:path w="3619500" h="76200">
                <a:moveTo>
                  <a:pt x="841375" y="30099"/>
                </a:moveTo>
                <a:lnTo>
                  <a:pt x="825500" y="30099"/>
                </a:lnTo>
                <a:lnTo>
                  <a:pt x="825500" y="45974"/>
                </a:lnTo>
                <a:lnTo>
                  <a:pt x="841375" y="45974"/>
                </a:lnTo>
                <a:lnTo>
                  <a:pt x="841375" y="30099"/>
                </a:lnTo>
                <a:close/>
              </a:path>
              <a:path w="3619500" h="76200">
                <a:moveTo>
                  <a:pt x="873125" y="30099"/>
                </a:moveTo>
                <a:lnTo>
                  <a:pt x="857250" y="30099"/>
                </a:lnTo>
                <a:lnTo>
                  <a:pt x="857250" y="45974"/>
                </a:lnTo>
                <a:lnTo>
                  <a:pt x="873125" y="45974"/>
                </a:lnTo>
                <a:lnTo>
                  <a:pt x="873125" y="30099"/>
                </a:lnTo>
                <a:close/>
              </a:path>
              <a:path w="3619500" h="76200">
                <a:moveTo>
                  <a:pt x="904875" y="30099"/>
                </a:moveTo>
                <a:lnTo>
                  <a:pt x="889000" y="30099"/>
                </a:lnTo>
                <a:lnTo>
                  <a:pt x="889000" y="45974"/>
                </a:lnTo>
                <a:lnTo>
                  <a:pt x="904875" y="45974"/>
                </a:lnTo>
                <a:lnTo>
                  <a:pt x="904875" y="30099"/>
                </a:lnTo>
                <a:close/>
              </a:path>
              <a:path w="3619500" h="76200">
                <a:moveTo>
                  <a:pt x="936625" y="30099"/>
                </a:moveTo>
                <a:lnTo>
                  <a:pt x="920750" y="30099"/>
                </a:lnTo>
                <a:lnTo>
                  <a:pt x="920750" y="45974"/>
                </a:lnTo>
                <a:lnTo>
                  <a:pt x="936625" y="45974"/>
                </a:lnTo>
                <a:lnTo>
                  <a:pt x="936625" y="30099"/>
                </a:lnTo>
                <a:close/>
              </a:path>
              <a:path w="3619500" h="76200">
                <a:moveTo>
                  <a:pt x="968375" y="30099"/>
                </a:moveTo>
                <a:lnTo>
                  <a:pt x="952500" y="30099"/>
                </a:lnTo>
                <a:lnTo>
                  <a:pt x="952500" y="45974"/>
                </a:lnTo>
                <a:lnTo>
                  <a:pt x="968375" y="45974"/>
                </a:lnTo>
                <a:lnTo>
                  <a:pt x="968375" y="30099"/>
                </a:lnTo>
                <a:close/>
              </a:path>
              <a:path w="3619500" h="76200">
                <a:moveTo>
                  <a:pt x="1000125" y="30099"/>
                </a:moveTo>
                <a:lnTo>
                  <a:pt x="984250" y="30099"/>
                </a:lnTo>
                <a:lnTo>
                  <a:pt x="984250" y="45974"/>
                </a:lnTo>
                <a:lnTo>
                  <a:pt x="1000125" y="45974"/>
                </a:lnTo>
                <a:lnTo>
                  <a:pt x="1000125" y="30099"/>
                </a:lnTo>
                <a:close/>
              </a:path>
              <a:path w="3619500" h="76200">
                <a:moveTo>
                  <a:pt x="1031875" y="30099"/>
                </a:moveTo>
                <a:lnTo>
                  <a:pt x="1016000" y="30099"/>
                </a:lnTo>
                <a:lnTo>
                  <a:pt x="1016000" y="45974"/>
                </a:lnTo>
                <a:lnTo>
                  <a:pt x="1031875" y="45974"/>
                </a:lnTo>
                <a:lnTo>
                  <a:pt x="1031875" y="30099"/>
                </a:lnTo>
                <a:close/>
              </a:path>
              <a:path w="3619500" h="76200">
                <a:moveTo>
                  <a:pt x="1063625" y="30099"/>
                </a:moveTo>
                <a:lnTo>
                  <a:pt x="1047750" y="30099"/>
                </a:lnTo>
                <a:lnTo>
                  <a:pt x="1047750" y="45974"/>
                </a:lnTo>
                <a:lnTo>
                  <a:pt x="1063625" y="45974"/>
                </a:lnTo>
                <a:lnTo>
                  <a:pt x="1063625" y="30099"/>
                </a:lnTo>
                <a:close/>
              </a:path>
              <a:path w="3619500" h="76200">
                <a:moveTo>
                  <a:pt x="1095375" y="30099"/>
                </a:moveTo>
                <a:lnTo>
                  <a:pt x="1079500" y="30099"/>
                </a:lnTo>
                <a:lnTo>
                  <a:pt x="1079500" y="45974"/>
                </a:lnTo>
                <a:lnTo>
                  <a:pt x="1095375" y="45974"/>
                </a:lnTo>
                <a:lnTo>
                  <a:pt x="1095375" y="30099"/>
                </a:lnTo>
                <a:close/>
              </a:path>
              <a:path w="3619500" h="76200">
                <a:moveTo>
                  <a:pt x="1127125" y="30099"/>
                </a:moveTo>
                <a:lnTo>
                  <a:pt x="1111250" y="30099"/>
                </a:lnTo>
                <a:lnTo>
                  <a:pt x="1111250" y="45974"/>
                </a:lnTo>
                <a:lnTo>
                  <a:pt x="1127125" y="45974"/>
                </a:lnTo>
                <a:lnTo>
                  <a:pt x="1127125" y="30099"/>
                </a:lnTo>
                <a:close/>
              </a:path>
              <a:path w="3619500" h="76200">
                <a:moveTo>
                  <a:pt x="1158875" y="30099"/>
                </a:moveTo>
                <a:lnTo>
                  <a:pt x="1143000" y="30099"/>
                </a:lnTo>
                <a:lnTo>
                  <a:pt x="1143000" y="45974"/>
                </a:lnTo>
                <a:lnTo>
                  <a:pt x="1158875" y="45974"/>
                </a:lnTo>
                <a:lnTo>
                  <a:pt x="1158875" y="30099"/>
                </a:lnTo>
                <a:close/>
              </a:path>
              <a:path w="3619500" h="76200">
                <a:moveTo>
                  <a:pt x="1190625" y="30099"/>
                </a:moveTo>
                <a:lnTo>
                  <a:pt x="1174750" y="30099"/>
                </a:lnTo>
                <a:lnTo>
                  <a:pt x="1174750" y="45974"/>
                </a:lnTo>
                <a:lnTo>
                  <a:pt x="1190625" y="45974"/>
                </a:lnTo>
                <a:lnTo>
                  <a:pt x="1190625" y="30099"/>
                </a:lnTo>
                <a:close/>
              </a:path>
              <a:path w="3619500" h="76200">
                <a:moveTo>
                  <a:pt x="1222375" y="30099"/>
                </a:moveTo>
                <a:lnTo>
                  <a:pt x="1206500" y="30099"/>
                </a:lnTo>
                <a:lnTo>
                  <a:pt x="1206500" y="45974"/>
                </a:lnTo>
                <a:lnTo>
                  <a:pt x="1222375" y="45974"/>
                </a:lnTo>
                <a:lnTo>
                  <a:pt x="1222375" y="30099"/>
                </a:lnTo>
                <a:close/>
              </a:path>
              <a:path w="3619500" h="76200">
                <a:moveTo>
                  <a:pt x="1254125" y="30099"/>
                </a:moveTo>
                <a:lnTo>
                  <a:pt x="1238250" y="30099"/>
                </a:lnTo>
                <a:lnTo>
                  <a:pt x="1238250" y="45974"/>
                </a:lnTo>
                <a:lnTo>
                  <a:pt x="1254125" y="45974"/>
                </a:lnTo>
                <a:lnTo>
                  <a:pt x="1254125" y="30099"/>
                </a:lnTo>
                <a:close/>
              </a:path>
              <a:path w="3619500" h="76200">
                <a:moveTo>
                  <a:pt x="1285875" y="30099"/>
                </a:moveTo>
                <a:lnTo>
                  <a:pt x="1270000" y="30099"/>
                </a:lnTo>
                <a:lnTo>
                  <a:pt x="1270000" y="45974"/>
                </a:lnTo>
                <a:lnTo>
                  <a:pt x="1285875" y="45974"/>
                </a:lnTo>
                <a:lnTo>
                  <a:pt x="1285875" y="30099"/>
                </a:lnTo>
                <a:close/>
              </a:path>
              <a:path w="3619500" h="76200">
                <a:moveTo>
                  <a:pt x="1317625" y="30099"/>
                </a:moveTo>
                <a:lnTo>
                  <a:pt x="1301750" y="30099"/>
                </a:lnTo>
                <a:lnTo>
                  <a:pt x="1301750" y="45974"/>
                </a:lnTo>
                <a:lnTo>
                  <a:pt x="1317625" y="45974"/>
                </a:lnTo>
                <a:lnTo>
                  <a:pt x="1317625" y="30099"/>
                </a:lnTo>
                <a:close/>
              </a:path>
              <a:path w="3619500" h="76200">
                <a:moveTo>
                  <a:pt x="1349375" y="30099"/>
                </a:moveTo>
                <a:lnTo>
                  <a:pt x="1333500" y="30099"/>
                </a:lnTo>
                <a:lnTo>
                  <a:pt x="1333500" y="45974"/>
                </a:lnTo>
                <a:lnTo>
                  <a:pt x="1349375" y="45974"/>
                </a:lnTo>
                <a:lnTo>
                  <a:pt x="1349375" y="30099"/>
                </a:lnTo>
                <a:close/>
              </a:path>
              <a:path w="3619500" h="76200">
                <a:moveTo>
                  <a:pt x="1381125" y="30099"/>
                </a:moveTo>
                <a:lnTo>
                  <a:pt x="1365250" y="30099"/>
                </a:lnTo>
                <a:lnTo>
                  <a:pt x="1365250" y="45974"/>
                </a:lnTo>
                <a:lnTo>
                  <a:pt x="1381125" y="45974"/>
                </a:lnTo>
                <a:lnTo>
                  <a:pt x="1381125" y="30099"/>
                </a:lnTo>
                <a:close/>
              </a:path>
              <a:path w="3619500" h="76200">
                <a:moveTo>
                  <a:pt x="1412875" y="30099"/>
                </a:moveTo>
                <a:lnTo>
                  <a:pt x="1397000" y="30099"/>
                </a:lnTo>
                <a:lnTo>
                  <a:pt x="1397000" y="45974"/>
                </a:lnTo>
                <a:lnTo>
                  <a:pt x="1412875" y="45974"/>
                </a:lnTo>
                <a:lnTo>
                  <a:pt x="1412875" y="30099"/>
                </a:lnTo>
                <a:close/>
              </a:path>
              <a:path w="3619500" h="76200">
                <a:moveTo>
                  <a:pt x="1444625" y="30099"/>
                </a:moveTo>
                <a:lnTo>
                  <a:pt x="1428750" y="30099"/>
                </a:lnTo>
                <a:lnTo>
                  <a:pt x="1428750" y="45974"/>
                </a:lnTo>
                <a:lnTo>
                  <a:pt x="1444625" y="45974"/>
                </a:lnTo>
                <a:lnTo>
                  <a:pt x="1444625" y="30099"/>
                </a:lnTo>
                <a:close/>
              </a:path>
              <a:path w="3619500" h="76200">
                <a:moveTo>
                  <a:pt x="1476375" y="30099"/>
                </a:moveTo>
                <a:lnTo>
                  <a:pt x="1460500" y="30099"/>
                </a:lnTo>
                <a:lnTo>
                  <a:pt x="1460500" y="45974"/>
                </a:lnTo>
                <a:lnTo>
                  <a:pt x="1476375" y="45974"/>
                </a:lnTo>
                <a:lnTo>
                  <a:pt x="1476375" y="30099"/>
                </a:lnTo>
                <a:close/>
              </a:path>
              <a:path w="3619500" h="76200">
                <a:moveTo>
                  <a:pt x="1508125" y="30099"/>
                </a:moveTo>
                <a:lnTo>
                  <a:pt x="1492250" y="30099"/>
                </a:lnTo>
                <a:lnTo>
                  <a:pt x="1492250" y="45974"/>
                </a:lnTo>
                <a:lnTo>
                  <a:pt x="1508125" y="45974"/>
                </a:lnTo>
                <a:lnTo>
                  <a:pt x="1508125" y="30099"/>
                </a:lnTo>
                <a:close/>
              </a:path>
              <a:path w="3619500" h="76200">
                <a:moveTo>
                  <a:pt x="1539875" y="30099"/>
                </a:moveTo>
                <a:lnTo>
                  <a:pt x="1524000" y="30099"/>
                </a:lnTo>
                <a:lnTo>
                  <a:pt x="1524000" y="45974"/>
                </a:lnTo>
                <a:lnTo>
                  <a:pt x="1539875" y="45974"/>
                </a:lnTo>
                <a:lnTo>
                  <a:pt x="1539875" y="30099"/>
                </a:lnTo>
                <a:close/>
              </a:path>
              <a:path w="3619500" h="76200">
                <a:moveTo>
                  <a:pt x="1571625" y="30099"/>
                </a:moveTo>
                <a:lnTo>
                  <a:pt x="1555750" y="30099"/>
                </a:lnTo>
                <a:lnTo>
                  <a:pt x="1555750" y="45974"/>
                </a:lnTo>
                <a:lnTo>
                  <a:pt x="1571625" y="45974"/>
                </a:lnTo>
                <a:lnTo>
                  <a:pt x="1571625" y="30099"/>
                </a:lnTo>
                <a:close/>
              </a:path>
              <a:path w="3619500" h="76200">
                <a:moveTo>
                  <a:pt x="1603375" y="30099"/>
                </a:moveTo>
                <a:lnTo>
                  <a:pt x="1587500" y="30099"/>
                </a:lnTo>
                <a:lnTo>
                  <a:pt x="1587500" y="45974"/>
                </a:lnTo>
                <a:lnTo>
                  <a:pt x="1603375" y="45974"/>
                </a:lnTo>
                <a:lnTo>
                  <a:pt x="1603375" y="30099"/>
                </a:lnTo>
                <a:close/>
              </a:path>
              <a:path w="3619500" h="76200">
                <a:moveTo>
                  <a:pt x="1635125" y="30099"/>
                </a:moveTo>
                <a:lnTo>
                  <a:pt x="1619250" y="30099"/>
                </a:lnTo>
                <a:lnTo>
                  <a:pt x="1619250" y="45974"/>
                </a:lnTo>
                <a:lnTo>
                  <a:pt x="1635125" y="45974"/>
                </a:lnTo>
                <a:lnTo>
                  <a:pt x="1635125" y="30099"/>
                </a:lnTo>
                <a:close/>
              </a:path>
              <a:path w="3619500" h="76200">
                <a:moveTo>
                  <a:pt x="1666875" y="30099"/>
                </a:moveTo>
                <a:lnTo>
                  <a:pt x="1651000" y="30099"/>
                </a:lnTo>
                <a:lnTo>
                  <a:pt x="1651000" y="45974"/>
                </a:lnTo>
                <a:lnTo>
                  <a:pt x="1666875" y="45974"/>
                </a:lnTo>
                <a:lnTo>
                  <a:pt x="1666875" y="30099"/>
                </a:lnTo>
                <a:close/>
              </a:path>
              <a:path w="3619500" h="76200">
                <a:moveTo>
                  <a:pt x="1698625" y="30099"/>
                </a:moveTo>
                <a:lnTo>
                  <a:pt x="1682750" y="30099"/>
                </a:lnTo>
                <a:lnTo>
                  <a:pt x="1682750" y="45974"/>
                </a:lnTo>
                <a:lnTo>
                  <a:pt x="1698625" y="45974"/>
                </a:lnTo>
                <a:lnTo>
                  <a:pt x="1698625" y="30099"/>
                </a:lnTo>
                <a:close/>
              </a:path>
              <a:path w="3619500" h="76200">
                <a:moveTo>
                  <a:pt x="1730375" y="30099"/>
                </a:moveTo>
                <a:lnTo>
                  <a:pt x="1714500" y="30099"/>
                </a:lnTo>
                <a:lnTo>
                  <a:pt x="1714500" y="45974"/>
                </a:lnTo>
                <a:lnTo>
                  <a:pt x="1730375" y="45974"/>
                </a:lnTo>
                <a:lnTo>
                  <a:pt x="1730375" y="30099"/>
                </a:lnTo>
                <a:close/>
              </a:path>
              <a:path w="3619500" h="76200">
                <a:moveTo>
                  <a:pt x="1762125" y="30099"/>
                </a:moveTo>
                <a:lnTo>
                  <a:pt x="1746250" y="30099"/>
                </a:lnTo>
                <a:lnTo>
                  <a:pt x="1746250" y="45974"/>
                </a:lnTo>
                <a:lnTo>
                  <a:pt x="1762125" y="45974"/>
                </a:lnTo>
                <a:lnTo>
                  <a:pt x="1762125" y="30099"/>
                </a:lnTo>
                <a:close/>
              </a:path>
              <a:path w="3619500" h="76200">
                <a:moveTo>
                  <a:pt x="1793875" y="30099"/>
                </a:moveTo>
                <a:lnTo>
                  <a:pt x="1778000" y="30099"/>
                </a:lnTo>
                <a:lnTo>
                  <a:pt x="1778000" y="45974"/>
                </a:lnTo>
                <a:lnTo>
                  <a:pt x="1793875" y="45974"/>
                </a:lnTo>
                <a:lnTo>
                  <a:pt x="1793875" y="30099"/>
                </a:lnTo>
                <a:close/>
              </a:path>
              <a:path w="3619500" h="76200">
                <a:moveTo>
                  <a:pt x="1825625" y="30099"/>
                </a:moveTo>
                <a:lnTo>
                  <a:pt x="1809750" y="30099"/>
                </a:lnTo>
                <a:lnTo>
                  <a:pt x="1809750" y="45974"/>
                </a:lnTo>
                <a:lnTo>
                  <a:pt x="1825625" y="45974"/>
                </a:lnTo>
                <a:lnTo>
                  <a:pt x="1825625" y="30099"/>
                </a:lnTo>
                <a:close/>
              </a:path>
              <a:path w="3619500" h="76200">
                <a:moveTo>
                  <a:pt x="1857375" y="30099"/>
                </a:moveTo>
                <a:lnTo>
                  <a:pt x="1841500" y="30099"/>
                </a:lnTo>
                <a:lnTo>
                  <a:pt x="1841500" y="45974"/>
                </a:lnTo>
                <a:lnTo>
                  <a:pt x="1857375" y="45974"/>
                </a:lnTo>
                <a:lnTo>
                  <a:pt x="1857375" y="30099"/>
                </a:lnTo>
                <a:close/>
              </a:path>
              <a:path w="3619500" h="76200">
                <a:moveTo>
                  <a:pt x="1889125" y="30099"/>
                </a:moveTo>
                <a:lnTo>
                  <a:pt x="1873250" y="30099"/>
                </a:lnTo>
                <a:lnTo>
                  <a:pt x="1873250" y="45974"/>
                </a:lnTo>
                <a:lnTo>
                  <a:pt x="1889125" y="45974"/>
                </a:lnTo>
                <a:lnTo>
                  <a:pt x="1889125" y="30099"/>
                </a:lnTo>
                <a:close/>
              </a:path>
              <a:path w="3619500" h="76200">
                <a:moveTo>
                  <a:pt x="1920875" y="30099"/>
                </a:moveTo>
                <a:lnTo>
                  <a:pt x="1905000" y="30099"/>
                </a:lnTo>
                <a:lnTo>
                  <a:pt x="1905000" y="45974"/>
                </a:lnTo>
                <a:lnTo>
                  <a:pt x="1920875" y="45974"/>
                </a:lnTo>
                <a:lnTo>
                  <a:pt x="1920875" y="30099"/>
                </a:lnTo>
                <a:close/>
              </a:path>
              <a:path w="3619500" h="76200">
                <a:moveTo>
                  <a:pt x="1952625" y="30099"/>
                </a:moveTo>
                <a:lnTo>
                  <a:pt x="1936750" y="30099"/>
                </a:lnTo>
                <a:lnTo>
                  <a:pt x="1936750" y="45974"/>
                </a:lnTo>
                <a:lnTo>
                  <a:pt x="1952625" y="45974"/>
                </a:lnTo>
                <a:lnTo>
                  <a:pt x="1952625" y="30099"/>
                </a:lnTo>
                <a:close/>
              </a:path>
              <a:path w="3619500" h="76200">
                <a:moveTo>
                  <a:pt x="1984375" y="30099"/>
                </a:moveTo>
                <a:lnTo>
                  <a:pt x="1968500" y="30099"/>
                </a:lnTo>
                <a:lnTo>
                  <a:pt x="1968500" y="45974"/>
                </a:lnTo>
                <a:lnTo>
                  <a:pt x="1984375" y="45974"/>
                </a:lnTo>
                <a:lnTo>
                  <a:pt x="1984375" y="30099"/>
                </a:lnTo>
                <a:close/>
              </a:path>
              <a:path w="3619500" h="76200">
                <a:moveTo>
                  <a:pt x="2016125" y="30099"/>
                </a:moveTo>
                <a:lnTo>
                  <a:pt x="2000250" y="30099"/>
                </a:lnTo>
                <a:lnTo>
                  <a:pt x="2000250" y="45974"/>
                </a:lnTo>
                <a:lnTo>
                  <a:pt x="2016125" y="45974"/>
                </a:lnTo>
                <a:lnTo>
                  <a:pt x="2016125" y="30099"/>
                </a:lnTo>
                <a:close/>
              </a:path>
              <a:path w="3619500" h="76200">
                <a:moveTo>
                  <a:pt x="2047875" y="30099"/>
                </a:moveTo>
                <a:lnTo>
                  <a:pt x="2032000" y="30099"/>
                </a:lnTo>
                <a:lnTo>
                  <a:pt x="2032000" y="45974"/>
                </a:lnTo>
                <a:lnTo>
                  <a:pt x="2047875" y="45974"/>
                </a:lnTo>
                <a:lnTo>
                  <a:pt x="2047875" y="30099"/>
                </a:lnTo>
                <a:close/>
              </a:path>
              <a:path w="3619500" h="76200">
                <a:moveTo>
                  <a:pt x="2079625" y="30099"/>
                </a:moveTo>
                <a:lnTo>
                  <a:pt x="2063750" y="30099"/>
                </a:lnTo>
                <a:lnTo>
                  <a:pt x="2063750" y="45974"/>
                </a:lnTo>
                <a:lnTo>
                  <a:pt x="2079625" y="45974"/>
                </a:lnTo>
                <a:lnTo>
                  <a:pt x="2079625" y="30099"/>
                </a:lnTo>
                <a:close/>
              </a:path>
              <a:path w="3619500" h="76200">
                <a:moveTo>
                  <a:pt x="2111375" y="30099"/>
                </a:moveTo>
                <a:lnTo>
                  <a:pt x="2095500" y="30099"/>
                </a:lnTo>
                <a:lnTo>
                  <a:pt x="2095500" y="45974"/>
                </a:lnTo>
                <a:lnTo>
                  <a:pt x="2111375" y="45974"/>
                </a:lnTo>
                <a:lnTo>
                  <a:pt x="2111375" y="30099"/>
                </a:lnTo>
                <a:close/>
              </a:path>
              <a:path w="3619500" h="76200">
                <a:moveTo>
                  <a:pt x="2143125" y="30099"/>
                </a:moveTo>
                <a:lnTo>
                  <a:pt x="2127250" y="30099"/>
                </a:lnTo>
                <a:lnTo>
                  <a:pt x="2127250" y="45974"/>
                </a:lnTo>
                <a:lnTo>
                  <a:pt x="2143125" y="45974"/>
                </a:lnTo>
                <a:lnTo>
                  <a:pt x="2143125" y="30099"/>
                </a:lnTo>
                <a:close/>
              </a:path>
              <a:path w="3619500" h="76200">
                <a:moveTo>
                  <a:pt x="2174875" y="30099"/>
                </a:moveTo>
                <a:lnTo>
                  <a:pt x="2159000" y="30099"/>
                </a:lnTo>
                <a:lnTo>
                  <a:pt x="2159000" y="45974"/>
                </a:lnTo>
                <a:lnTo>
                  <a:pt x="2174875" y="45974"/>
                </a:lnTo>
                <a:lnTo>
                  <a:pt x="2174875" y="30099"/>
                </a:lnTo>
                <a:close/>
              </a:path>
              <a:path w="3619500" h="76200">
                <a:moveTo>
                  <a:pt x="2206625" y="30099"/>
                </a:moveTo>
                <a:lnTo>
                  <a:pt x="2190750" y="30099"/>
                </a:lnTo>
                <a:lnTo>
                  <a:pt x="2190750" y="45974"/>
                </a:lnTo>
                <a:lnTo>
                  <a:pt x="2206625" y="45974"/>
                </a:lnTo>
                <a:lnTo>
                  <a:pt x="2206625" y="30099"/>
                </a:lnTo>
                <a:close/>
              </a:path>
              <a:path w="3619500" h="76200">
                <a:moveTo>
                  <a:pt x="2238375" y="30099"/>
                </a:moveTo>
                <a:lnTo>
                  <a:pt x="2222500" y="30099"/>
                </a:lnTo>
                <a:lnTo>
                  <a:pt x="2222500" y="45974"/>
                </a:lnTo>
                <a:lnTo>
                  <a:pt x="2238375" y="45974"/>
                </a:lnTo>
                <a:lnTo>
                  <a:pt x="2238375" y="30099"/>
                </a:lnTo>
                <a:close/>
              </a:path>
              <a:path w="3619500" h="76200">
                <a:moveTo>
                  <a:pt x="2270125" y="30099"/>
                </a:moveTo>
                <a:lnTo>
                  <a:pt x="2254250" y="30099"/>
                </a:lnTo>
                <a:lnTo>
                  <a:pt x="2254250" y="45974"/>
                </a:lnTo>
                <a:lnTo>
                  <a:pt x="2270125" y="45974"/>
                </a:lnTo>
                <a:lnTo>
                  <a:pt x="2270125" y="30099"/>
                </a:lnTo>
                <a:close/>
              </a:path>
              <a:path w="3619500" h="76200">
                <a:moveTo>
                  <a:pt x="2301875" y="30099"/>
                </a:moveTo>
                <a:lnTo>
                  <a:pt x="2286000" y="30099"/>
                </a:lnTo>
                <a:lnTo>
                  <a:pt x="2286000" y="45974"/>
                </a:lnTo>
                <a:lnTo>
                  <a:pt x="2301875" y="45974"/>
                </a:lnTo>
                <a:lnTo>
                  <a:pt x="2301875" y="30099"/>
                </a:lnTo>
                <a:close/>
              </a:path>
              <a:path w="3619500" h="76200">
                <a:moveTo>
                  <a:pt x="2333625" y="30099"/>
                </a:moveTo>
                <a:lnTo>
                  <a:pt x="2317750" y="30099"/>
                </a:lnTo>
                <a:lnTo>
                  <a:pt x="2317750" y="45974"/>
                </a:lnTo>
                <a:lnTo>
                  <a:pt x="2333625" y="45974"/>
                </a:lnTo>
                <a:lnTo>
                  <a:pt x="2333625" y="30099"/>
                </a:lnTo>
                <a:close/>
              </a:path>
              <a:path w="3619500" h="76200">
                <a:moveTo>
                  <a:pt x="2365375" y="30099"/>
                </a:moveTo>
                <a:lnTo>
                  <a:pt x="2349500" y="30099"/>
                </a:lnTo>
                <a:lnTo>
                  <a:pt x="2349500" y="45974"/>
                </a:lnTo>
                <a:lnTo>
                  <a:pt x="2365375" y="45974"/>
                </a:lnTo>
                <a:lnTo>
                  <a:pt x="2365375" y="30099"/>
                </a:lnTo>
                <a:close/>
              </a:path>
              <a:path w="3619500" h="76200">
                <a:moveTo>
                  <a:pt x="2397125" y="30099"/>
                </a:moveTo>
                <a:lnTo>
                  <a:pt x="2381250" y="30099"/>
                </a:lnTo>
                <a:lnTo>
                  <a:pt x="2381250" y="45974"/>
                </a:lnTo>
                <a:lnTo>
                  <a:pt x="2397125" y="45974"/>
                </a:lnTo>
                <a:lnTo>
                  <a:pt x="2397125" y="30099"/>
                </a:lnTo>
                <a:close/>
              </a:path>
              <a:path w="3619500" h="76200">
                <a:moveTo>
                  <a:pt x="2428875" y="30099"/>
                </a:moveTo>
                <a:lnTo>
                  <a:pt x="2413000" y="30099"/>
                </a:lnTo>
                <a:lnTo>
                  <a:pt x="2413000" y="45974"/>
                </a:lnTo>
                <a:lnTo>
                  <a:pt x="2428875" y="45974"/>
                </a:lnTo>
                <a:lnTo>
                  <a:pt x="2428875" y="30099"/>
                </a:lnTo>
                <a:close/>
              </a:path>
              <a:path w="3619500" h="76200">
                <a:moveTo>
                  <a:pt x="2460625" y="30099"/>
                </a:moveTo>
                <a:lnTo>
                  <a:pt x="2444750" y="30099"/>
                </a:lnTo>
                <a:lnTo>
                  <a:pt x="2444750" y="45974"/>
                </a:lnTo>
                <a:lnTo>
                  <a:pt x="2460625" y="45974"/>
                </a:lnTo>
                <a:lnTo>
                  <a:pt x="2460625" y="30099"/>
                </a:lnTo>
                <a:close/>
              </a:path>
              <a:path w="3619500" h="76200">
                <a:moveTo>
                  <a:pt x="2492375" y="30099"/>
                </a:moveTo>
                <a:lnTo>
                  <a:pt x="2476500" y="30099"/>
                </a:lnTo>
                <a:lnTo>
                  <a:pt x="2476500" y="45974"/>
                </a:lnTo>
                <a:lnTo>
                  <a:pt x="2492375" y="45974"/>
                </a:lnTo>
                <a:lnTo>
                  <a:pt x="2492375" y="30099"/>
                </a:lnTo>
                <a:close/>
              </a:path>
              <a:path w="3619500" h="76200">
                <a:moveTo>
                  <a:pt x="2524125" y="30099"/>
                </a:moveTo>
                <a:lnTo>
                  <a:pt x="2508250" y="30099"/>
                </a:lnTo>
                <a:lnTo>
                  <a:pt x="2508250" y="45974"/>
                </a:lnTo>
                <a:lnTo>
                  <a:pt x="2524125" y="45974"/>
                </a:lnTo>
                <a:lnTo>
                  <a:pt x="2524125" y="30099"/>
                </a:lnTo>
                <a:close/>
              </a:path>
              <a:path w="3619500" h="76200">
                <a:moveTo>
                  <a:pt x="2555875" y="30099"/>
                </a:moveTo>
                <a:lnTo>
                  <a:pt x="2540000" y="30099"/>
                </a:lnTo>
                <a:lnTo>
                  <a:pt x="2540000" y="45974"/>
                </a:lnTo>
                <a:lnTo>
                  <a:pt x="2555875" y="45974"/>
                </a:lnTo>
                <a:lnTo>
                  <a:pt x="2555875" y="30099"/>
                </a:lnTo>
                <a:close/>
              </a:path>
              <a:path w="3619500" h="76200">
                <a:moveTo>
                  <a:pt x="2587625" y="30099"/>
                </a:moveTo>
                <a:lnTo>
                  <a:pt x="2571750" y="30099"/>
                </a:lnTo>
                <a:lnTo>
                  <a:pt x="2571750" y="45974"/>
                </a:lnTo>
                <a:lnTo>
                  <a:pt x="2587625" y="45974"/>
                </a:lnTo>
                <a:lnTo>
                  <a:pt x="2587625" y="30099"/>
                </a:lnTo>
                <a:close/>
              </a:path>
              <a:path w="3619500" h="76200">
                <a:moveTo>
                  <a:pt x="2619375" y="30099"/>
                </a:moveTo>
                <a:lnTo>
                  <a:pt x="2603500" y="30099"/>
                </a:lnTo>
                <a:lnTo>
                  <a:pt x="2603500" y="45974"/>
                </a:lnTo>
                <a:lnTo>
                  <a:pt x="2619375" y="45974"/>
                </a:lnTo>
                <a:lnTo>
                  <a:pt x="2619375" y="30099"/>
                </a:lnTo>
                <a:close/>
              </a:path>
              <a:path w="3619500" h="76200">
                <a:moveTo>
                  <a:pt x="2651125" y="30099"/>
                </a:moveTo>
                <a:lnTo>
                  <a:pt x="2635250" y="30099"/>
                </a:lnTo>
                <a:lnTo>
                  <a:pt x="2635250" y="45974"/>
                </a:lnTo>
                <a:lnTo>
                  <a:pt x="2651125" y="45974"/>
                </a:lnTo>
                <a:lnTo>
                  <a:pt x="2651125" y="30099"/>
                </a:lnTo>
                <a:close/>
              </a:path>
              <a:path w="3619500" h="76200">
                <a:moveTo>
                  <a:pt x="2682875" y="30099"/>
                </a:moveTo>
                <a:lnTo>
                  <a:pt x="2667000" y="30099"/>
                </a:lnTo>
                <a:lnTo>
                  <a:pt x="2667000" y="45974"/>
                </a:lnTo>
                <a:lnTo>
                  <a:pt x="2682875" y="45974"/>
                </a:lnTo>
                <a:lnTo>
                  <a:pt x="2682875" y="30099"/>
                </a:lnTo>
                <a:close/>
              </a:path>
              <a:path w="3619500" h="76200">
                <a:moveTo>
                  <a:pt x="2714625" y="30099"/>
                </a:moveTo>
                <a:lnTo>
                  <a:pt x="2698750" y="30099"/>
                </a:lnTo>
                <a:lnTo>
                  <a:pt x="2698750" y="45974"/>
                </a:lnTo>
                <a:lnTo>
                  <a:pt x="2714625" y="45974"/>
                </a:lnTo>
                <a:lnTo>
                  <a:pt x="2714625" y="30099"/>
                </a:lnTo>
                <a:close/>
              </a:path>
              <a:path w="3619500" h="76200">
                <a:moveTo>
                  <a:pt x="2746375" y="30099"/>
                </a:moveTo>
                <a:lnTo>
                  <a:pt x="2730500" y="30099"/>
                </a:lnTo>
                <a:lnTo>
                  <a:pt x="2730500" y="45974"/>
                </a:lnTo>
                <a:lnTo>
                  <a:pt x="2746375" y="45974"/>
                </a:lnTo>
                <a:lnTo>
                  <a:pt x="2746375" y="30099"/>
                </a:lnTo>
                <a:close/>
              </a:path>
              <a:path w="3619500" h="76200">
                <a:moveTo>
                  <a:pt x="2778125" y="30099"/>
                </a:moveTo>
                <a:lnTo>
                  <a:pt x="2762250" y="30099"/>
                </a:lnTo>
                <a:lnTo>
                  <a:pt x="2762250" y="45974"/>
                </a:lnTo>
                <a:lnTo>
                  <a:pt x="2778125" y="45974"/>
                </a:lnTo>
                <a:lnTo>
                  <a:pt x="2778125" y="30099"/>
                </a:lnTo>
                <a:close/>
              </a:path>
              <a:path w="3619500" h="76200">
                <a:moveTo>
                  <a:pt x="2809875" y="30099"/>
                </a:moveTo>
                <a:lnTo>
                  <a:pt x="2794000" y="30099"/>
                </a:lnTo>
                <a:lnTo>
                  <a:pt x="2794000" y="45974"/>
                </a:lnTo>
                <a:lnTo>
                  <a:pt x="2809875" y="45974"/>
                </a:lnTo>
                <a:lnTo>
                  <a:pt x="2809875" y="30099"/>
                </a:lnTo>
                <a:close/>
              </a:path>
              <a:path w="3619500" h="76200">
                <a:moveTo>
                  <a:pt x="2841625" y="30099"/>
                </a:moveTo>
                <a:lnTo>
                  <a:pt x="2825750" y="30099"/>
                </a:lnTo>
                <a:lnTo>
                  <a:pt x="2825750" y="45974"/>
                </a:lnTo>
                <a:lnTo>
                  <a:pt x="2841625" y="45974"/>
                </a:lnTo>
                <a:lnTo>
                  <a:pt x="2841625" y="30099"/>
                </a:lnTo>
                <a:close/>
              </a:path>
              <a:path w="3619500" h="76200">
                <a:moveTo>
                  <a:pt x="2873375" y="30099"/>
                </a:moveTo>
                <a:lnTo>
                  <a:pt x="2857500" y="30099"/>
                </a:lnTo>
                <a:lnTo>
                  <a:pt x="2857500" y="45974"/>
                </a:lnTo>
                <a:lnTo>
                  <a:pt x="2873375" y="45974"/>
                </a:lnTo>
                <a:lnTo>
                  <a:pt x="2873375" y="30099"/>
                </a:lnTo>
                <a:close/>
              </a:path>
              <a:path w="3619500" h="76200">
                <a:moveTo>
                  <a:pt x="2905125" y="30099"/>
                </a:moveTo>
                <a:lnTo>
                  <a:pt x="2889250" y="30099"/>
                </a:lnTo>
                <a:lnTo>
                  <a:pt x="2889250" y="45974"/>
                </a:lnTo>
                <a:lnTo>
                  <a:pt x="2905125" y="45974"/>
                </a:lnTo>
                <a:lnTo>
                  <a:pt x="2905125" y="30099"/>
                </a:lnTo>
                <a:close/>
              </a:path>
              <a:path w="3619500" h="76200">
                <a:moveTo>
                  <a:pt x="2936875" y="30099"/>
                </a:moveTo>
                <a:lnTo>
                  <a:pt x="2921000" y="30099"/>
                </a:lnTo>
                <a:lnTo>
                  <a:pt x="2921000" y="45974"/>
                </a:lnTo>
                <a:lnTo>
                  <a:pt x="2936875" y="45974"/>
                </a:lnTo>
                <a:lnTo>
                  <a:pt x="2936875" y="30099"/>
                </a:lnTo>
                <a:close/>
              </a:path>
              <a:path w="3619500" h="76200">
                <a:moveTo>
                  <a:pt x="2968625" y="30099"/>
                </a:moveTo>
                <a:lnTo>
                  <a:pt x="2952750" y="30099"/>
                </a:lnTo>
                <a:lnTo>
                  <a:pt x="2952750" y="45974"/>
                </a:lnTo>
                <a:lnTo>
                  <a:pt x="2968625" y="45974"/>
                </a:lnTo>
                <a:lnTo>
                  <a:pt x="2968625" y="30099"/>
                </a:lnTo>
                <a:close/>
              </a:path>
              <a:path w="3619500" h="76200">
                <a:moveTo>
                  <a:pt x="3000375" y="30099"/>
                </a:moveTo>
                <a:lnTo>
                  <a:pt x="2984500" y="30099"/>
                </a:lnTo>
                <a:lnTo>
                  <a:pt x="2984500" y="45974"/>
                </a:lnTo>
                <a:lnTo>
                  <a:pt x="3000375" y="45974"/>
                </a:lnTo>
                <a:lnTo>
                  <a:pt x="3000375" y="30099"/>
                </a:lnTo>
                <a:close/>
              </a:path>
              <a:path w="3619500" h="76200">
                <a:moveTo>
                  <a:pt x="3032125" y="30099"/>
                </a:moveTo>
                <a:lnTo>
                  <a:pt x="3016250" y="30099"/>
                </a:lnTo>
                <a:lnTo>
                  <a:pt x="3016250" y="45974"/>
                </a:lnTo>
                <a:lnTo>
                  <a:pt x="3032125" y="45974"/>
                </a:lnTo>
                <a:lnTo>
                  <a:pt x="3032125" y="30099"/>
                </a:lnTo>
                <a:close/>
              </a:path>
              <a:path w="3619500" h="76200">
                <a:moveTo>
                  <a:pt x="3063875" y="30099"/>
                </a:moveTo>
                <a:lnTo>
                  <a:pt x="3048000" y="30099"/>
                </a:lnTo>
                <a:lnTo>
                  <a:pt x="3048000" y="45974"/>
                </a:lnTo>
                <a:lnTo>
                  <a:pt x="3063875" y="45974"/>
                </a:lnTo>
                <a:lnTo>
                  <a:pt x="3063875" y="30099"/>
                </a:lnTo>
                <a:close/>
              </a:path>
              <a:path w="3619500" h="76200">
                <a:moveTo>
                  <a:pt x="3095625" y="30099"/>
                </a:moveTo>
                <a:lnTo>
                  <a:pt x="3079750" y="30099"/>
                </a:lnTo>
                <a:lnTo>
                  <a:pt x="3079750" y="45974"/>
                </a:lnTo>
                <a:lnTo>
                  <a:pt x="3095625" y="45974"/>
                </a:lnTo>
                <a:lnTo>
                  <a:pt x="3095625" y="30099"/>
                </a:lnTo>
                <a:close/>
              </a:path>
              <a:path w="3619500" h="76200">
                <a:moveTo>
                  <a:pt x="3127375" y="30099"/>
                </a:moveTo>
                <a:lnTo>
                  <a:pt x="3111500" y="30099"/>
                </a:lnTo>
                <a:lnTo>
                  <a:pt x="3111500" y="45974"/>
                </a:lnTo>
                <a:lnTo>
                  <a:pt x="3127375" y="45974"/>
                </a:lnTo>
                <a:lnTo>
                  <a:pt x="3127375" y="30099"/>
                </a:lnTo>
                <a:close/>
              </a:path>
              <a:path w="3619500" h="76200">
                <a:moveTo>
                  <a:pt x="3159125" y="30099"/>
                </a:moveTo>
                <a:lnTo>
                  <a:pt x="3143250" y="30099"/>
                </a:lnTo>
                <a:lnTo>
                  <a:pt x="3143250" y="45974"/>
                </a:lnTo>
                <a:lnTo>
                  <a:pt x="3159125" y="45974"/>
                </a:lnTo>
                <a:lnTo>
                  <a:pt x="3159125" y="30099"/>
                </a:lnTo>
                <a:close/>
              </a:path>
              <a:path w="3619500" h="76200">
                <a:moveTo>
                  <a:pt x="3190875" y="30099"/>
                </a:moveTo>
                <a:lnTo>
                  <a:pt x="3175000" y="30099"/>
                </a:lnTo>
                <a:lnTo>
                  <a:pt x="3175000" y="45974"/>
                </a:lnTo>
                <a:lnTo>
                  <a:pt x="3190875" y="45974"/>
                </a:lnTo>
                <a:lnTo>
                  <a:pt x="3190875" y="30099"/>
                </a:lnTo>
                <a:close/>
              </a:path>
              <a:path w="3619500" h="76200">
                <a:moveTo>
                  <a:pt x="3222625" y="30099"/>
                </a:moveTo>
                <a:lnTo>
                  <a:pt x="3206750" y="30099"/>
                </a:lnTo>
                <a:lnTo>
                  <a:pt x="3206750" y="45974"/>
                </a:lnTo>
                <a:lnTo>
                  <a:pt x="3222625" y="45974"/>
                </a:lnTo>
                <a:lnTo>
                  <a:pt x="3222625" y="30099"/>
                </a:lnTo>
                <a:close/>
              </a:path>
              <a:path w="3619500" h="76200">
                <a:moveTo>
                  <a:pt x="3254375" y="30099"/>
                </a:moveTo>
                <a:lnTo>
                  <a:pt x="3238500" y="30099"/>
                </a:lnTo>
                <a:lnTo>
                  <a:pt x="3238500" y="45974"/>
                </a:lnTo>
                <a:lnTo>
                  <a:pt x="3254375" y="45974"/>
                </a:lnTo>
                <a:lnTo>
                  <a:pt x="3254375" y="30099"/>
                </a:lnTo>
                <a:close/>
              </a:path>
              <a:path w="3619500" h="76200">
                <a:moveTo>
                  <a:pt x="3286125" y="30099"/>
                </a:moveTo>
                <a:lnTo>
                  <a:pt x="3270250" y="30099"/>
                </a:lnTo>
                <a:lnTo>
                  <a:pt x="3270250" y="45974"/>
                </a:lnTo>
                <a:lnTo>
                  <a:pt x="3286125" y="45974"/>
                </a:lnTo>
                <a:lnTo>
                  <a:pt x="3286125" y="30099"/>
                </a:lnTo>
                <a:close/>
              </a:path>
              <a:path w="3619500" h="76200">
                <a:moveTo>
                  <a:pt x="3317875" y="30099"/>
                </a:moveTo>
                <a:lnTo>
                  <a:pt x="3302000" y="30099"/>
                </a:lnTo>
                <a:lnTo>
                  <a:pt x="3302000" y="45974"/>
                </a:lnTo>
                <a:lnTo>
                  <a:pt x="3317875" y="45974"/>
                </a:lnTo>
                <a:lnTo>
                  <a:pt x="3317875" y="30099"/>
                </a:lnTo>
                <a:close/>
              </a:path>
              <a:path w="3619500" h="76200">
                <a:moveTo>
                  <a:pt x="3349625" y="30099"/>
                </a:moveTo>
                <a:lnTo>
                  <a:pt x="3333750" y="30099"/>
                </a:lnTo>
                <a:lnTo>
                  <a:pt x="3333750" y="45974"/>
                </a:lnTo>
                <a:lnTo>
                  <a:pt x="3349625" y="45974"/>
                </a:lnTo>
                <a:lnTo>
                  <a:pt x="3349625" y="30099"/>
                </a:lnTo>
                <a:close/>
              </a:path>
              <a:path w="3619500" h="76200">
                <a:moveTo>
                  <a:pt x="3381375" y="30099"/>
                </a:moveTo>
                <a:lnTo>
                  <a:pt x="3365500" y="30099"/>
                </a:lnTo>
                <a:lnTo>
                  <a:pt x="3365500" y="45974"/>
                </a:lnTo>
                <a:lnTo>
                  <a:pt x="3381375" y="45974"/>
                </a:lnTo>
                <a:lnTo>
                  <a:pt x="3381375" y="30099"/>
                </a:lnTo>
                <a:close/>
              </a:path>
              <a:path w="3619500" h="76200">
                <a:moveTo>
                  <a:pt x="3413125" y="30099"/>
                </a:moveTo>
                <a:lnTo>
                  <a:pt x="3397250" y="30099"/>
                </a:lnTo>
                <a:lnTo>
                  <a:pt x="3397250" y="45974"/>
                </a:lnTo>
                <a:lnTo>
                  <a:pt x="3413125" y="45974"/>
                </a:lnTo>
                <a:lnTo>
                  <a:pt x="3413125" y="30099"/>
                </a:lnTo>
                <a:close/>
              </a:path>
              <a:path w="3619500" h="76200">
                <a:moveTo>
                  <a:pt x="3444875" y="30099"/>
                </a:moveTo>
                <a:lnTo>
                  <a:pt x="3429000" y="30099"/>
                </a:lnTo>
                <a:lnTo>
                  <a:pt x="3429000" y="45974"/>
                </a:lnTo>
                <a:lnTo>
                  <a:pt x="3444875" y="45974"/>
                </a:lnTo>
                <a:lnTo>
                  <a:pt x="3444875" y="30099"/>
                </a:lnTo>
                <a:close/>
              </a:path>
              <a:path w="3619500" h="76200">
                <a:moveTo>
                  <a:pt x="3476625" y="30099"/>
                </a:moveTo>
                <a:lnTo>
                  <a:pt x="3460750" y="30099"/>
                </a:lnTo>
                <a:lnTo>
                  <a:pt x="3460750" y="45974"/>
                </a:lnTo>
                <a:lnTo>
                  <a:pt x="3476625" y="45974"/>
                </a:lnTo>
                <a:lnTo>
                  <a:pt x="3476625" y="30099"/>
                </a:lnTo>
                <a:close/>
              </a:path>
              <a:path w="3619500" h="76200">
                <a:moveTo>
                  <a:pt x="3508375" y="30099"/>
                </a:moveTo>
                <a:lnTo>
                  <a:pt x="3492500" y="30099"/>
                </a:lnTo>
                <a:lnTo>
                  <a:pt x="3492500" y="45974"/>
                </a:lnTo>
                <a:lnTo>
                  <a:pt x="3508375" y="45974"/>
                </a:lnTo>
                <a:lnTo>
                  <a:pt x="3508375" y="30099"/>
                </a:lnTo>
                <a:close/>
              </a:path>
              <a:path w="3619500" h="76200">
                <a:moveTo>
                  <a:pt x="3540125" y="30099"/>
                </a:moveTo>
                <a:lnTo>
                  <a:pt x="3524250" y="30099"/>
                </a:lnTo>
                <a:lnTo>
                  <a:pt x="3524250" y="45974"/>
                </a:lnTo>
                <a:lnTo>
                  <a:pt x="3540125" y="45974"/>
                </a:lnTo>
                <a:lnTo>
                  <a:pt x="3540125" y="30099"/>
                </a:lnTo>
                <a:close/>
              </a:path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893"/>
                </a:lnTo>
                <a:lnTo>
                  <a:pt x="3554444" y="65008"/>
                </a:lnTo>
                <a:lnTo>
                  <a:pt x="3566552" y="73193"/>
                </a:lnTo>
                <a:lnTo>
                  <a:pt x="3581400" y="76200"/>
                </a:lnTo>
                <a:lnTo>
                  <a:pt x="3596247" y="73193"/>
                </a:lnTo>
                <a:lnTo>
                  <a:pt x="3608355" y="65008"/>
                </a:lnTo>
                <a:lnTo>
                  <a:pt x="3616511" y="52893"/>
                </a:lnTo>
                <a:lnTo>
                  <a:pt x="3617909" y="45974"/>
                </a:lnTo>
                <a:lnTo>
                  <a:pt x="3556000" y="45974"/>
                </a:lnTo>
                <a:lnTo>
                  <a:pt x="3556000" y="30099"/>
                </a:lnTo>
                <a:lnTo>
                  <a:pt x="3617889" y="30099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71875" y="30099"/>
                </a:moveTo>
                <a:lnTo>
                  <a:pt x="3556000" y="30099"/>
                </a:lnTo>
                <a:lnTo>
                  <a:pt x="3556000" y="45974"/>
                </a:lnTo>
                <a:lnTo>
                  <a:pt x="3571875" y="45974"/>
                </a:lnTo>
                <a:lnTo>
                  <a:pt x="3571875" y="30099"/>
                </a:lnTo>
                <a:close/>
              </a:path>
              <a:path w="3619500" h="76200">
                <a:moveTo>
                  <a:pt x="3617889" y="30099"/>
                </a:moveTo>
                <a:lnTo>
                  <a:pt x="3571875" y="30099"/>
                </a:lnTo>
                <a:lnTo>
                  <a:pt x="3571875" y="45974"/>
                </a:lnTo>
                <a:lnTo>
                  <a:pt x="3617909" y="45974"/>
                </a:lnTo>
                <a:lnTo>
                  <a:pt x="3619500" y="38100"/>
                </a:lnTo>
                <a:lnTo>
                  <a:pt x="3617889" y="3009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9475" y="266865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1587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15875" y="45974"/>
                </a:lnTo>
                <a:lnTo>
                  <a:pt x="15875" y="30099"/>
                </a:lnTo>
                <a:close/>
              </a:path>
              <a:path w="3619500" h="76200">
                <a:moveTo>
                  <a:pt x="47625" y="30099"/>
                </a:moveTo>
                <a:lnTo>
                  <a:pt x="31750" y="30099"/>
                </a:lnTo>
                <a:lnTo>
                  <a:pt x="31750" y="45974"/>
                </a:lnTo>
                <a:lnTo>
                  <a:pt x="47625" y="45974"/>
                </a:lnTo>
                <a:lnTo>
                  <a:pt x="47625" y="30099"/>
                </a:lnTo>
                <a:close/>
              </a:path>
              <a:path w="3619500" h="76200">
                <a:moveTo>
                  <a:pt x="79375" y="30099"/>
                </a:moveTo>
                <a:lnTo>
                  <a:pt x="63500" y="30099"/>
                </a:lnTo>
                <a:lnTo>
                  <a:pt x="63500" y="45974"/>
                </a:lnTo>
                <a:lnTo>
                  <a:pt x="79375" y="45974"/>
                </a:lnTo>
                <a:lnTo>
                  <a:pt x="79375" y="30099"/>
                </a:lnTo>
                <a:close/>
              </a:path>
              <a:path w="3619500" h="76200">
                <a:moveTo>
                  <a:pt x="111125" y="30099"/>
                </a:moveTo>
                <a:lnTo>
                  <a:pt x="95250" y="30099"/>
                </a:lnTo>
                <a:lnTo>
                  <a:pt x="95250" y="45974"/>
                </a:lnTo>
                <a:lnTo>
                  <a:pt x="111125" y="45974"/>
                </a:lnTo>
                <a:lnTo>
                  <a:pt x="111125" y="30099"/>
                </a:lnTo>
                <a:close/>
              </a:path>
              <a:path w="3619500" h="76200">
                <a:moveTo>
                  <a:pt x="142875" y="30099"/>
                </a:moveTo>
                <a:lnTo>
                  <a:pt x="127000" y="30099"/>
                </a:lnTo>
                <a:lnTo>
                  <a:pt x="127000" y="45974"/>
                </a:lnTo>
                <a:lnTo>
                  <a:pt x="142875" y="45974"/>
                </a:lnTo>
                <a:lnTo>
                  <a:pt x="142875" y="30099"/>
                </a:lnTo>
                <a:close/>
              </a:path>
              <a:path w="3619500" h="76200">
                <a:moveTo>
                  <a:pt x="174625" y="30099"/>
                </a:moveTo>
                <a:lnTo>
                  <a:pt x="158750" y="30099"/>
                </a:lnTo>
                <a:lnTo>
                  <a:pt x="158750" y="45974"/>
                </a:lnTo>
                <a:lnTo>
                  <a:pt x="174625" y="45974"/>
                </a:lnTo>
                <a:lnTo>
                  <a:pt x="174625" y="30099"/>
                </a:lnTo>
                <a:close/>
              </a:path>
              <a:path w="3619500" h="76200">
                <a:moveTo>
                  <a:pt x="206375" y="30099"/>
                </a:moveTo>
                <a:lnTo>
                  <a:pt x="190500" y="30099"/>
                </a:lnTo>
                <a:lnTo>
                  <a:pt x="190500" y="45974"/>
                </a:lnTo>
                <a:lnTo>
                  <a:pt x="206375" y="45974"/>
                </a:lnTo>
                <a:lnTo>
                  <a:pt x="206375" y="30099"/>
                </a:lnTo>
                <a:close/>
              </a:path>
              <a:path w="3619500" h="76200">
                <a:moveTo>
                  <a:pt x="238125" y="30099"/>
                </a:moveTo>
                <a:lnTo>
                  <a:pt x="222250" y="30099"/>
                </a:lnTo>
                <a:lnTo>
                  <a:pt x="222250" y="45974"/>
                </a:lnTo>
                <a:lnTo>
                  <a:pt x="238125" y="45974"/>
                </a:lnTo>
                <a:lnTo>
                  <a:pt x="238125" y="30099"/>
                </a:lnTo>
                <a:close/>
              </a:path>
              <a:path w="3619500" h="76200">
                <a:moveTo>
                  <a:pt x="269875" y="30099"/>
                </a:moveTo>
                <a:lnTo>
                  <a:pt x="254000" y="30099"/>
                </a:lnTo>
                <a:lnTo>
                  <a:pt x="254000" y="45974"/>
                </a:lnTo>
                <a:lnTo>
                  <a:pt x="269875" y="45974"/>
                </a:lnTo>
                <a:lnTo>
                  <a:pt x="269875" y="30099"/>
                </a:lnTo>
                <a:close/>
              </a:path>
              <a:path w="3619500" h="76200">
                <a:moveTo>
                  <a:pt x="301625" y="30099"/>
                </a:moveTo>
                <a:lnTo>
                  <a:pt x="285750" y="30099"/>
                </a:lnTo>
                <a:lnTo>
                  <a:pt x="285750" y="45974"/>
                </a:lnTo>
                <a:lnTo>
                  <a:pt x="301625" y="45974"/>
                </a:lnTo>
                <a:lnTo>
                  <a:pt x="301625" y="30099"/>
                </a:lnTo>
                <a:close/>
              </a:path>
              <a:path w="3619500" h="76200">
                <a:moveTo>
                  <a:pt x="333375" y="30099"/>
                </a:moveTo>
                <a:lnTo>
                  <a:pt x="317500" y="30099"/>
                </a:lnTo>
                <a:lnTo>
                  <a:pt x="317500" y="45974"/>
                </a:lnTo>
                <a:lnTo>
                  <a:pt x="333375" y="45974"/>
                </a:lnTo>
                <a:lnTo>
                  <a:pt x="333375" y="30099"/>
                </a:lnTo>
                <a:close/>
              </a:path>
              <a:path w="3619500" h="76200">
                <a:moveTo>
                  <a:pt x="365125" y="30099"/>
                </a:moveTo>
                <a:lnTo>
                  <a:pt x="349250" y="30099"/>
                </a:lnTo>
                <a:lnTo>
                  <a:pt x="349250" y="45974"/>
                </a:lnTo>
                <a:lnTo>
                  <a:pt x="365125" y="45974"/>
                </a:lnTo>
                <a:lnTo>
                  <a:pt x="365125" y="30099"/>
                </a:lnTo>
                <a:close/>
              </a:path>
              <a:path w="3619500" h="76200">
                <a:moveTo>
                  <a:pt x="396875" y="30099"/>
                </a:moveTo>
                <a:lnTo>
                  <a:pt x="381000" y="30099"/>
                </a:lnTo>
                <a:lnTo>
                  <a:pt x="381000" y="45974"/>
                </a:lnTo>
                <a:lnTo>
                  <a:pt x="396875" y="45974"/>
                </a:lnTo>
                <a:lnTo>
                  <a:pt x="396875" y="30099"/>
                </a:lnTo>
                <a:close/>
              </a:path>
              <a:path w="3619500" h="76200">
                <a:moveTo>
                  <a:pt x="428625" y="30099"/>
                </a:moveTo>
                <a:lnTo>
                  <a:pt x="412750" y="30099"/>
                </a:lnTo>
                <a:lnTo>
                  <a:pt x="412750" y="45974"/>
                </a:lnTo>
                <a:lnTo>
                  <a:pt x="428625" y="45974"/>
                </a:lnTo>
                <a:lnTo>
                  <a:pt x="428625" y="30099"/>
                </a:lnTo>
                <a:close/>
              </a:path>
              <a:path w="3619500" h="76200">
                <a:moveTo>
                  <a:pt x="460375" y="30099"/>
                </a:moveTo>
                <a:lnTo>
                  <a:pt x="444500" y="30099"/>
                </a:lnTo>
                <a:lnTo>
                  <a:pt x="444500" y="45974"/>
                </a:lnTo>
                <a:lnTo>
                  <a:pt x="460375" y="45974"/>
                </a:lnTo>
                <a:lnTo>
                  <a:pt x="460375" y="30099"/>
                </a:lnTo>
                <a:close/>
              </a:path>
              <a:path w="3619500" h="76200">
                <a:moveTo>
                  <a:pt x="492125" y="30099"/>
                </a:moveTo>
                <a:lnTo>
                  <a:pt x="476250" y="30099"/>
                </a:lnTo>
                <a:lnTo>
                  <a:pt x="476250" y="45974"/>
                </a:lnTo>
                <a:lnTo>
                  <a:pt x="492125" y="45974"/>
                </a:lnTo>
                <a:lnTo>
                  <a:pt x="492125" y="30099"/>
                </a:lnTo>
                <a:close/>
              </a:path>
              <a:path w="3619500" h="76200">
                <a:moveTo>
                  <a:pt x="523875" y="30099"/>
                </a:moveTo>
                <a:lnTo>
                  <a:pt x="508000" y="30099"/>
                </a:lnTo>
                <a:lnTo>
                  <a:pt x="508000" y="45974"/>
                </a:lnTo>
                <a:lnTo>
                  <a:pt x="523875" y="45974"/>
                </a:lnTo>
                <a:lnTo>
                  <a:pt x="523875" y="30099"/>
                </a:lnTo>
                <a:close/>
              </a:path>
              <a:path w="3619500" h="76200">
                <a:moveTo>
                  <a:pt x="555625" y="30099"/>
                </a:moveTo>
                <a:lnTo>
                  <a:pt x="539750" y="30099"/>
                </a:lnTo>
                <a:lnTo>
                  <a:pt x="539750" y="45974"/>
                </a:lnTo>
                <a:lnTo>
                  <a:pt x="555625" y="45974"/>
                </a:lnTo>
                <a:lnTo>
                  <a:pt x="555625" y="30099"/>
                </a:lnTo>
                <a:close/>
              </a:path>
              <a:path w="3619500" h="76200">
                <a:moveTo>
                  <a:pt x="587375" y="30099"/>
                </a:moveTo>
                <a:lnTo>
                  <a:pt x="571500" y="30099"/>
                </a:lnTo>
                <a:lnTo>
                  <a:pt x="571500" y="45974"/>
                </a:lnTo>
                <a:lnTo>
                  <a:pt x="587375" y="45974"/>
                </a:lnTo>
                <a:lnTo>
                  <a:pt x="587375" y="30099"/>
                </a:lnTo>
                <a:close/>
              </a:path>
              <a:path w="3619500" h="76200">
                <a:moveTo>
                  <a:pt x="619125" y="30099"/>
                </a:moveTo>
                <a:lnTo>
                  <a:pt x="603250" y="30099"/>
                </a:lnTo>
                <a:lnTo>
                  <a:pt x="603250" y="45974"/>
                </a:lnTo>
                <a:lnTo>
                  <a:pt x="619125" y="45974"/>
                </a:lnTo>
                <a:lnTo>
                  <a:pt x="619125" y="30099"/>
                </a:lnTo>
                <a:close/>
              </a:path>
              <a:path w="3619500" h="76200">
                <a:moveTo>
                  <a:pt x="650875" y="30099"/>
                </a:moveTo>
                <a:lnTo>
                  <a:pt x="635000" y="30099"/>
                </a:lnTo>
                <a:lnTo>
                  <a:pt x="635000" y="45974"/>
                </a:lnTo>
                <a:lnTo>
                  <a:pt x="650875" y="45974"/>
                </a:lnTo>
                <a:lnTo>
                  <a:pt x="650875" y="30099"/>
                </a:lnTo>
                <a:close/>
              </a:path>
              <a:path w="3619500" h="76200">
                <a:moveTo>
                  <a:pt x="682625" y="30099"/>
                </a:moveTo>
                <a:lnTo>
                  <a:pt x="666750" y="30099"/>
                </a:lnTo>
                <a:lnTo>
                  <a:pt x="666750" y="45974"/>
                </a:lnTo>
                <a:lnTo>
                  <a:pt x="682625" y="45974"/>
                </a:lnTo>
                <a:lnTo>
                  <a:pt x="682625" y="30099"/>
                </a:lnTo>
                <a:close/>
              </a:path>
              <a:path w="3619500" h="76200">
                <a:moveTo>
                  <a:pt x="714375" y="30099"/>
                </a:moveTo>
                <a:lnTo>
                  <a:pt x="698500" y="30099"/>
                </a:lnTo>
                <a:lnTo>
                  <a:pt x="698500" y="45974"/>
                </a:lnTo>
                <a:lnTo>
                  <a:pt x="714375" y="45974"/>
                </a:lnTo>
                <a:lnTo>
                  <a:pt x="714375" y="30099"/>
                </a:lnTo>
                <a:close/>
              </a:path>
              <a:path w="3619500" h="76200">
                <a:moveTo>
                  <a:pt x="746125" y="30099"/>
                </a:moveTo>
                <a:lnTo>
                  <a:pt x="730250" y="30099"/>
                </a:lnTo>
                <a:lnTo>
                  <a:pt x="730250" y="45974"/>
                </a:lnTo>
                <a:lnTo>
                  <a:pt x="746125" y="45974"/>
                </a:lnTo>
                <a:lnTo>
                  <a:pt x="746125" y="30099"/>
                </a:lnTo>
                <a:close/>
              </a:path>
              <a:path w="3619500" h="76200">
                <a:moveTo>
                  <a:pt x="777875" y="30099"/>
                </a:moveTo>
                <a:lnTo>
                  <a:pt x="762000" y="30099"/>
                </a:lnTo>
                <a:lnTo>
                  <a:pt x="762000" y="45974"/>
                </a:lnTo>
                <a:lnTo>
                  <a:pt x="777875" y="45974"/>
                </a:lnTo>
                <a:lnTo>
                  <a:pt x="777875" y="30099"/>
                </a:lnTo>
                <a:close/>
              </a:path>
              <a:path w="3619500" h="76200">
                <a:moveTo>
                  <a:pt x="809625" y="30099"/>
                </a:moveTo>
                <a:lnTo>
                  <a:pt x="793750" y="30099"/>
                </a:lnTo>
                <a:lnTo>
                  <a:pt x="793750" y="45974"/>
                </a:lnTo>
                <a:lnTo>
                  <a:pt x="809625" y="45974"/>
                </a:lnTo>
                <a:lnTo>
                  <a:pt x="809625" y="30099"/>
                </a:lnTo>
                <a:close/>
              </a:path>
              <a:path w="3619500" h="76200">
                <a:moveTo>
                  <a:pt x="841375" y="30099"/>
                </a:moveTo>
                <a:lnTo>
                  <a:pt x="825500" y="30099"/>
                </a:lnTo>
                <a:lnTo>
                  <a:pt x="825500" y="45974"/>
                </a:lnTo>
                <a:lnTo>
                  <a:pt x="841375" y="45974"/>
                </a:lnTo>
                <a:lnTo>
                  <a:pt x="841375" y="30099"/>
                </a:lnTo>
                <a:close/>
              </a:path>
              <a:path w="3619500" h="76200">
                <a:moveTo>
                  <a:pt x="873125" y="30099"/>
                </a:moveTo>
                <a:lnTo>
                  <a:pt x="857250" y="30099"/>
                </a:lnTo>
                <a:lnTo>
                  <a:pt x="857250" y="45974"/>
                </a:lnTo>
                <a:lnTo>
                  <a:pt x="873125" y="45974"/>
                </a:lnTo>
                <a:lnTo>
                  <a:pt x="873125" y="30099"/>
                </a:lnTo>
                <a:close/>
              </a:path>
              <a:path w="3619500" h="76200">
                <a:moveTo>
                  <a:pt x="904875" y="30099"/>
                </a:moveTo>
                <a:lnTo>
                  <a:pt x="889000" y="30099"/>
                </a:lnTo>
                <a:lnTo>
                  <a:pt x="889000" y="45974"/>
                </a:lnTo>
                <a:lnTo>
                  <a:pt x="904875" y="45974"/>
                </a:lnTo>
                <a:lnTo>
                  <a:pt x="904875" y="30099"/>
                </a:lnTo>
                <a:close/>
              </a:path>
              <a:path w="3619500" h="76200">
                <a:moveTo>
                  <a:pt x="936625" y="30099"/>
                </a:moveTo>
                <a:lnTo>
                  <a:pt x="920750" y="30099"/>
                </a:lnTo>
                <a:lnTo>
                  <a:pt x="920750" y="45974"/>
                </a:lnTo>
                <a:lnTo>
                  <a:pt x="936625" y="45974"/>
                </a:lnTo>
                <a:lnTo>
                  <a:pt x="936625" y="30099"/>
                </a:lnTo>
                <a:close/>
              </a:path>
              <a:path w="3619500" h="76200">
                <a:moveTo>
                  <a:pt x="968375" y="30099"/>
                </a:moveTo>
                <a:lnTo>
                  <a:pt x="952500" y="30099"/>
                </a:lnTo>
                <a:lnTo>
                  <a:pt x="952500" y="45974"/>
                </a:lnTo>
                <a:lnTo>
                  <a:pt x="968375" y="45974"/>
                </a:lnTo>
                <a:lnTo>
                  <a:pt x="968375" y="30099"/>
                </a:lnTo>
                <a:close/>
              </a:path>
              <a:path w="3619500" h="76200">
                <a:moveTo>
                  <a:pt x="1000125" y="30099"/>
                </a:moveTo>
                <a:lnTo>
                  <a:pt x="984250" y="30099"/>
                </a:lnTo>
                <a:lnTo>
                  <a:pt x="984250" y="45974"/>
                </a:lnTo>
                <a:lnTo>
                  <a:pt x="1000125" y="45974"/>
                </a:lnTo>
                <a:lnTo>
                  <a:pt x="1000125" y="30099"/>
                </a:lnTo>
                <a:close/>
              </a:path>
              <a:path w="3619500" h="76200">
                <a:moveTo>
                  <a:pt x="1031875" y="30099"/>
                </a:moveTo>
                <a:lnTo>
                  <a:pt x="1016000" y="30099"/>
                </a:lnTo>
                <a:lnTo>
                  <a:pt x="1016000" y="45974"/>
                </a:lnTo>
                <a:lnTo>
                  <a:pt x="1031875" y="45974"/>
                </a:lnTo>
                <a:lnTo>
                  <a:pt x="1031875" y="30099"/>
                </a:lnTo>
                <a:close/>
              </a:path>
              <a:path w="3619500" h="76200">
                <a:moveTo>
                  <a:pt x="1063625" y="30099"/>
                </a:moveTo>
                <a:lnTo>
                  <a:pt x="1047750" y="30099"/>
                </a:lnTo>
                <a:lnTo>
                  <a:pt x="1047750" y="45974"/>
                </a:lnTo>
                <a:lnTo>
                  <a:pt x="1063625" y="45974"/>
                </a:lnTo>
                <a:lnTo>
                  <a:pt x="1063625" y="30099"/>
                </a:lnTo>
                <a:close/>
              </a:path>
              <a:path w="3619500" h="76200">
                <a:moveTo>
                  <a:pt x="1095375" y="30099"/>
                </a:moveTo>
                <a:lnTo>
                  <a:pt x="1079500" y="30099"/>
                </a:lnTo>
                <a:lnTo>
                  <a:pt x="1079500" y="45974"/>
                </a:lnTo>
                <a:lnTo>
                  <a:pt x="1095375" y="45974"/>
                </a:lnTo>
                <a:lnTo>
                  <a:pt x="1095375" y="30099"/>
                </a:lnTo>
                <a:close/>
              </a:path>
              <a:path w="3619500" h="76200">
                <a:moveTo>
                  <a:pt x="1127125" y="30099"/>
                </a:moveTo>
                <a:lnTo>
                  <a:pt x="1111250" y="30099"/>
                </a:lnTo>
                <a:lnTo>
                  <a:pt x="1111250" y="45974"/>
                </a:lnTo>
                <a:lnTo>
                  <a:pt x="1127125" y="45974"/>
                </a:lnTo>
                <a:lnTo>
                  <a:pt x="1127125" y="30099"/>
                </a:lnTo>
                <a:close/>
              </a:path>
              <a:path w="3619500" h="76200">
                <a:moveTo>
                  <a:pt x="1158875" y="30099"/>
                </a:moveTo>
                <a:lnTo>
                  <a:pt x="1143000" y="30099"/>
                </a:lnTo>
                <a:lnTo>
                  <a:pt x="1143000" y="45974"/>
                </a:lnTo>
                <a:lnTo>
                  <a:pt x="1158875" y="45974"/>
                </a:lnTo>
                <a:lnTo>
                  <a:pt x="1158875" y="30099"/>
                </a:lnTo>
                <a:close/>
              </a:path>
              <a:path w="3619500" h="76200">
                <a:moveTo>
                  <a:pt x="1190625" y="30099"/>
                </a:moveTo>
                <a:lnTo>
                  <a:pt x="1174750" y="30099"/>
                </a:lnTo>
                <a:lnTo>
                  <a:pt x="1174750" y="45974"/>
                </a:lnTo>
                <a:lnTo>
                  <a:pt x="1190625" y="45974"/>
                </a:lnTo>
                <a:lnTo>
                  <a:pt x="1190625" y="30099"/>
                </a:lnTo>
                <a:close/>
              </a:path>
              <a:path w="3619500" h="76200">
                <a:moveTo>
                  <a:pt x="1222375" y="30099"/>
                </a:moveTo>
                <a:lnTo>
                  <a:pt x="1206500" y="30099"/>
                </a:lnTo>
                <a:lnTo>
                  <a:pt x="1206500" y="45974"/>
                </a:lnTo>
                <a:lnTo>
                  <a:pt x="1222375" y="45974"/>
                </a:lnTo>
                <a:lnTo>
                  <a:pt x="1222375" y="30099"/>
                </a:lnTo>
                <a:close/>
              </a:path>
              <a:path w="3619500" h="76200">
                <a:moveTo>
                  <a:pt x="1254125" y="30099"/>
                </a:moveTo>
                <a:lnTo>
                  <a:pt x="1238250" y="30099"/>
                </a:lnTo>
                <a:lnTo>
                  <a:pt x="1238250" y="45974"/>
                </a:lnTo>
                <a:lnTo>
                  <a:pt x="1254125" y="45974"/>
                </a:lnTo>
                <a:lnTo>
                  <a:pt x="1254125" y="30099"/>
                </a:lnTo>
                <a:close/>
              </a:path>
              <a:path w="3619500" h="76200">
                <a:moveTo>
                  <a:pt x="1285875" y="30099"/>
                </a:moveTo>
                <a:lnTo>
                  <a:pt x="1270000" y="30099"/>
                </a:lnTo>
                <a:lnTo>
                  <a:pt x="1270000" y="45974"/>
                </a:lnTo>
                <a:lnTo>
                  <a:pt x="1285875" y="45974"/>
                </a:lnTo>
                <a:lnTo>
                  <a:pt x="1285875" y="30099"/>
                </a:lnTo>
                <a:close/>
              </a:path>
              <a:path w="3619500" h="76200">
                <a:moveTo>
                  <a:pt x="1317625" y="30099"/>
                </a:moveTo>
                <a:lnTo>
                  <a:pt x="1301750" y="30099"/>
                </a:lnTo>
                <a:lnTo>
                  <a:pt x="1301750" y="45974"/>
                </a:lnTo>
                <a:lnTo>
                  <a:pt x="1317625" y="45974"/>
                </a:lnTo>
                <a:lnTo>
                  <a:pt x="1317625" y="30099"/>
                </a:lnTo>
                <a:close/>
              </a:path>
              <a:path w="3619500" h="76200">
                <a:moveTo>
                  <a:pt x="1349375" y="30099"/>
                </a:moveTo>
                <a:lnTo>
                  <a:pt x="1333500" y="30099"/>
                </a:lnTo>
                <a:lnTo>
                  <a:pt x="1333500" y="45974"/>
                </a:lnTo>
                <a:lnTo>
                  <a:pt x="1349375" y="45974"/>
                </a:lnTo>
                <a:lnTo>
                  <a:pt x="1349375" y="30099"/>
                </a:lnTo>
                <a:close/>
              </a:path>
              <a:path w="3619500" h="76200">
                <a:moveTo>
                  <a:pt x="1381125" y="30099"/>
                </a:moveTo>
                <a:lnTo>
                  <a:pt x="1365250" y="30099"/>
                </a:lnTo>
                <a:lnTo>
                  <a:pt x="1365250" y="45974"/>
                </a:lnTo>
                <a:lnTo>
                  <a:pt x="1381125" y="45974"/>
                </a:lnTo>
                <a:lnTo>
                  <a:pt x="1381125" y="30099"/>
                </a:lnTo>
                <a:close/>
              </a:path>
              <a:path w="3619500" h="76200">
                <a:moveTo>
                  <a:pt x="1412875" y="30099"/>
                </a:moveTo>
                <a:lnTo>
                  <a:pt x="1397000" y="30099"/>
                </a:lnTo>
                <a:lnTo>
                  <a:pt x="1397000" y="45974"/>
                </a:lnTo>
                <a:lnTo>
                  <a:pt x="1412875" y="45974"/>
                </a:lnTo>
                <a:lnTo>
                  <a:pt x="1412875" y="30099"/>
                </a:lnTo>
                <a:close/>
              </a:path>
              <a:path w="3619500" h="76200">
                <a:moveTo>
                  <a:pt x="1444625" y="30099"/>
                </a:moveTo>
                <a:lnTo>
                  <a:pt x="1428750" y="30099"/>
                </a:lnTo>
                <a:lnTo>
                  <a:pt x="1428750" y="45974"/>
                </a:lnTo>
                <a:lnTo>
                  <a:pt x="1444625" y="45974"/>
                </a:lnTo>
                <a:lnTo>
                  <a:pt x="1444625" y="30099"/>
                </a:lnTo>
                <a:close/>
              </a:path>
              <a:path w="3619500" h="76200">
                <a:moveTo>
                  <a:pt x="1476375" y="30099"/>
                </a:moveTo>
                <a:lnTo>
                  <a:pt x="1460500" y="30099"/>
                </a:lnTo>
                <a:lnTo>
                  <a:pt x="1460500" y="45974"/>
                </a:lnTo>
                <a:lnTo>
                  <a:pt x="1476375" y="45974"/>
                </a:lnTo>
                <a:lnTo>
                  <a:pt x="1476375" y="30099"/>
                </a:lnTo>
                <a:close/>
              </a:path>
              <a:path w="3619500" h="76200">
                <a:moveTo>
                  <a:pt x="1508125" y="30099"/>
                </a:moveTo>
                <a:lnTo>
                  <a:pt x="1492250" y="30099"/>
                </a:lnTo>
                <a:lnTo>
                  <a:pt x="1492250" y="45974"/>
                </a:lnTo>
                <a:lnTo>
                  <a:pt x="1508125" y="45974"/>
                </a:lnTo>
                <a:lnTo>
                  <a:pt x="1508125" y="30099"/>
                </a:lnTo>
                <a:close/>
              </a:path>
              <a:path w="3619500" h="76200">
                <a:moveTo>
                  <a:pt x="1539875" y="30099"/>
                </a:moveTo>
                <a:lnTo>
                  <a:pt x="1524000" y="30099"/>
                </a:lnTo>
                <a:lnTo>
                  <a:pt x="1524000" y="45974"/>
                </a:lnTo>
                <a:lnTo>
                  <a:pt x="1539875" y="45974"/>
                </a:lnTo>
                <a:lnTo>
                  <a:pt x="1539875" y="30099"/>
                </a:lnTo>
                <a:close/>
              </a:path>
              <a:path w="3619500" h="76200">
                <a:moveTo>
                  <a:pt x="1571625" y="30099"/>
                </a:moveTo>
                <a:lnTo>
                  <a:pt x="1555750" y="30099"/>
                </a:lnTo>
                <a:lnTo>
                  <a:pt x="1555750" y="45974"/>
                </a:lnTo>
                <a:lnTo>
                  <a:pt x="1571625" y="45974"/>
                </a:lnTo>
                <a:lnTo>
                  <a:pt x="1571625" y="30099"/>
                </a:lnTo>
                <a:close/>
              </a:path>
              <a:path w="3619500" h="76200">
                <a:moveTo>
                  <a:pt x="1603375" y="30099"/>
                </a:moveTo>
                <a:lnTo>
                  <a:pt x="1587500" y="30099"/>
                </a:lnTo>
                <a:lnTo>
                  <a:pt x="1587500" y="45974"/>
                </a:lnTo>
                <a:lnTo>
                  <a:pt x="1603375" y="45974"/>
                </a:lnTo>
                <a:lnTo>
                  <a:pt x="1603375" y="30099"/>
                </a:lnTo>
                <a:close/>
              </a:path>
              <a:path w="3619500" h="76200">
                <a:moveTo>
                  <a:pt x="1635125" y="30099"/>
                </a:moveTo>
                <a:lnTo>
                  <a:pt x="1619250" y="30099"/>
                </a:lnTo>
                <a:lnTo>
                  <a:pt x="1619250" y="45974"/>
                </a:lnTo>
                <a:lnTo>
                  <a:pt x="1635125" y="45974"/>
                </a:lnTo>
                <a:lnTo>
                  <a:pt x="1635125" y="30099"/>
                </a:lnTo>
                <a:close/>
              </a:path>
              <a:path w="3619500" h="76200">
                <a:moveTo>
                  <a:pt x="1666875" y="30099"/>
                </a:moveTo>
                <a:lnTo>
                  <a:pt x="1651000" y="30099"/>
                </a:lnTo>
                <a:lnTo>
                  <a:pt x="1651000" y="45974"/>
                </a:lnTo>
                <a:lnTo>
                  <a:pt x="1666875" y="45974"/>
                </a:lnTo>
                <a:lnTo>
                  <a:pt x="1666875" y="30099"/>
                </a:lnTo>
                <a:close/>
              </a:path>
              <a:path w="3619500" h="76200">
                <a:moveTo>
                  <a:pt x="1698625" y="30099"/>
                </a:moveTo>
                <a:lnTo>
                  <a:pt x="1682750" y="30099"/>
                </a:lnTo>
                <a:lnTo>
                  <a:pt x="1682750" y="45974"/>
                </a:lnTo>
                <a:lnTo>
                  <a:pt x="1698625" y="45974"/>
                </a:lnTo>
                <a:lnTo>
                  <a:pt x="1698625" y="30099"/>
                </a:lnTo>
                <a:close/>
              </a:path>
              <a:path w="3619500" h="76200">
                <a:moveTo>
                  <a:pt x="1730375" y="30099"/>
                </a:moveTo>
                <a:lnTo>
                  <a:pt x="1714500" y="30099"/>
                </a:lnTo>
                <a:lnTo>
                  <a:pt x="1714500" y="45974"/>
                </a:lnTo>
                <a:lnTo>
                  <a:pt x="1730375" y="45974"/>
                </a:lnTo>
                <a:lnTo>
                  <a:pt x="1730375" y="30099"/>
                </a:lnTo>
                <a:close/>
              </a:path>
              <a:path w="3619500" h="76200">
                <a:moveTo>
                  <a:pt x="1762125" y="30099"/>
                </a:moveTo>
                <a:lnTo>
                  <a:pt x="1746250" y="30099"/>
                </a:lnTo>
                <a:lnTo>
                  <a:pt x="1746250" y="45974"/>
                </a:lnTo>
                <a:lnTo>
                  <a:pt x="1762125" y="45974"/>
                </a:lnTo>
                <a:lnTo>
                  <a:pt x="1762125" y="30099"/>
                </a:lnTo>
                <a:close/>
              </a:path>
              <a:path w="3619500" h="76200">
                <a:moveTo>
                  <a:pt x="1793875" y="30099"/>
                </a:moveTo>
                <a:lnTo>
                  <a:pt x="1778000" y="30099"/>
                </a:lnTo>
                <a:lnTo>
                  <a:pt x="1778000" y="45974"/>
                </a:lnTo>
                <a:lnTo>
                  <a:pt x="1793875" y="45974"/>
                </a:lnTo>
                <a:lnTo>
                  <a:pt x="1793875" y="30099"/>
                </a:lnTo>
                <a:close/>
              </a:path>
              <a:path w="3619500" h="76200">
                <a:moveTo>
                  <a:pt x="1825625" y="30099"/>
                </a:moveTo>
                <a:lnTo>
                  <a:pt x="1809750" y="30099"/>
                </a:lnTo>
                <a:lnTo>
                  <a:pt x="1809750" y="45974"/>
                </a:lnTo>
                <a:lnTo>
                  <a:pt x="1825625" y="45974"/>
                </a:lnTo>
                <a:lnTo>
                  <a:pt x="1825625" y="30099"/>
                </a:lnTo>
                <a:close/>
              </a:path>
              <a:path w="3619500" h="76200">
                <a:moveTo>
                  <a:pt x="1857375" y="30099"/>
                </a:moveTo>
                <a:lnTo>
                  <a:pt x="1841500" y="30099"/>
                </a:lnTo>
                <a:lnTo>
                  <a:pt x="1841500" y="45974"/>
                </a:lnTo>
                <a:lnTo>
                  <a:pt x="1857375" y="45974"/>
                </a:lnTo>
                <a:lnTo>
                  <a:pt x="1857375" y="30099"/>
                </a:lnTo>
                <a:close/>
              </a:path>
              <a:path w="3619500" h="76200">
                <a:moveTo>
                  <a:pt x="1889125" y="30099"/>
                </a:moveTo>
                <a:lnTo>
                  <a:pt x="1873250" y="30099"/>
                </a:lnTo>
                <a:lnTo>
                  <a:pt x="1873250" y="45974"/>
                </a:lnTo>
                <a:lnTo>
                  <a:pt x="1889125" y="45974"/>
                </a:lnTo>
                <a:lnTo>
                  <a:pt x="1889125" y="30099"/>
                </a:lnTo>
                <a:close/>
              </a:path>
              <a:path w="3619500" h="76200">
                <a:moveTo>
                  <a:pt x="1920875" y="30099"/>
                </a:moveTo>
                <a:lnTo>
                  <a:pt x="1905000" y="30099"/>
                </a:lnTo>
                <a:lnTo>
                  <a:pt x="1905000" y="45974"/>
                </a:lnTo>
                <a:lnTo>
                  <a:pt x="1920875" y="45974"/>
                </a:lnTo>
                <a:lnTo>
                  <a:pt x="1920875" y="30099"/>
                </a:lnTo>
                <a:close/>
              </a:path>
              <a:path w="3619500" h="76200">
                <a:moveTo>
                  <a:pt x="1952625" y="30099"/>
                </a:moveTo>
                <a:lnTo>
                  <a:pt x="1936750" y="30099"/>
                </a:lnTo>
                <a:lnTo>
                  <a:pt x="1936750" y="45974"/>
                </a:lnTo>
                <a:lnTo>
                  <a:pt x="1952625" y="45974"/>
                </a:lnTo>
                <a:lnTo>
                  <a:pt x="1952625" y="30099"/>
                </a:lnTo>
                <a:close/>
              </a:path>
              <a:path w="3619500" h="76200">
                <a:moveTo>
                  <a:pt x="1984375" y="30099"/>
                </a:moveTo>
                <a:lnTo>
                  <a:pt x="1968500" y="30099"/>
                </a:lnTo>
                <a:lnTo>
                  <a:pt x="1968500" y="45974"/>
                </a:lnTo>
                <a:lnTo>
                  <a:pt x="1984375" y="45974"/>
                </a:lnTo>
                <a:lnTo>
                  <a:pt x="1984375" y="30099"/>
                </a:lnTo>
                <a:close/>
              </a:path>
              <a:path w="3619500" h="76200">
                <a:moveTo>
                  <a:pt x="2016125" y="30099"/>
                </a:moveTo>
                <a:lnTo>
                  <a:pt x="2000250" y="30099"/>
                </a:lnTo>
                <a:lnTo>
                  <a:pt x="2000250" y="45974"/>
                </a:lnTo>
                <a:lnTo>
                  <a:pt x="2016125" y="45974"/>
                </a:lnTo>
                <a:lnTo>
                  <a:pt x="2016125" y="30099"/>
                </a:lnTo>
                <a:close/>
              </a:path>
              <a:path w="3619500" h="76200">
                <a:moveTo>
                  <a:pt x="2047875" y="30099"/>
                </a:moveTo>
                <a:lnTo>
                  <a:pt x="2032000" y="30099"/>
                </a:lnTo>
                <a:lnTo>
                  <a:pt x="2032000" y="45974"/>
                </a:lnTo>
                <a:lnTo>
                  <a:pt x="2047875" y="45974"/>
                </a:lnTo>
                <a:lnTo>
                  <a:pt x="2047875" y="30099"/>
                </a:lnTo>
                <a:close/>
              </a:path>
              <a:path w="3619500" h="76200">
                <a:moveTo>
                  <a:pt x="2079625" y="30099"/>
                </a:moveTo>
                <a:lnTo>
                  <a:pt x="2063750" y="30099"/>
                </a:lnTo>
                <a:lnTo>
                  <a:pt x="2063750" y="45974"/>
                </a:lnTo>
                <a:lnTo>
                  <a:pt x="2079625" y="45974"/>
                </a:lnTo>
                <a:lnTo>
                  <a:pt x="2079625" y="30099"/>
                </a:lnTo>
                <a:close/>
              </a:path>
              <a:path w="3619500" h="76200">
                <a:moveTo>
                  <a:pt x="2111375" y="30099"/>
                </a:moveTo>
                <a:lnTo>
                  <a:pt x="2095500" y="30099"/>
                </a:lnTo>
                <a:lnTo>
                  <a:pt x="2095500" y="45974"/>
                </a:lnTo>
                <a:lnTo>
                  <a:pt x="2111375" y="45974"/>
                </a:lnTo>
                <a:lnTo>
                  <a:pt x="2111375" y="30099"/>
                </a:lnTo>
                <a:close/>
              </a:path>
              <a:path w="3619500" h="76200">
                <a:moveTo>
                  <a:pt x="2143125" y="30099"/>
                </a:moveTo>
                <a:lnTo>
                  <a:pt x="2127250" y="30099"/>
                </a:lnTo>
                <a:lnTo>
                  <a:pt x="2127250" y="45974"/>
                </a:lnTo>
                <a:lnTo>
                  <a:pt x="2143125" y="45974"/>
                </a:lnTo>
                <a:lnTo>
                  <a:pt x="2143125" y="30099"/>
                </a:lnTo>
                <a:close/>
              </a:path>
              <a:path w="3619500" h="76200">
                <a:moveTo>
                  <a:pt x="2174875" y="30099"/>
                </a:moveTo>
                <a:lnTo>
                  <a:pt x="2159000" y="30099"/>
                </a:lnTo>
                <a:lnTo>
                  <a:pt x="2159000" y="45974"/>
                </a:lnTo>
                <a:lnTo>
                  <a:pt x="2174875" y="45974"/>
                </a:lnTo>
                <a:lnTo>
                  <a:pt x="2174875" y="30099"/>
                </a:lnTo>
                <a:close/>
              </a:path>
              <a:path w="3619500" h="76200">
                <a:moveTo>
                  <a:pt x="2206625" y="30099"/>
                </a:moveTo>
                <a:lnTo>
                  <a:pt x="2190750" y="30099"/>
                </a:lnTo>
                <a:lnTo>
                  <a:pt x="2190750" y="45974"/>
                </a:lnTo>
                <a:lnTo>
                  <a:pt x="2206625" y="45974"/>
                </a:lnTo>
                <a:lnTo>
                  <a:pt x="2206625" y="30099"/>
                </a:lnTo>
                <a:close/>
              </a:path>
              <a:path w="3619500" h="76200">
                <a:moveTo>
                  <a:pt x="2238375" y="30099"/>
                </a:moveTo>
                <a:lnTo>
                  <a:pt x="2222500" y="30099"/>
                </a:lnTo>
                <a:lnTo>
                  <a:pt x="2222500" y="45974"/>
                </a:lnTo>
                <a:lnTo>
                  <a:pt x="2238375" y="45974"/>
                </a:lnTo>
                <a:lnTo>
                  <a:pt x="2238375" y="30099"/>
                </a:lnTo>
                <a:close/>
              </a:path>
              <a:path w="3619500" h="76200">
                <a:moveTo>
                  <a:pt x="2270125" y="30099"/>
                </a:moveTo>
                <a:lnTo>
                  <a:pt x="2254250" y="30099"/>
                </a:lnTo>
                <a:lnTo>
                  <a:pt x="2254250" y="45974"/>
                </a:lnTo>
                <a:lnTo>
                  <a:pt x="2270125" y="45974"/>
                </a:lnTo>
                <a:lnTo>
                  <a:pt x="2270125" y="30099"/>
                </a:lnTo>
                <a:close/>
              </a:path>
              <a:path w="3619500" h="76200">
                <a:moveTo>
                  <a:pt x="2301875" y="30099"/>
                </a:moveTo>
                <a:lnTo>
                  <a:pt x="2286000" y="30099"/>
                </a:lnTo>
                <a:lnTo>
                  <a:pt x="2286000" y="45974"/>
                </a:lnTo>
                <a:lnTo>
                  <a:pt x="2301875" y="45974"/>
                </a:lnTo>
                <a:lnTo>
                  <a:pt x="2301875" y="30099"/>
                </a:lnTo>
                <a:close/>
              </a:path>
              <a:path w="3619500" h="76200">
                <a:moveTo>
                  <a:pt x="2333625" y="30099"/>
                </a:moveTo>
                <a:lnTo>
                  <a:pt x="2317750" y="30099"/>
                </a:lnTo>
                <a:lnTo>
                  <a:pt x="2317750" y="45974"/>
                </a:lnTo>
                <a:lnTo>
                  <a:pt x="2333625" y="45974"/>
                </a:lnTo>
                <a:lnTo>
                  <a:pt x="2333625" y="30099"/>
                </a:lnTo>
                <a:close/>
              </a:path>
              <a:path w="3619500" h="76200">
                <a:moveTo>
                  <a:pt x="2365375" y="30099"/>
                </a:moveTo>
                <a:lnTo>
                  <a:pt x="2349500" y="30099"/>
                </a:lnTo>
                <a:lnTo>
                  <a:pt x="2349500" y="45974"/>
                </a:lnTo>
                <a:lnTo>
                  <a:pt x="2365375" y="45974"/>
                </a:lnTo>
                <a:lnTo>
                  <a:pt x="2365375" y="30099"/>
                </a:lnTo>
                <a:close/>
              </a:path>
              <a:path w="3619500" h="76200">
                <a:moveTo>
                  <a:pt x="2397125" y="30099"/>
                </a:moveTo>
                <a:lnTo>
                  <a:pt x="2381250" y="30099"/>
                </a:lnTo>
                <a:lnTo>
                  <a:pt x="2381250" y="45974"/>
                </a:lnTo>
                <a:lnTo>
                  <a:pt x="2397125" y="45974"/>
                </a:lnTo>
                <a:lnTo>
                  <a:pt x="2397125" y="30099"/>
                </a:lnTo>
                <a:close/>
              </a:path>
              <a:path w="3619500" h="76200">
                <a:moveTo>
                  <a:pt x="2428875" y="30099"/>
                </a:moveTo>
                <a:lnTo>
                  <a:pt x="2413000" y="30099"/>
                </a:lnTo>
                <a:lnTo>
                  <a:pt x="2413000" y="45974"/>
                </a:lnTo>
                <a:lnTo>
                  <a:pt x="2428875" y="45974"/>
                </a:lnTo>
                <a:lnTo>
                  <a:pt x="2428875" y="30099"/>
                </a:lnTo>
                <a:close/>
              </a:path>
              <a:path w="3619500" h="76200">
                <a:moveTo>
                  <a:pt x="2460625" y="30099"/>
                </a:moveTo>
                <a:lnTo>
                  <a:pt x="2444750" y="30099"/>
                </a:lnTo>
                <a:lnTo>
                  <a:pt x="2444750" y="45974"/>
                </a:lnTo>
                <a:lnTo>
                  <a:pt x="2460625" y="45974"/>
                </a:lnTo>
                <a:lnTo>
                  <a:pt x="2460625" y="30099"/>
                </a:lnTo>
                <a:close/>
              </a:path>
              <a:path w="3619500" h="76200">
                <a:moveTo>
                  <a:pt x="2492375" y="30099"/>
                </a:moveTo>
                <a:lnTo>
                  <a:pt x="2476500" y="30099"/>
                </a:lnTo>
                <a:lnTo>
                  <a:pt x="2476500" y="45974"/>
                </a:lnTo>
                <a:lnTo>
                  <a:pt x="2492375" y="45974"/>
                </a:lnTo>
                <a:lnTo>
                  <a:pt x="2492375" y="30099"/>
                </a:lnTo>
                <a:close/>
              </a:path>
              <a:path w="3619500" h="76200">
                <a:moveTo>
                  <a:pt x="2524125" y="30099"/>
                </a:moveTo>
                <a:lnTo>
                  <a:pt x="2508250" y="30099"/>
                </a:lnTo>
                <a:lnTo>
                  <a:pt x="2508250" y="45974"/>
                </a:lnTo>
                <a:lnTo>
                  <a:pt x="2524125" y="45974"/>
                </a:lnTo>
                <a:lnTo>
                  <a:pt x="2524125" y="30099"/>
                </a:lnTo>
                <a:close/>
              </a:path>
              <a:path w="3619500" h="76200">
                <a:moveTo>
                  <a:pt x="2555875" y="30099"/>
                </a:moveTo>
                <a:lnTo>
                  <a:pt x="2540000" y="30099"/>
                </a:lnTo>
                <a:lnTo>
                  <a:pt x="2540000" y="45974"/>
                </a:lnTo>
                <a:lnTo>
                  <a:pt x="2555875" y="45974"/>
                </a:lnTo>
                <a:lnTo>
                  <a:pt x="2555875" y="30099"/>
                </a:lnTo>
                <a:close/>
              </a:path>
              <a:path w="3619500" h="76200">
                <a:moveTo>
                  <a:pt x="2587625" y="30099"/>
                </a:moveTo>
                <a:lnTo>
                  <a:pt x="2571750" y="30099"/>
                </a:lnTo>
                <a:lnTo>
                  <a:pt x="2571750" y="45974"/>
                </a:lnTo>
                <a:lnTo>
                  <a:pt x="2587625" y="45974"/>
                </a:lnTo>
                <a:lnTo>
                  <a:pt x="2587625" y="30099"/>
                </a:lnTo>
                <a:close/>
              </a:path>
              <a:path w="3619500" h="76200">
                <a:moveTo>
                  <a:pt x="2619375" y="30099"/>
                </a:moveTo>
                <a:lnTo>
                  <a:pt x="2603500" y="30099"/>
                </a:lnTo>
                <a:lnTo>
                  <a:pt x="2603500" y="45974"/>
                </a:lnTo>
                <a:lnTo>
                  <a:pt x="2619375" y="45974"/>
                </a:lnTo>
                <a:lnTo>
                  <a:pt x="2619375" y="30099"/>
                </a:lnTo>
                <a:close/>
              </a:path>
              <a:path w="3619500" h="76200">
                <a:moveTo>
                  <a:pt x="2651125" y="30099"/>
                </a:moveTo>
                <a:lnTo>
                  <a:pt x="2635250" y="30099"/>
                </a:lnTo>
                <a:lnTo>
                  <a:pt x="2635250" y="45974"/>
                </a:lnTo>
                <a:lnTo>
                  <a:pt x="2651125" y="45974"/>
                </a:lnTo>
                <a:lnTo>
                  <a:pt x="2651125" y="30099"/>
                </a:lnTo>
                <a:close/>
              </a:path>
              <a:path w="3619500" h="76200">
                <a:moveTo>
                  <a:pt x="2682875" y="30099"/>
                </a:moveTo>
                <a:lnTo>
                  <a:pt x="2667000" y="30099"/>
                </a:lnTo>
                <a:lnTo>
                  <a:pt x="2667000" y="45974"/>
                </a:lnTo>
                <a:lnTo>
                  <a:pt x="2682875" y="45974"/>
                </a:lnTo>
                <a:lnTo>
                  <a:pt x="2682875" y="30099"/>
                </a:lnTo>
                <a:close/>
              </a:path>
              <a:path w="3619500" h="76200">
                <a:moveTo>
                  <a:pt x="2714625" y="30099"/>
                </a:moveTo>
                <a:lnTo>
                  <a:pt x="2698750" y="30099"/>
                </a:lnTo>
                <a:lnTo>
                  <a:pt x="2698750" y="45974"/>
                </a:lnTo>
                <a:lnTo>
                  <a:pt x="2714625" y="45974"/>
                </a:lnTo>
                <a:lnTo>
                  <a:pt x="2714625" y="30099"/>
                </a:lnTo>
                <a:close/>
              </a:path>
              <a:path w="3619500" h="76200">
                <a:moveTo>
                  <a:pt x="2746375" y="30099"/>
                </a:moveTo>
                <a:lnTo>
                  <a:pt x="2730500" y="30099"/>
                </a:lnTo>
                <a:lnTo>
                  <a:pt x="2730500" y="45974"/>
                </a:lnTo>
                <a:lnTo>
                  <a:pt x="2746375" y="45974"/>
                </a:lnTo>
                <a:lnTo>
                  <a:pt x="2746375" y="30099"/>
                </a:lnTo>
                <a:close/>
              </a:path>
              <a:path w="3619500" h="76200">
                <a:moveTo>
                  <a:pt x="2778125" y="30099"/>
                </a:moveTo>
                <a:lnTo>
                  <a:pt x="2762250" y="30099"/>
                </a:lnTo>
                <a:lnTo>
                  <a:pt x="2762250" y="45974"/>
                </a:lnTo>
                <a:lnTo>
                  <a:pt x="2778125" y="45974"/>
                </a:lnTo>
                <a:lnTo>
                  <a:pt x="2778125" y="30099"/>
                </a:lnTo>
                <a:close/>
              </a:path>
              <a:path w="3619500" h="76200">
                <a:moveTo>
                  <a:pt x="2809875" y="30099"/>
                </a:moveTo>
                <a:lnTo>
                  <a:pt x="2794000" y="30099"/>
                </a:lnTo>
                <a:lnTo>
                  <a:pt x="2794000" y="45974"/>
                </a:lnTo>
                <a:lnTo>
                  <a:pt x="2809875" y="45974"/>
                </a:lnTo>
                <a:lnTo>
                  <a:pt x="2809875" y="30099"/>
                </a:lnTo>
                <a:close/>
              </a:path>
              <a:path w="3619500" h="76200">
                <a:moveTo>
                  <a:pt x="2841625" y="30099"/>
                </a:moveTo>
                <a:lnTo>
                  <a:pt x="2825750" y="30099"/>
                </a:lnTo>
                <a:lnTo>
                  <a:pt x="2825750" y="45974"/>
                </a:lnTo>
                <a:lnTo>
                  <a:pt x="2841625" y="45974"/>
                </a:lnTo>
                <a:lnTo>
                  <a:pt x="2841625" y="30099"/>
                </a:lnTo>
                <a:close/>
              </a:path>
              <a:path w="3619500" h="76200">
                <a:moveTo>
                  <a:pt x="2873375" y="30099"/>
                </a:moveTo>
                <a:lnTo>
                  <a:pt x="2857500" y="30099"/>
                </a:lnTo>
                <a:lnTo>
                  <a:pt x="2857500" y="45974"/>
                </a:lnTo>
                <a:lnTo>
                  <a:pt x="2873375" y="45974"/>
                </a:lnTo>
                <a:lnTo>
                  <a:pt x="2873375" y="30099"/>
                </a:lnTo>
                <a:close/>
              </a:path>
              <a:path w="3619500" h="76200">
                <a:moveTo>
                  <a:pt x="2905125" y="30099"/>
                </a:moveTo>
                <a:lnTo>
                  <a:pt x="2889250" y="30099"/>
                </a:lnTo>
                <a:lnTo>
                  <a:pt x="2889250" y="45974"/>
                </a:lnTo>
                <a:lnTo>
                  <a:pt x="2905125" y="45974"/>
                </a:lnTo>
                <a:lnTo>
                  <a:pt x="2905125" y="30099"/>
                </a:lnTo>
                <a:close/>
              </a:path>
              <a:path w="3619500" h="76200">
                <a:moveTo>
                  <a:pt x="2936875" y="30099"/>
                </a:moveTo>
                <a:lnTo>
                  <a:pt x="2921000" y="30099"/>
                </a:lnTo>
                <a:lnTo>
                  <a:pt x="2921000" y="45974"/>
                </a:lnTo>
                <a:lnTo>
                  <a:pt x="2936875" y="45974"/>
                </a:lnTo>
                <a:lnTo>
                  <a:pt x="2936875" y="30099"/>
                </a:lnTo>
                <a:close/>
              </a:path>
              <a:path w="3619500" h="76200">
                <a:moveTo>
                  <a:pt x="2968625" y="30099"/>
                </a:moveTo>
                <a:lnTo>
                  <a:pt x="2952750" y="30099"/>
                </a:lnTo>
                <a:lnTo>
                  <a:pt x="2952750" y="45974"/>
                </a:lnTo>
                <a:lnTo>
                  <a:pt x="2968625" y="45974"/>
                </a:lnTo>
                <a:lnTo>
                  <a:pt x="2968625" y="30099"/>
                </a:lnTo>
                <a:close/>
              </a:path>
              <a:path w="3619500" h="76200">
                <a:moveTo>
                  <a:pt x="3000375" y="30099"/>
                </a:moveTo>
                <a:lnTo>
                  <a:pt x="2984500" y="30099"/>
                </a:lnTo>
                <a:lnTo>
                  <a:pt x="2984500" y="45974"/>
                </a:lnTo>
                <a:lnTo>
                  <a:pt x="3000375" y="45974"/>
                </a:lnTo>
                <a:lnTo>
                  <a:pt x="3000375" y="30099"/>
                </a:lnTo>
                <a:close/>
              </a:path>
              <a:path w="3619500" h="76200">
                <a:moveTo>
                  <a:pt x="3032125" y="30099"/>
                </a:moveTo>
                <a:lnTo>
                  <a:pt x="3016250" y="30099"/>
                </a:lnTo>
                <a:lnTo>
                  <a:pt x="3016250" y="45974"/>
                </a:lnTo>
                <a:lnTo>
                  <a:pt x="3032125" y="45974"/>
                </a:lnTo>
                <a:lnTo>
                  <a:pt x="3032125" y="30099"/>
                </a:lnTo>
                <a:close/>
              </a:path>
              <a:path w="3619500" h="76200">
                <a:moveTo>
                  <a:pt x="3063875" y="30099"/>
                </a:moveTo>
                <a:lnTo>
                  <a:pt x="3048000" y="30099"/>
                </a:lnTo>
                <a:lnTo>
                  <a:pt x="3048000" y="45974"/>
                </a:lnTo>
                <a:lnTo>
                  <a:pt x="3063875" y="45974"/>
                </a:lnTo>
                <a:lnTo>
                  <a:pt x="3063875" y="30099"/>
                </a:lnTo>
                <a:close/>
              </a:path>
              <a:path w="3619500" h="76200">
                <a:moveTo>
                  <a:pt x="3095625" y="30099"/>
                </a:moveTo>
                <a:lnTo>
                  <a:pt x="3079750" y="30099"/>
                </a:lnTo>
                <a:lnTo>
                  <a:pt x="3079750" y="45974"/>
                </a:lnTo>
                <a:lnTo>
                  <a:pt x="3095625" y="45974"/>
                </a:lnTo>
                <a:lnTo>
                  <a:pt x="3095625" y="30099"/>
                </a:lnTo>
                <a:close/>
              </a:path>
              <a:path w="3619500" h="76200">
                <a:moveTo>
                  <a:pt x="3127375" y="30099"/>
                </a:moveTo>
                <a:lnTo>
                  <a:pt x="3111500" y="30099"/>
                </a:lnTo>
                <a:lnTo>
                  <a:pt x="3111500" y="45974"/>
                </a:lnTo>
                <a:lnTo>
                  <a:pt x="3127375" y="45974"/>
                </a:lnTo>
                <a:lnTo>
                  <a:pt x="3127375" y="30099"/>
                </a:lnTo>
                <a:close/>
              </a:path>
              <a:path w="3619500" h="76200">
                <a:moveTo>
                  <a:pt x="3159125" y="30099"/>
                </a:moveTo>
                <a:lnTo>
                  <a:pt x="3143250" y="30099"/>
                </a:lnTo>
                <a:lnTo>
                  <a:pt x="3143250" y="45974"/>
                </a:lnTo>
                <a:lnTo>
                  <a:pt x="3159125" y="45974"/>
                </a:lnTo>
                <a:lnTo>
                  <a:pt x="3159125" y="30099"/>
                </a:lnTo>
                <a:close/>
              </a:path>
              <a:path w="3619500" h="76200">
                <a:moveTo>
                  <a:pt x="3190875" y="30099"/>
                </a:moveTo>
                <a:lnTo>
                  <a:pt x="3175000" y="30099"/>
                </a:lnTo>
                <a:lnTo>
                  <a:pt x="3175000" y="45974"/>
                </a:lnTo>
                <a:lnTo>
                  <a:pt x="3190875" y="45974"/>
                </a:lnTo>
                <a:lnTo>
                  <a:pt x="3190875" y="30099"/>
                </a:lnTo>
                <a:close/>
              </a:path>
              <a:path w="3619500" h="76200">
                <a:moveTo>
                  <a:pt x="3222625" y="30099"/>
                </a:moveTo>
                <a:lnTo>
                  <a:pt x="3206750" y="30099"/>
                </a:lnTo>
                <a:lnTo>
                  <a:pt x="3206750" y="45974"/>
                </a:lnTo>
                <a:lnTo>
                  <a:pt x="3222625" y="45974"/>
                </a:lnTo>
                <a:lnTo>
                  <a:pt x="3222625" y="30099"/>
                </a:lnTo>
                <a:close/>
              </a:path>
              <a:path w="3619500" h="76200">
                <a:moveTo>
                  <a:pt x="3254375" y="30099"/>
                </a:moveTo>
                <a:lnTo>
                  <a:pt x="3238500" y="30099"/>
                </a:lnTo>
                <a:lnTo>
                  <a:pt x="3238500" y="45974"/>
                </a:lnTo>
                <a:lnTo>
                  <a:pt x="3254375" y="45974"/>
                </a:lnTo>
                <a:lnTo>
                  <a:pt x="3254375" y="30099"/>
                </a:lnTo>
                <a:close/>
              </a:path>
              <a:path w="3619500" h="76200">
                <a:moveTo>
                  <a:pt x="3286125" y="30099"/>
                </a:moveTo>
                <a:lnTo>
                  <a:pt x="3270250" y="30099"/>
                </a:lnTo>
                <a:lnTo>
                  <a:pt x="3270250" y="45974"/>
                </a:lnTo>
                <a:lnTo>
                  <a:pt x="3286125" y="45974"/>
                </a:lnTo>
                <a:lnTo>
                  <a:pt x="3286125" y="30099"/>
                </a:lnTo>
                <a:close/>
              </a:path>
              <a:path w="3619500" h="76200">
                <a:moveTo>
                  <a:pt x="3317875" y="30099"/>
                </a:moveTo>
                <a:lnTo>
                  <a:pt x="3302000" y="30099"/>
                </a:lnTo>
                <a:lnTo>
                  <a:pt x="3302000" y="45974"/>
                </a:lnTo>
                <a:lnTo>
                  <a:pt x="3317875" y="45974"/>
                </a:lnTo>
                <a:lnTo>
                  <a:pt x="3317875" y="30099"/>
                </a:lnTo>
                <a:close/>
              </a:path>
              <a:path w="3619500" h="76200">
                <a:moveTo>
                  <a:pt x="3349625" y="30099"/>
                </a:moveTo>
                <a:lnTo>
                  <a:pt x="3333750" y="30099"/>
                </a:lnTo>
                <a:lnTo>
                  <a:pt x="3333750" y="45974"/>
                </a:lnTo>
                <a:lnTo>
                  <a:pt x="3349625" y="45974"/>
                </a:lnTo>
                <a:lnTo>
                  <a:pt x="3349625" y="30099"/>
                </a:lnTo>
                <a:close/>
              </a:path>
              <a:path w="3619500" h="76200">
                <a:moveTo>
                  <a:pt x="3381375" y="30099"/>
                </a:moveTo>
                <a:lnTo>
                  <a:pt x="3365500" y="30099"/>
                </a:lnTo>
                <a:lnTo>
                  <a:pt x="3365500" y="45974"/>
                </a:lnTo>
                <a:lnTo>
                  <a:pt x="3381375" y="45974"/>
                </a:lnTo>
                <a:lnTo>
                  <a:pt x="3381375" y="30099"/>
                </a:lnTo>
                <a:close/>
              </a:path>
              <a:path w="3619500" h="76200">
                <a:moveTo>
                  <a:pt x="3413125" y="30099"/>
                </a:moveTo>
                <a:lnTo>
                  <a:pt x="3397250" y="30099"/>
                </a:lnTo>
                <a:lnTo>
                  <a:pt x="3397250" y="45974"/>
                </a:lnTo>
                <a:lnTo>
                  <a:pt x="3413125" y="45974"/>
                </a:lnTo>
                <a:lnTo>
                  <a:pt x="3413125" y="30099"/>
                </a:lnTo>
                <a:close/>
              </a:path>
              <a:path w="3619500" h="76200">
                <a:moveTo>
                  <a:pt x="3444875" y="30099"/>
                </a:moveTo>
                <a:lnTo>
                  <a:pt x="3429000" y="30099"/>
                </a:lnTo>
                <a:lnTo>
                  <a:pt x="3429000" y="45974"/>
                </a:lnTo>
                <a:lnTo>
                  <a:pt x="3444875" y="45974"/>
                </a:lnTo>
                <a:lnTo>
                  <a:pt x="3444875" y="30099"/>
                </a:lnTo>
                <a:close/>
              </a:path>
              <a:path w="3619500" h="76200">
                <a:moveTo>
                  <a:pt x="3476625" y="30099"/>
                </a:moveTo>
                <a:lnTo>
                  <a:pt x="3460750" y="30099"/>
                </a:lnTo>
                <a:lnTo>
                  <a:pt x="3460750" y="45974"/>
                </a:lnTo>
                <a:lnTo>
                  <a:pt x="3476625" y="45974"/>
                </a:lnTo>
                <a:lnTo>
                  <a:pt x="3476625" y="30099"/>
                </a:lnTo>
                <a:close/>
              </a:path>
              <a:path w="3619500" h="76200">
                <a:moveTo>
                  <a:pt x="3508375" y="30099"/>
                </a:moveTo>
                <a:lnTo>
                  <a:pt x="3492500" y="30099"/>
                </a:lnTo>
                <a:lnTo>
                  <a:pt x="3492500" y="45974"/>
                </a:lnTo>
                <a:lnTo>
                  <a:pt x="3508375" y="45974"/>
                </a:lnTo>
                <a:lnTo>
                  <a:pt x="3508375" y="30099"/>
                </a:lnTo>
                <a:close/>
              </a:path>
              <a:path w="3619500" h="76200">
                <a:moveTo>
                  <a:pt x="3540125" y="30099"/>
                </a:moveTo>
                <a:lnTo>
                  <a:pt x="3524250" y="30099"/>
                </a:lnTo>
                <a:lnTo>
                  <a:pt x="3524250" y="45974"/>
                </a:lnTo>
                <a:lnTo>
                  <a:pt x="3540125" y="45974"/>
                </a:lnTo>
                <a:lnTo>
                  <a:pt x="3540125" y="30099"/>
                </a:lnTo>
                <a:close/>
              </a:path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893"/>
                </a:lnTo>
                <a:lnTo>
                  <a:pt x="3554444" y="65008"/>
                </a:lnTo>
                <a:lnTo>
                  <a:pt x="3566552" y="73193"/>
                </a:lnTo>
                <a:lnTo>
                  <a:pt x="3581400" y="76200"/>
                </a:lnTo>
                <a:lnTo>
                  <a:pt x="3596247" y="73193"/>
                </a:lnTo>
                <a:lnTo>
                  <a:pt x="3608355" y="65008"/>
                </a:lnTo>
                <a:lnTo>
                  <a:pt x="3616511" y="52893"/>
                </a:lnTo>
                <a:lnTo>
                  <a:pt x="3617909" y="45974"/>
                </a:lnTo>
                <a:lnTo>
                  <a:pt x="3556000" y="45974"/>
                </a:lnTo>
                <a:lnTo>
                  <a:pt x="3556000" y="30099"/>
                </a:lnTo>
                <a:lnTo>
                  <a:pt x="3617889" y="30099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71875" y="30099"/>
                </a:moveTo>
                <a:lnTo>
                  <a:pt x="3556000" y="30099"/>
                </a:lnTo>
                <a:lnTo>
                  <a:pt x="3556000" y="45974"/>
                </a:lnTo>
                <a:lnTo>
                  <a:pt x="3571875" y="45974"/>
                </a:lnTo>
                <a:lnTo>
                  <a:pt x="3571875" y="30099"/>
                </a:lnTo>
                <a:close/>
              </a:path>
              <a:path w="3619500" h="76200">
                <a:moveTo>
                  <a:pt x="3617889" y="30099"/>
                </a:moveTo>
                <a:lnTo>
                  <a:pt x="3571875" y="30099"/>
                </a:lnTo>
                <a:lnTo>
                  <a:pt x="3571875" y="45974"/>
                </a:lnTo>
                <a:lnTo>
                  <a:pt x="3617909" y="45974"/>
                </a:lnTo>
                <a:lnTo>
                  <a:pt x="3619500" y="38100"/>
                </a:lnTo>
                <a:lnTo>
                  <a:pt x="3617889" y="3009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9475" y="327825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1587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15875" y="45974"/>
                </a:lnTo>
                <a:lnTo>
                  <a:pt x="15875" y="30099"/>
                </a:lnTo>
                <a:close/>
              </a:path>
              <a:path w="3619500" h="76200">
                <a:moveTo>
                  <a:pt x="47625" y="30099"/>
                </a:moveTo>
                <a:lnTo>
                  <a:pt x="31750" y="30099"/>
                </a:lnTo>
                <a:lnTo>
                  <a:pt x="31750" y="45974"/>
                </a:lnTo>
                <a:lnTo>
                  <a:pt x="47625" y="45974"/>
                </a:lnTo>
                <a:lnTo>
                  <a:pt x="47625" y="30099"/>
                </a:lnTo>
                <a:close/>
              </a:path>
              <a:path w="3619500" h="76200">
                <a:moveTo>
                  <a:pt x="79375" y="30099"/>
                </a:moveTo>
                <a:lnTo>
                  <a:pt x="63500" y="30099"/>
                </a:lnTo>
                <a:lnTo>
                  <a:pt x="63500" y="45974"/>
                </a:lnTo>
                <a:lnTo>
                  <a:pt x="79375" y="45974"/>
                </a:lnTo>
                <a:lnTo>
                  <a:pt x="79375" y="30099"/>
                </a:lnTo>
                <a:close/>
              </a:path>
              <a:path w="3619500" h="76200">
                <a:moveTo>
                  <a:pt x="111125" y="30099"/>
                </a:moveTo>
                <a:lnTo>
                  <a:pt x="95250" y="30099"/>
                </a:lnTo>
                <a:lnTo>
                  <a:pt x="95250" y="45974"/>
                </a:lnTo>
                <a:lnTo>
                  <a:pt x="111125" y="45974"/>
                </a:lnTo>
                <a:lnTo>
                  <a:pt x="111125" y="30099"/>
                </a:lnTo>
                <a:close/>
              </a:path>
              <a:path w="3619500" h="76200">
                <a:moveTo>
                  <a:pt x="142875" y="30099"/>
                </a:moveTo>
                <a:lnTo>
                  <a:pt x="127000" y="30099"/>
                </a:lnTo>
                <a:lnTo>
                  <a:pt x="127000" y="45974"/>
                </a:lnTo>
                <a:lnTo>
                  <a:pt x="142875" y="45974"/>
                </a:lnTo>
                <a:lnTo>
                  <a:pt x="142875" y="30099"/>
                </a:lnTo>
                <a:close/>
              </a:path>
              <a:path w="3619500" h="76200">
                <a:moveTo>
                  <a:pt x="174625" y="30099"/>
                </a:moveTo>
                <a:lnTo>
                  <a:pt x="158750" y="30099"/>
                </a:lnTo>
                <a:lnTo>
                  <a:pt x="158750" y="45974"/>
                </a:lnTo>
                <a:lnTo>
                  <a:pt x="174625" y="45974"/>
                </a:lnTo>
                <a:lnTo>
                  <a:pt x="174625" y="30099"/>
                </a:lnTo>
                <a:close/>
              </a:path>
              <a:path w="3619500" h="76200">
                <a:moveTo>
                  <a:pt x="206375" y="30099"/>
                </a:moveTo>
                <a:lnTo>
                  <a:pt x="190500" y="30099"/>
                </a:lnTo>
                <a:lnTo>
                  <a:pt x="190500" y="45974"/>
                </a:lnTo>
                <a:lnTo>
                  <a:pt x="206375" y="45974"/>
                </a:lnTo>
                <a:lnTo>
                  <a:pt x="206375" y="30099"/>
                </a:lnTo>
                <a:close/>
              </a:path>
              <a:path w="3619500" h="76200">
                <a:moveTo>
                  <a:pt x="238125" y="30099"/>
                </a:moveTo>
                <a:lnTo>
                  <a:pt x="222250" y="30099"/>
                </a:lnTo>
                <a:lnTo>
                  <a:pt x="222250" y="45974"/>
                </a:lnTo>
                <a:lnTo>
                  <a:pt x="238125" y="45974"/>
                </a:lnTo>
                <a:lnTo>
                  <a:pt x="238125" y="30099"/>
                </a:lnTo>
                <a:close/>
              </a:path>
              <a:path w="3619500" h="76200">
                <a:moveTo>
                  <a:pt x="269875" y="30099"/>
                </a:moveTo>
                <a:lnTo>
                  <a:pt x="254000" y="30099"/>
                </a:lnTo>
                <a:lnTo>
                  <a:pt x="254000" y="45974"/>
                </a:lnTo>
                <a:lnTo>
                  <a:pt x="269875" y="45974"/>
                </a:lnTo>
                <a:lnTo>
                  <a:pt x="269875" y="30099"/>
                </a:lnTo>
                <a:close/>
              </a:path>
              <a:path w="3619500" h="76200">
                <a:moveTo>
                  <a:pt x="301625" y="30099"/>
                </a:moveTo>
                <a:lnTo>
                  <a:pt x="285750" y="30099"/>
                </a:lnTo>
                <a:lnTo>
                  <a:pt x="285750" y="45974"/>
                </a:lnTo>
                <a:lnTo>
                  <a:pt x="301625" y="45974"/>
                </a:lnTo>
                <a:lnTo>
                  <a:pt x="301625" y="30099"/>
                </a:lnTo>
                <a:close/>
              </a:path>
              <a:path w="3619500" h="76200">
                <a:moveTo>
                  <a:pt x="333375" y="30099"/>
                </a:moveTo>
                <a:lnTo>
                  <a:pt x="317500" y="30099"/>
                </a:lnTo>
                <a:lnTo>
                  <a:pt x="317500" y="45974"/>
                </a:lnTo>
                <a:lnTo>
                  <a:pt x="333375" y="45974"/>
                </a:lnTo>
                <a:lnTo>
                  <a:pt x="333375" y="30099"/>
                </a:lnTo>
                <a:close/>
              </a:path>
              <a:path w="3619500" h="76200">
                <a:moveTo>
                  <a:pt x="365125" y="30099"/>
                </a:moveTo>
                <a:lnTo>
                  <a:pt x="349250" y="30099"/>
                </a:lnTo>
                <a:lnTo>
                  <a:pt x="349250" y="45974"/>
                </a:lnTo>
                <a:lnTo>
                  <a:pt x="365125" y="45974"/>
                </a:lnTo>
                <a:lnTo>
                  <a:pt x="365125" y="30099"/>
                </a:lnTo>
                <a:close/>
              </a:path>
              <a:path w="3619500" h="76200">
                <a:moveTo>
                  <a:pt x="396875" y="30099"/>
                </a:moveTo>
                <a:lnTo>
                  <a:pt x="381000" y="30099"/>
                </a:lnTo>
                <a:lnTo>
                  <a:pt x="381000" y="45974"/>
                </a:lnTo>
                <a:lnTo>
                  <a:pt x="396875" y="45974"/>
                </a:lnTo>
                <a:lnTo>
                  <a:pt x="396875" y="30099"/>
                </a:lnTo>
                <a:close/>
              </a:path>
              <a:path w="3619500" h="76200">
                <a:moveTo>
                  <a:pt x="428625" y="30099"/>
                </a:moveTo>
                <a:lnTo>
                  <a:pt x="412750" y="30099"/>
                </a:lnTo>
                <a:lnTo>
                  <a:pt x="412750" y="45974"/>
                </a:lnTo>
                <a:lnTo>
                  <a:pt x="428625" y="45974"/>
                </a:lnTo>
                <a:lnTo>
                  <a:pt x="428625" y="30099"/>
                </a:lnTo>
                <a:close/>
              </a:path>
              <a:path w="3619500" h="76200">
                <a:moveTo>
                  <a:pt x="460375" y="30099"/>
                </a:moveTo>
                <a:lnTo>
                  <a:pt x="444500" y="30099"/>
                </a:lnTo>
                <a:lnTo>
                  <a:pt x="444500" y="45974"/>
                </a:lnTo>
                <a:lnTo>
                  <a:pt x="460375" y="45974"/>
                </a:lnTo>
                <a:lnTo>
                  <a:pt x="460375" y="30099"/>
                </a:lnTo>
                <a:close/>
              </a:path>
              <a:path w="3619500" h="76200">
                <a:moveTo>
                  <a:pt x="492125" y="30099"/>
                </a:moveTo>
                <a:lnTo>
                  <a:pt x="476250" y="30099"/>
                </a:lnTo>
                <a:lnTo>
                  <a:pt x="476250" y="45974"/>
                </a:lnTo>
                <a:lnTo>
                  <a:pt x="492125" y="45974"/>
                </a:lnTo>
                <a:lnTo>
                  <a:pt x="492125" y="30099"/>
                </a:lnTo>
                <a:close/>
              </a:path>
              <a:path w="3619500" h="76200">
                <a:moveTo>
                  <a:pt x="523875" y="30099"/>
                </a:moveTo>
                <a:lnTo>
                  <a:pt x="508000" y="30099"/>
                </a:lnTo>
                <a:lnTo>
                  <a:pt x="508000" y="45974"/>
                </a:lnTo>
                <a:lnTo>
                  <a:pt x="523875" y="45974"/>
                </a:lnTo>
                <a:lnTo>
                  <a:pt x="523875" y="30099"/>
                </a:lnTo>
                <a:close/>
              </a:path>
              <a:path w="3619500" h="76200">
                <a:moveTo>
                  <a:pt x="555625" y="30099"/>
                </a:moveTo>
                <a:lnTo>
                  <a:pt x="539750" y="30099"/>
                </a:lnTo>
                <a:lnTo>
                  <a:pt x="539750" y="45974"/>
                </a:lnTo>
                <a:lnTo>
                  <a:pt x="555625" y="45974"/>
                </a:lnTo>
                <a:lnTo>
                  <a:pt x="555625" y="30099"/>
                </a:lnTo>
                <a:close/>
              </a:path>
              <a:path w="3619500" h="76200">
                <a:moveTo>
                  <a:pt x="587375" y="30099"/>
                </a:moveTo>
                <a:lnTo>
                  <a:pt x="571500" y="30099"/>
                </a:lnTo>
                <a:lnTo>
                  <a:pt x="571500" y="45974"/>
                </a:lnTo>
                <a:lnTo>
                  <a:pt x="587375" y="45974"/>
                </a:lnTo>
                <a:lnTo>
                  <a:pt x="587375" y="30099"/>
                </a:lnTo>
                <a:close/>
              </a:path>
              <a:path w="3619500" h="76200">
                <a:moveTo>
                  <a:pt x="619125" y="30099"/>
                </a:moveTo>
                <a:lnTo>
                  <a:pt x="603250" y="30099"/>
                </a:lnTo>
                <a:lnTo>
                  <a:pt x="603250" y="45974"/>
                </a:lnTo>
                <a:lnTo>
                  <a:pt x="619125" y="45974"/>
                </a:lnTo>
                <a:lnTo>
                  <a:pt x="619125" y="30099"/>
                </a:lnTo>
                <a:close/>
              </a:path>
              <a:path w="3619500" h="76200">
                <a:moveTo>
                  <a:pt x="650875" y="30099"/>
                </a:moveTo>
                <a:lnTo>
                  <a:pt x="635000" y="30099"/>
                </a:lnTo>
                <a:lnTo>
                  <a:pt x="635000" y="45974"/>
                </a:lnTo>
                <a:lnTo>
                  <a:pt x="650875" y="45974"/>
                </a:lnTo>
                <a:lnTo>
                  <a:pt x="650875" y="30099"/>
                </a:lnTo>
                <a:close/>
              </a:path>
              <a:path w="3619500" h="76200">
                <a:moveTo>
                  <a:pt x="682625" y="30099"/>
                </a:moveTo>
                <a:lnTo>
                  <a:pt x="666750" y="30099"/>
                </a:lnTo>
                <a:lnTo>
                  <a:pt x="666750" y="45974"/>
                </a:lnTo>
                <a:lnTo>
                  <a:pt x="682625" y="45974"/>
                </a:lnTo>
                <a:lnTo>
                  <a:pt x="682625" y="30099"/>
                </a:lnTo>
                <a:close/>
              </a:path>
              <a:path w="3619500" h="76200">
                <a:moveTo>
                  <a:pt x="714375" y="30099"/>
                </a:moveTo>
                <a:lnTo>
                  <a:pt x="698500" y="30099"/>
                </a:lnTo>
                <a:lnTo>
                  <a:pt x="698500" y="45974"/>
                </a:lnTo>
                <a:lnTo>
                  <a:pt x="714375" y="45974"/>
                </a:lnTo>
                <a:lnTo>
                  <a:pt x="714375" y="30099"/>
                </a:lnTo>
                <a:close/>
              </a:path>
              <a:path w="3619500" h="76200">
                <a:moveTo>
                  <a:pt x="746125" y="30099"/>
                </a:moveTo>
                <a:lnTo>
                  <a:pt x="730250" y="30099"/>
                </a:lnTo>
                <a:lnTo>
                  <a:pt x="730250" y="45974"/>
                </a:lnTo>
                <a:lnTo>
                  <a:pt x="746125" y="45974"/>
                </a:lnTo>
                <a:lnTo>
                  <a:pt x="746125" y="30099"/>
                </a:lnTo>
                <a:close/>
              </a:path>
              <a:path w="3619500" h="76200">
                <a:moveTo>
                  <a:pt x="777875" y="30099"/>
                </a:moveTo>
                <a:lnTo>
                  <a:pt x="762000" y="30099"/>
                </a:lnTo>
                <a:lnTo>
                  <a:pt x="762000" y="45974"/>
                </a:lnTo>
                <a:lnTo>
                  <a:pt x="777875" y="45974"/>
                </a:lnTo>
                <a:lnTo>
                  <a:pt x="777875" y="30099"/>
                </a:lnTo>
                <a:close/>
              </a:path>
              <a:path w="3619500" h="76200">
                <a:moveTo>
                  <a:pt x="809625" y="30099"/>
                </a:moveTo>
                <a:lnTo>
                  <a:pt x="793750" y="30099"/>
                </a:lnTo>
                <a:lnTo>
                  <a:pt x="793750" y="45974"/>
                </a:lnTo>
                <a:lnTo>
                  <a:pt x="809625" y="45974"/>
                </a:lnTo>
                <a:lnTo>
                  <a:pt x="809625" y="30099"/>
                </a:lnTo>
                <a:close/>
              </a:path>
              <a:path w="3619500" h="76200">
                <a:moveTo>
                  <a:pt x="841375" y="30099"/>
                </a:moveTo>
                <a:lnTo>
                  <a:pt x="825500" y="30099"/>
                </a:lnTo>
                <a:lnTo>
                  <a:pt x="825500" y="45974"/>
                </a:lnTo>
                <a:lnTo>
                  <a:pt x="841375" y="45974"/>
                </a:lnTo>
                <a:lnTo>
                  <a:pt x="841375" y="30099"/>
                </a:lnTo>
                <a:close/>
              </a:path>
              <a:path w="3619500" h="76200">
                <a:moveTo>
                  <a:pt x="873125" y="30099"/>
                </a:moveTo>
                <a:lnTo>
                  <a:pt x="857250" y="30099"/>
                </a:lnTo>
                <a:lnTo>
                  <a:pt x="857250" y="45974"/>
                </a:lnTo>
                <a:lnTo>
                  <a:pt x="873125" y="45974"/>
                </a:lnTo>
                <a:lnTo>
                  <a:pt x="873125" y="30099"/>
                </a:lnTo>
                <a:close/>
              </a:path>
              <a:path w="3619500" h="76200">
                <a:moveTo>
                  <a:pt x="904875" y="30099"/>
                </a:moveTo>
                <a:lnTo>
                  <a:pt x="889000" y="30099"/>
                </a:lnTo>
                <a:lnTo>
                  <a:pt x="889000" y="45974"/>
                </a:lnTo>
                <a:lnTo>
                  <a:pt x="904875" y="45974"/>
                </a:lnTo>
                <a:lnTo>
                  <a:pt x="904875" y="30099"/>
                </a:lnTo>
                <a:close/>
              </a:path>
              <a:path w="3619500" h="76200">
                <a:moveTo>
                  <a:pt x="936625" y="30099"/>
                </a:moveTo>
                <a:lnTo>
                  <a:pt x="920750" y="30099"/>
                </a:lnTo>
                <a:lnTo>
                  <a:pt x="920750" y="45974"/>
                </a:lnTo>
                <a:lnTo>
                  <a:pt x="936625" y="45974"/>
                </a:lnTo>
                <a:lnTo>
                  <a:pt x="936625" y="30099"/>
                </a:lnTo>
                <a:close/>
              </a:path>
              <a:path w="3619500" h="76200">
                <a:moveTo>
                  <a:pt x="968375" y="30099"/>
                </a:moveTo>
                <a:lnTo>
                  <a:pt x="952500" y="30099"/>
                </a:lnTo>
                <a:lnTo>
                  <a:pt x="952500" y="45974"/>
                </a:lnTo>
                <a:lnTo>
                  <a:pt x="968375" y="45974"/>
                </a:lnTo>
                <a:lnTo>
                  <a:pt x="968375" y="30099"/>
                </a:lnTo>
                <a:close/>
              </a:path>
              <a:path w="3619500" h="76200">
                <a:moveTo>
                  <a:pt x="1000125" y="30099"/>
                </a:moveTo>
                <a:lnTo>
                  <a:pt x="984250" y="30099"/>
                </a:lnTo>
                <a:lnTo>
                  <a:pt x="984250" y="45974"/>
                </a:lnTo>
                <a:lnTo>
                  <a:pt x="1000125" y="45974"/>
                </a:lnTo>
                <a:lnTo>
                  <a:pt x="1000125" y="30099"/>
                </a:lnTo>
                <a:close/>
              </a:path>
              <a:path w="3619500" h="76200">
                <a:moveTo>
                  <a:pt x="1031875" y="30099"/>
                </a:moveTo>
                <a:lnTo>
                  <a:pt x="1016000" y="30099"/>
                </a:lnTo>
                <a:lnTo>
                  <a:pt x="1016000" y="45974"/>
                </a:lnTo>
                <a:lnTo>
                  <a:pt x="1031875" y="45974"/>
                </a:lnTo>
                <a:lnTo>
                  <a:pt x="1031875" y="30099"/>
                </a:lnTo>
                <a:close/>
              </a:path>
              <a:path w="3619500" h="76200">
                <a:moveTo>
                  <a:pt x="1063625" y="30099"/>
                </a:moveTo>
                <a:lnTo>
                  <a:pt x="1047750" y="30099"/>
                </a:lnTo>
                <a:lnTo>
                  <a:pt x="1047750" y="45974"/>
                </a:lnTo>
                <a:lnTo>
                  <a:pt x="1063625" y="45974"/>
                </a:lnTo>
                <a:lnTo>
                  <a:pt x="1063625" y="30099"/>
                </a:lnTo>
                <a:close/>
              </a:path>
              <a:path w="3619500" h="76200">
                <a:moveTo>
                  <a:pt x="1095375" y="30099"/>
                </a:moveTo>
                <a:lnTo>
                  <a:pt x="1079500" y="30099"/>
                </a:lnTo>
                <a:lnTo>
                  <a:pt x="1079500" y="45974"/>
                </a:lnTo>
                <a:lnTo>
                  <a:pt x="1095375" y="45974"/>
                </a:lnTo>
                <a:lnTo>
                  <a:pt x="1095375" y="30099"/>
                </a:lnTo>
                <a:close/>
              </a:path>
              <a:path w="3619500" h="76200">
                <a:moveTo>
                  <a:pt x="1127125" y="30099"/>
                </a:moveTo>
                <a:lnTo>
                  <a:pt x="1111250" y="30099"/>
                </a:lnTo>
                <a:lnTo>
                  <a:pt x="1111250" y="45974"/>
                </a:lnTo>
                <a:lnTo>
                  <a:pt x="1127125" y="45974"/>
                </a:lnTo>
                <a:lnTo>
                  <a:pt x="1127125" y="30099"/>
                </a:lnTo>
                <a:close/>
              </a:path>
              <a:path w="3619500" h="76200">
                <a:moveTo>
                  <a:pt x="1158875" y="30099"/>
                </a:moveTo>
                <a:lnTo>
                  <a:pt x="1143000" y="30099"/>
                </a:lnTo>
                <a:lnTo>
                  <a:pt x="1143000" y="45974"/>
                </a:lnTo>
                <a:lnTo>
                  <a:pt x="1158875" y="45974"/>
                </a:lnTo>
                <a:lnTo>
                  <a:pt x="1158875" y="30099"/>
                </a:lnTo>
                <a:close/>
              </a:path>
              <a:path w="3619500" h="76200">
                <a:moveTo>
                  <a:pt x="1190625" y="30099"/>
                </a:moveTo>
                <a:lnTo>
                  <a:pt x="1174750" y="30099"/>
                </a:lnTo>
                <a:lnTo>
                  <a:pt x="1174750" y="45974"/>
                </a:lnTo>
                <a:lnTo>
                  <a:pt x="1190625" y="45974"/>
                </a:lnTo>
                <a:lnTo>
                  <a:pt x="1190625" y="30099"/>
                </a:lnTo>
                <a:close/>
              </a:path>
              <a:path w="3619500" h="76200">
                <a:moveTo>
                  <a:pt x="1222375" y="30099"/>
                </a:moveTo>
                <a:lnTo>
                  <a:pt x="1206500" y="30099"/>
                </a:lnTo>
                <a:lnTo>
                  <a:pt x="1206500" y="45974"/>
                </a:lnTo>
                <a:lnTo>
                  <a:pt x="1222375" y="45974"/>
                </a:lnTo>
                <a:lnTo>
                  <a:pt x="1222375" y="30099"/>
                </a:lnTo>
                <a:close/>
              </a:path>
              <a:path w="3619500" h="76200">
                <a:moveTo>
                  <a:pt x="1254125" y="30099"/>
                </a:moveTo>
                <a:lnTo>
                  <a:pt x="1238250" y="30099"/>
                </a:lnTo>
                <a:lnTo>
                  <a:pt x="1238250" y="45974"/>
                </a:lnTo>
                <a:lnTo>
                  <a:pt x="1254125" y="45974"/>
                </a:lnTo>
                <a:lnTo>
                  <a:pt x="1254125" y="30099"/>
                </a:lnTo>
                <a:close/>
              </a:path>
              <a:path w="3619500" h="76200">
                <a:moveTo>
                  <a:pt x="1285875" y="30099"/>
                </a:moveTo>
                <a:lnTo>
                  <a:pt x="1270000" y="30099"/>
                </a:lnTo>
                <a:lnTo>
                  <a:pt x="1270000" y="45974"/>
                </a:lnTo>
                <a:lnTo>
                  <a:pt x="1285875" y="45974"/>
                </a:lnTo>
                <a:lnTo>
                  <a:pt x="1285875" y="30099"/>
                </a:lnTo>
                <a:close/>
              </a:path>
              <a:path w="3619500" h="76200">
                <a:moveTo>
                  <a:pt x="1317625" y="30099"/>
                </a:moveTo>
                <a:lnTo>
                  <a:pt x="1301750" y="30099"/>
                </a:lnTo>
                <a:lnTo>
                  <a:pt x="1301750" y="45974"/>
                </a:lnTo>
                <a:lnTo>
                  <a:pt x="1317625" y="45974"/>
                </a:lnTo>
                <a:lnTo>
                  <a:pt x="1317625" y="30099"/>
                </a:lnTo>
                <a:close/>
              </a:path>
              <a:path w="3619500" h="76200">
                <a:moveTo>
                  <a:pt x="1349375" y="30099"/>
                </a:moveTo>
                <a:lnTo>
                  <a:pt x="1333500" y="30099"/>
                </a:lnTo>
                <a:lnTo>
                  <a:pt x="1333500" y="45974"/>
                </a:lnTo>
                <a:lnTo>
                  <a:pt x="1349375" y="45974"/>
                </a:lnTo>
                <a:lnTo>
                  <a:pt x="1349375" y="30099"/>
                </a:lnTo>
                <a:close/>
              </a:path>
              <a:path w="3619500" h="76200">
                <a:moveTo>
                  <a:pt x="1381125" y="30099"/>
                </a:moveTo>
                <a:lnTo>
                  <a:pt x="1365250" y="30099"/>
                </a:lnTo>
                <a:lnTo>
                  <a:pt x="1365250" y="45974"/>
                </a:lnTo>
                <a:lnTo>
                  <a:pt x="1381125" y="45974"/>
                </a:lnTo>
                <a:lnTo>
                  <a:pt x="1381125" y="30099"/>
                </a:lnTo>
                <a:close/>
              </a:path>
              <a:path w="3619500" h="76200">
                <a:moveTo>
                  <a:pt x="1412875" y="30099"/>
                </a:moveTo>
                <a:lnTo>
                  <a:pt x="1397000" y="30099"/>
                </a:lnTo>
                <a:lnTo>
                  <a:pt x="1397000" y="45974"/>
                </a:lnTo>
                <a:lnTo>
                  <a:pt x="1412875" y="45974"/>
                </a:lnTo>
                <a:lnTo>
                  <a:pt x="1412875" y="30099"/>
                </a:lnTo>
                <a:close/>
              </a:path>
              <a:path w="3619500" h="76200">
                <a:moveTo>
                  <a:pt x="1444625" y="30099"/>
                </a:moveTo>
                <a:lnTo>
                  <a:pt x="1428750" y="30099"/>
                </a:lnTo>
                <a:lnTo>
                  <a:pt x="1428750" y="45974"/>
                </a:lnTo>
                <a:lnTo>
                  <a:pt x="1444625" y="45974"/>
                </a:lnTo>
                <a:lnTo>
                  <a:pt x="1444625" y="30099"/>
                </a:lnTo>
                <a:close/>
              </a:path>
              <a:path w="3619500" h="76200">
                <a:moveTo>
                  <a:pt x="1476375" y="30099"/>
                </a:moveTo>
                <a:lnTo>
                  <a:pt x="1460500" y="30099"/>
                </a:lnTo>
                <a:lnTo>
                  <a:pt x="1460500" y="45974"/>
                </a:lnTo>
                <a:lnTo>
                  <a:pt x="1476375" y="45974"/>
                </a:lnTo>
                <a:lnTo>
                  <a:pt x="1476375" y="30099"/>
                </a:lnTo>
                <a:close/>
              </a:path>
              <a:path w="3619500" h="76200">
                <a:moveTo>
                  <a:pt x="1508125" y="30099"/>
                </a:moveTo>
                <a:lnTo>
                  <a:pt x="1492250" y="30099"/>
                </a:lnTo>
                <a:lnTo>
                  <a:pt x="1492250" y="45974"/>
                </a:lnTo>
                <a:lnTo>
                  <a:pt x="1508125" y="45974"/>
                </a:lnTo>
                <a:lnTo>
                  <a:pt x="1508125" y="30099"/>
                </a:lnTo>
                <a:close/>
              </a:path>
              <a:path w="3619500" h="76200">
                <a:moveTo>
                  <a:pt x="1539875" y="30099"/>
                </a:moveTo>
                <a:lnTo>
                  <a:pt x="1524000" y="30099"/>
                </a:lnTo>
                <a:lnTo>
                  <a:pt x="1524000" y="45974"/>
                </a:lnTo>
                <a:lnTo>
                  <a:pt x="1539875" y="45974"/>
                </a:lnTo>
                <a:lnTo>
                  <a:pt x="1539875" y="30099"/>
                </a:lnTo>
                <a:close/>
              </a:path>
              <a:path w="3619500" h="76200">
                <a:moveTo>
                  <a:pt x="1571625" y="30099"/>
                </a:moveTo>
                <a:lnTo>
                  <a:pt x="1555750" y="30099"/>
                </a:lnTo>
                <a:lnTo>
                  <a:pt x="1555750" y="45974"/>
                </a:lnTo>
                <a:lnTo>
                  <a:pt x="1571625" y="45974"/>
                </a:lnTo>
                <a:lnTo>
                  <a:pt x="1571625" y="30099"/>
                </a:lnTo>
                <a:close/>
              </a:path>
              <a:path w="3619500" h="76200">
                <a:moveTo>
                  <a:pt x="1603375" y="30099"/>
                </a:moveTo>
                <a:lnTo>
                  <a:pt x="1587500" y="30099"/>
                </a:lnTo>
                <a:lnTo>
                  <a:pt x="1587500" y="45974"/>
                </a:lnTo>
                <a:lnTo>
                  <a:pt x="1603375" y="45974"/>
                </a:lnTo>
                <a:lnTo>
                  <a:pt x="1603375" y="30099"/>
                </a:lnTo>
                <a:close/>
              </a:path>
              <a:path w="3619500" h="76200">
                <a:moveTo>
                  <a:pt x="1635125" y="30099"/>
                </a:moveTo>
                <a:lnTo>
                  <a:pt x="1619250" y="30099"/>
                </a:lnTo>
                <a:lnTo>
                  <a:pt x="1619250" y="45974"/>
                </a:lnTo>
                <a:lnTo>
                  <a:pt x="1635125" y="45974"/>
                </a:lnTo>
                <a:lnTo>
                  <a:pt x="1635125" y="30099"/>
                </a:lnTo>
                <a:close/>
              </a:path>
              <a:path w="3619500" h="76200">
                <a:moveTo>
                  <a:pt x="1666875" y="30099"/>
                </a:moveTo>
                <a:lnTo>
                  <a:pt x="1651000" y="30099"/>
                </a:lnTo>
                <a:lnTo>
                  <a:pt x="1651000" y="45974"/>
                </a:lnTo>
                <a:lnTo>
                  <a:pt x="1666875" y="45974"/>
                </a:lnTo>
                <a:lnTo>
                  <a:pt x="1666875" y="30099"/>
                </a:lnTo>
                <a:close/>
              </a:path>
              <a:path w="3619500" h="76200">
                <a:moveTo>
                  <a:pt x="1698625" y="30099"/>
                </a:moveTo>
                <a:lnTo>
                  <a:pt x="1682750" y="30099"/>
                </a:lnTo>
                <a:lnTo>
                  <a:pt x="1682750" y="45974"/>
                </a:lnTo>
                <a:lnTo>
                  <a:pt x="1698625" y="45974"/>
                </a:lnTo>
                <a:lnTo>
                  <a:pt x="1698625" y="30099"/>
                </a:lnTo>
                <a:close/>
              </a:path>
              <a:path w="3619500" h="76200">
                <a:moveTo>
                  <a:pt x="1730375" y="30099"/>
                </a:moveTo>
                <a:lnTo>
                  <a:pt x="1714500" y="30099"/>
                </a:lnTo>
                <a:lnTo>
                  <a:pt x="1714500" y="45974"/>
                </a:lnTo>
                <a:lnTo>
                  <a:pt x="1730375" y="45974"/>
                </a:lnTo>
                <a:lnTo>
                  <a:pt x="1730375" y="30099"/>
                </a:lnTo>
                <a:close/>
              </a:path>
              <a:path w="3619500" h="76200">
                <a:moveTo>
                  <a:pt x="1762125" y="30099"/>
                </a:moveTo>
                <a:lnTo>
                  <a:pt x="1746250" y="30099"/>
                </a:lnTo>
                <a:lnTo>
                  <a:pt x="1746250" y="45974"/>
                </a:lnTo>
                <a:lnTo>
                  <a:pt x="1762125" y="45974"/>
                </a:lnTo>
                <a:lnTo>
                  <a:pt x="1762125" y="30099"/>
                </a:lnTo>
                <a:close/>
              </a:path>
              <a:path w="3619500" h="76200">
                <a:moveTo>
                  <a:pt x="1793875" y="30099"/>
                </a:moveTo>
                <a:lnTo>
                  <a:pt x="1778000" y="30099"/>
                </a:lnTo>
                <a:lnTo>
                  <a:pt x="1778000" y="45974"/>
                </a:lnTo>
                <a:lnTo>
                  <a:pt x="1793875" y="45974"/>
                </a:lnTo>
                <a:lnTo>
                  <a:pt x="1793875" y="30099"/>
                </a:lnTo>
                <a:close/>
              </a:path>
              <a:path w="3619500" h="76200">
                <a:moveTo>
                  <a:pt x="1825625" y="30099"/>
                </a:moveTo>
                <a:lnTo>
                  <a:pt x="1809750" y="30099"/>
                </a:lnTo>
                <a:lnTo>
                  <a:pt x="1809750" y="45974"/>
                </a:lnTo>
                <a:lnTo>
                  <a:pt x="1825625" y="45974"/>
                </a:lnTo>
                <a:lnTo>
                  <a:pt x="1825625" y="30099"/>
                </a:lnTo>
                <a:close/>
              </a:path>
              <a:path w="3619500" h="76200">
                <a:moveTo>
                  <a:pt x="1857375" y="30099"/>
                </a:moveTo>
                <a:lnTo>
                  <a:pt x="1841500" y="30099"/>
                </a:lnTo>
                <a:lnTo>
                  <a:pt x="1841500" y="45974"/>
                </a:lnTo>
                <a:lnTo>
                  <a:pt x="1857375" y="45974"/>
                </a:lnTo>
                <a:lnTo>
                  <a:pt x="1857375" y="30099"/>
                </a:lnTo>
                <a:close/>
              </a:path>
              <a:path w="3619500" h="76200">
                <a:moveTo>
                  <a:pt x="1889125" y="30099"/>
                </a:moveTo>
                <a:lnTo>
                  <a:pt x="1873250" y="30099"/>
                </a:lnTo>
                <a:lnTo>
                  <a:pt x="1873250" y="45974"/>
                </a:lnTo>
                <a:lnTo>
                  <a:pt x="1889125" y="45974"/>
                </a:lnTo>
                <a:lnTo>
                  <a:pt x="1889125" y="30099"/>
                </a:lnTo>
                <a:close/>
              </a:path>
              <a:path w="3619500" h="76200">
                <a:moveTo>
                  <a:pt x="1920875" y="30099"/>
                </a:moveTo>
                <a:lnTo>
                  <a:pt x="1905000" y="30099"/>
                </a:lnTo>
                <a:lnTo>
                  <a:pt x="1905000" y="45974"/>
                </a:lnTo>
                <a:lnTo>
                  <a:pt x="1920875" y="45974"/>
                </a:lnTo>
                <a:lnTo>
                  <a:pt x="1920875" y="30099"/>
                </a:lnTo>
                <a:close/>
              </a:path>
              <a:path w="3619500" h="76200">
                <a:moveTo>
                  <a:pt x="1952625" y="30099"/>
                </a:moveTo>
                <a:lnTo>
                  <a:pt x="1936750" y="30099"/>
                </a:lnTo>
                <a:lnTo>
                  <a:pt x="1936750" y="45974"/>
                </a:lnTo>
                <a:lnTo>
                  <a:pt x="1952625" y="45974"/>
                </a:lnTo>
                <a:lnTo>
                  <a:pt x="1952625" y="30099"/>
                </a:lnTo>
                <a:close/>
              </a:path>
              <a:path w="3619500" h="76200">
                <a:moveTo>
                  <a:pt x="1984375" y="30099"/>
                </a:moveTo>
                <a:lnTo>
                  <a:pt x="1968500" y="30099"/>
                </a:lnTo>
                <a:lnTo>
                  <a:pt x="1968500" y="45974"/>
                </a:lnTo>
                <a:lnTo>
                  <a:pt x="1984375" y="45974"/>
                </a:lnTo>
                <a:lnTo>
                  <a:pt x="1984375" y="30099"/>
                </a:lnTo>
                <a:close/>
              </a:path>
              <a:path w="3619500" h="76200">
                <a:moveTo>
                  <a:pt x="2016125" y="30099"/>
                </a:moveTo>
                <a:lnTo>
                  <a:pt x="2000250" y="30099"/>
                </a:lnTo>
                <a:lnTo>
                  <a:pt x="2000250" y="45974"/>
                </a:lnTo>
                <a:lnTo>
                  <a:pt x="2016125" y="45974"/>
                </a:lnTo>
                <a:lnTo>
                  <a:pt x="2016125" y="30099"/>
                </a:lnTo>
                <a:close/>
              </a:path>
              <a:path w="3619500" h="76200">
                <a:moveTo>
                  <a:pt x="2047875" y="30099"/>
                </a:moveTo>
                <a:lnTo>
                  <a:pt x="2032000" y="30099"/>
                </a:lnTo>
                <a:lnTo>
                  <a:pt x="2032000" y="45974"/>
                </a:lnTo>
                <a:lnTo>
                  <a:pt x="2047875" y="45974"/>
                </a:lnTo>
                <a:lnTo>
                  <a:pt x="2047875" y="30099"/>
                </a:lnTo>
                <a:close/>
              </a:path>
              <a:path w="3619500" h="76200">
                <a:moveTo>
                  <a:pt x="2079625" y="30099"/>
                </a:moveTo>
                <a:lnTo>
                  <a:pt x="2063750" y="30099"/>
                </a:lnTo>
                <a:lnTo>
                  <a:pt x="2063750" y="45974"/>
                </a:lnTo>
                <a:lnTo>
                  <a:pt x="2079625" y="45974"/>
                </a:lnTo>
                <a:lnTo>
                  <a:pt x="2079625" y="30099"/>
                </a:lnTo>
                <a:close/>
              </a:path>
              <a:path w="3619500" h="76200">
                <a:moveTo>
                  <a:pt x="2111375" y="30099"/>
                </a:moveTo>
                <a:lnTo>
                  <a:pt x="2095500" y="30099"/>
                </a:lnTo>
                <a:lnTo>
                  <a:pt x="2095500" y="45974"/>
                </a:lnTo>
                <a:lnTo>
                  <a:pt x="2111375" y="45974"/>
                </a:lnTo>
                <a:lnTo>
                  <a:pt x="2111375" y="30099"/>
                </a:lnTo>
                <a:close/>
              </a:path>
              <a:path w="3619500" h="76200">
                <a:moveTo>
                  <a:pt x="2143125" y="30099"/>
                </a:moveTo>
                <a:lnTo>
                  <a:pt x="2127250" y="30099"/>
                </a:lnTo>
                <a:lnTo>
                  <a:pt x="2127250" y="45974"/>
                </a:lnTo>
                <a:lnTo>
                  <a:pt x="2143125" y="45974"/>
                </a:lnTo>
                <a:lnTo>
                  <a:pt x="2143125" y="30099"/>
                </a:lnTo>
                <a:close/>
              </a:path>
              <a:path w="3619500" h="76200">
                <a:moveTo>
                  <a:pt x="2174875" y="30099"/>
                </a:moveTo>
                <a:lnTo>
                  <a:pt x="2159000" y="30099"/>
                </a:lnTo>
                <a:lnTo>
                  <a:pt x="2159000" y="45974"/>
                </a:lnTo>
                <a:lnTo>
                  <a:pt x="2174875" y="45974"/>
                </a:lnTo>
                <a:lnTo>
                  <a:pt x="2174875" y="30099"/>
                </a:lnTo>
                <a:close/>
              </a:path>
              <a:path w="3619500" h="76200">
                <a:moveTo>
                  <a:pt x="2206625" y="30099"/>
                </a:moveTo>
                <a:lnTo>
                  <a:pt x="2190750" y="30099"/>
                </a:lnTo>
                <a:lnTo>
                  <a:pt x="2190750" y="45974"/>
                </a:lnTo>
                <a:lnTo>
                  <a:pt x="2206625" y="45974"/>
                </a:lnTo>
                <a:lnTo>
                  <a:pt x="2206625" y="30099"/>
                </a:lnTo>
                <a:close/>
              </a:path>
              <a:path w="3619500" h="76200">
                <a:moveTo>
                  <a:pt x="2238375" y="30099"/>
                </a:moveTo>
                <a:lnTo>
                  <a:pt x="2222500" y="30099"/>
                </a:lnTo>
                <a:lnTo>
                  <a:pt x="2222500" y="45974"/>
                </a:lnTo>
                <a:lnTo>
                  <a:pt x="2238375" y="45974"/>
                </a:lnTo>
                <a:lnTo>
                  <a:pt x="2238375" y="30099"/>
                </a:lnTo>
                <a:close/>
              </a:path>
              <a:path w="3619500" h="76200">
                <a:moveTo>
                  <a:pt x="2270125" y="30099"/>
                </a:moveTo>
                <a:lnTo>
                  <a:pt x="2254250" y="30099"/>
                </a:lnTo>
                <a:lnTo>
                  <a:pt x="2254250" y="45974"/>
                </a:lnTo>
                <a:lnTo>
                  <a:pt x="2270125" y="45974"/>
                </a:lnTo>
                <a:lnTo>
                  <a:pt x="2270125" y="30099"/>
                </a:lnTo>
                <a:close/>
              </a:path>
              <a:path w="3619500" h="76200">
                <a:moveTo>
                  <a:pt x="2301875" y="30099"/>
                </a:moveTo>
                <a:lnTo>
                  <a:pt x="2286000" y="30099"/>
                </a:lnTo>
                <a:lnTo>
                  <a:pt x="2286000" y="45974"/>
                </a:lnTo>
                <a:lnTo>
                  <a:pt x="2301875" y="45974"/>
                </a:lnTo>
                <a:lnTo>
                  <a:pt x="2301875" y="30099"/>
                </a:lnTo>
                <a:close/>
              </a:path>
              <a:path w="3619500" h="76200">
                <a:moveTo>
                  <a:pt x="2333625" y="30099"/>
                </a:moveTo>
                <a:lnTo>
                  <a:pt x="2317750" y="30099"/>
                </a:lnTo>
                <a:lnTo>
                  <a:pt x="2317750" y="45974"/>
                </a:lnTo>
                <a:lnTo>
                  <a:pt x="2333625" y="45974"/>
                </a:lnTo>
                <a:lnTo>
                  <a:pt x="2333625" y="30099"/>
                </a:lnTo>
                <a:close/>
              </a:path>
              <a:path w="3619500" h="76200">
                <a:moveTo>
                  <a:pt x="2365375" y="30099"/>
                </a:moveTo>
                <a:lnTo>
                  <a:pt x="2349500" y="30099"/>
                </a:lnTo>
                <a:lnTo>
                  <a:pt x="2349500" y="45974"/>
                </a:lnTo>
                <a:lnTo>
                  <a:pt x="2365375" y="45974"/>
                </a:lnTo>
                <a:lnTo>
                  <a:pt x="2365375" y="30099"/>
                </a:lnTo>
                <a:close/>
              </a:path>
              <a:path w="3619500" h="76200">
                <a:moveTo>
                  <a:pt x="2397125" y="30099"/>
                </a:moveTo>
                <a:lnTo>
                  <a:pt x="2381250" y="30099"/>
                </a:lnTo>
                <a:lnTo>
                  <a:pt x="2381250" y="45974"/>
                </a:lnTo>
                <a:lnTo>
                  <a:pt x="2397125" y="45974"/>
                </a:lnTo>
                <a:lnTo>
                  <a:pt x="2397125" y="30099"/>
                </a:lnTo>
                <a:close/>
              </a:path>
              <a:path w="3619500" h="76200">
                <a:moveTo>
                  <a:pt x="2428875" y="30099"/>
                </a:moveTo>
                <a:lnTo>
                  <a:pt x="2413000" y="30099"/>
                </a:lnTo>
                <a:lnTo>
                  <a:pt x="2413000" y="45974"/>
                </a:lnTo>
                <a:lnTo>
                  <a:pt x="2428875" y="45974"/>
                </a:lnTo>
                <a:lnTo>
                  <a:pt x="2428875" y="30099"/>
                </a:lnTo>
                <a:close/>
              </a:path>
              <a:path w="3619500" h="76200">
                <a:moveTo>
                  <a:pt x="2460625" y="30099"/>
                </a:moveTo>
                <a:lnTo>
                  <a:pt x="2444750" y="30099"/>
                </a:lnTo>
                <a:lnTo>
                  <a:pt x="2444750" y="45974"/>
                </a:lnTo>
                <a:lnTo>
                  <a:pt x="2460625" y="45974"/>
                </a:lnTo>
                <a:lnTo>
                  <a:pt x="2460625" y="30099"/>
                </a:lnTo>
                <a:close/>
              </a:path>
              <a:path w="3619500" h="76200">
                <a:moveTo>
                  <a:pt x="2492375" y="30099"/>
                </a:moveTo>
                <a:lnTo>
                  <a:pt x="2476500" y="30099"/>
                </a:lnTo>
                <a:lnTo>
                  <a:pt x="2476500" y="45974"/>
                </a:lnTo>
                <a:lnTo>
                  <a:pt x="2492375" y="45974"/>
                </a:lnTo>
                <a:lnTo>
                  <a:pt x="2492375" y="30099"/>
                </a:lnTo>
                <a:close/>
              </a:path>
              <a:path w="3619500" h="76200">
                <a:moveTo>
                  <a:pt x="2524125" y="30099"/>
                </a:moveTo>
                <a:lnTo>
                  <a:pt x="2508250" y="30099"/>
                </a:lnTo>
                <a:lnTo>
                  <a:pt x="2508250" y="45974"/>
                </a:lnTo>
                <a:lnTo>
                  <a:pt x="2524125" y="45974"/>
                </a:lnTo>
                <a:lnTo>
                  <a:pt x="2524125" y="30099"/>
                </a:lnTo>
                <a:close/>
              </a:path>
              <a:path w="3619500" h="76200">
                <a:moveTo>
                  <a:pt x="2555875" y="30099"/>
                </a:moveTo>
                <a:lnTo>
                  <a:pt x="2540000" y="30099"/>
                </a:lnTo>
                <a:lnTo>
                  <a:pt x="2540000" y="45974"/>
                </a:lnTo>
                <a:lnTo>
                  <a:pt x="2555875" y="45974"/>
                </a:lnTo>
                <a:lnTo>
                  <a:pt x="2555875" y="30099"/>
                </a:lnTo>
                <a:close/>
              </a:path>
              <a:path w="3619500" h="76200">
                <a:moveTo>
                  <a:pt x="2587625" y="30099"/>
                </a:moveTo>
                <a:lnTo>
                  <a:pt x="2571750" y="30099"/>
                </a:lnTo>
                <a:lnTo>
                  <a:pt x="2571750" y="45974"/>
                </a:lnTo>
                <a:lnTo>
                  <a:pt x="2587625" y="45974"/>
                </a:lnTo>
                <a:lnTo>
                  <a:pt x="2587625" y="30099"/>
                </a:lnTo>
                <a:close/>
              </a:path>
              <a:path w="3619500" h="76200">
                <a:moveTo>
                  <a:pt x="2619375" y="30099"/>
                </a:moveTo>
                <a:lnTo>
                  <a:pt x="2603500" y="30099"/>
                </a:lnTo>
                <a:lnTo>
                  <a:pt x="2603500" y="45974"/>
                </a:lnTo>
                <a:lnTo>
                  <a:pt x="2619375" y="45974"/>
                </a:lnTo>
                <a:lnTo>
                  <a:pt x="2619375" y="30099"/>
                </a:lnTo>
                <a:close/>
              </a:path>
              <a:path w="3619500" h="76200">
                <a:moveTo>
                  <a:pt x="2651125" y="30099"/>
                </a:moveTo>
                <a:lnTo>
                  <a:pt x="2635250" y="30099"/>
                </a:lnTo>
                <a:lnTo>
                  <a:pt x="2635250" y="45974"/>
                </a:lnTo>
                <a:lnTo>
                  <a:pt x="2651125" y="45974"/>
                </a:lnTo>
                <a:lnTo>
                  <a:pt x="2651125" y="30099"/>
                </a:lnTo>
                <a:close/>
              </a:path>
              <a:path w="3619500" h="76200">
                <a:moveTo>
                  <a:pt x="2682875" y="30099"/>
                </a:moveTo>
                <a:lnTo>
                  <a:pt x="2667000" y="30099"/>
                </a:lnTo>
                <a:lnTo>
                  <a:pt x="2667000" y="45974"/>
                </a:lnTo>
                <a:lnTo>
                  <a:pt x="2682875" y="45974"/>
                </a:lnTo>
                <a:lnTo>
                  <a:pt x="2682875" y="30099"/>
                </a:lnTo>
                <a:close/>
              </a:path>
              <a:path w="3619500" h="76200">
                <a:moveTo>
                  <a:pt x="2714625" y="30099"/>
                </a:moveTo>
                <a:lnTo>
                  <a:pt x="2698750" y="30099"/>
                </a:lnTo>
                <a:lnTo>
                  <a:pt x="2698750" y="45974"/>
                </a:lnTo>
                <a:lnTo>
                  <a:pt x="2714625" y="45974"/>
                </a:lnTo>
                <a:lnTo>
                  <a:pt x="2714625" y="30099"/>
                </a:lnTo>
                <a:close/>
              </a:path>
              <a:path w="3619500" h="76200">
                <a:moveTo>
                  <a:pt x="2746375" y="30099"/>
                </a:moveTo>
                <a:lnTo>
                  <a:pt x="2730500" y="30099"/>
                </a:lnTo>
                <a:lnTo>
                  <a:pt x="2730500" y="45974"/>
                </a:lnTo>
                <a:lnTo>
                  <a:pt x="2746375" y="45974"/>
                </a:lnTo>
                <a:lnTo>
                  <a:pt x="2746375" y="30099"/>
                </a:lnTo>
                <a:close/>
              </a:path>
              <a:path w="3619500" h="76200">
                <a:moveTo>
                  <a:pt x="2778125" y="30099"/>
                </a:moveTo>
                <a:lnTo>
                  <a:pt x="2762250" y="30099"/>
                </a:lnTo>
                <a:lnTo>
                  <a:pt x="2762250" y="45974"/>
                </a:lnTo>
                <a:lnTo>
                  <a:pt x="2778125" y="45974"/>
                </a:lnTo>
                <a:lnTo>
                  <a:pt x="2778125" y="30099"/>
                </a:lnTo>
                <a:close/>
              </a:path>
              <a:path w="3619500" h="76200">
                <a:moveTo>
                  <a:pt x="2809875" y="30099"/>
                </a:moveTo>
                <a:lnTo>
                  <a:pt x="2794000" y="30099"/>
                </a:lnTo>
                <a:lnTo>
                  <a:pt x="2794000" y="45974"/>
                </a:lnTo>
                <a:lnTo>
                  <a:pt x="2809875" y="45974"/>
                </a:lnTo>
                <a:lnTo>
                  <a:pt x="2809875" y="30099"/>
                </a:lnTo>
                <a:close/>
              </a:path>
              <a:path w="3619500" h="76200">
                <a:moveTo>
                  <a:pt x="2841625" y="30099"/>
                </a:moveTo>
                <a:lnTo>
                  <a:pt x="2825750" y="30099"/>
                </a:lnTo>
                <a:lnTo>
                  <a:pt x="2825750" y="45974"/>
                </a:lnTo>
                <a:lnTo>
                  <a:pt x="2841625" y="45974"/>
                </a:lnTo>
                <a:lnTo>
                  <a:pt x="2841625" y="30099"/>
                </a:lnTo>
                <a:close/>
              </a:path>
              <a:path w="3619500" h="76200">
                <a:moveTo>
                  <a:pt x="2873375" y="30099"/>
                </a:moveTo>
                <a:lnTo>
                  <a:pt x="2857500" y="30099"/>
                </a:lnTo>
                <a:lnTo>
                  <a:pt x="2857500" y="45974"/>
                </a:lnTo>
                <a:lnTo>
                  <a:pt x="2873375" y="45974"/>
                </a:lnTo>
                <a:lnTo>
                  <a:pt x="2873375" y="30099"/>
                </a:lnTo>
                <a:close/>
              </a:path>
              <a:path w="3619500" h="76200">
                <a:moveTo>
                  <a:pt x="2905125" y="30099"/>
                </a:moveTo>
                <a:lnTo>
                  <a:pt x="2889250" y="30099"/>
                </a:lnTo>
                <a:lnTo>
                  <a:pt x="2889250" y="45974"/>
                </a:lnTo>
                <a:lnTo>
                  <a:pt x="2905125" y="45974"/>
                </a:lnTo>
                <a:lnTo>
                  <a:pt x="2905125" y="30099"/>
                </a:lnTo>
                <a:close/>
              </a:path>
              <a:path w="3619500" h="76200">
                <a:moveTo>
                  <a:pt x="2936875" y="30099"/>
                </a:moveTo>
                <a:lnTo>
                  <a:pt x="2921000" y="30099"/>
                </a:lnTo>
                <a:lnTo>
                  <a:pt x="2921000" y="45974"/>
                </a:lnTo>
                <a:lnTo>
                  <a:pt x="2936875" y="45974"/>
                </a:lnTo>
                <a:lnTo>
                  <a:pt x="2936875" y="30099"/>
                </a:lnTo>
                <a:close/>
              </a:path>
              <a:path w="3619500" h="76200">
                <a:moveTo>
                  <a:pt x="2968625" y="30099"/>
                </a:moveTo>
                <a:lnTo>
                  <a:pt x="2952750" y="30099"/>
                </a:lnTo>
                <a:lnTo>
                  <a:pt x="2952750" y="45974"/>
                </a:lnTo>
                <a:lnTo>
                  <a:pt x="2968625" y="45974"/>
                </a:lnTo>
                <a:lnTo>
                  <a:pt x="2968625" y="30099"/>
                </a:lnTo>
                <a:close/>
              </a:path>
              <a:path w="3619500" h="76200">
                <a:moveTo>
                  <a:pt x="3000375" y="30099"/>
                </a:moveTo>
                <a:lnTo>
                  <a:pt x="2984500" y="30099"/>
                </a:lnTo>
                <a:lnTo>
                  <a:pt x="2984500" y="45974"/>
                </a:lnTo>
                <a:lnTo>
                  <a:pt x="3000375" y="45974"/>
                </a:lnTo>
                <a:lnTo>
                  <a:pt x="3000375" y="30099"/>
                </a:lnTo>
                <a:close/>
              </a:path>
              <a:path w="3619500" h="76200">
                <a:moveTo>
                  <a:pt x="3032125" y="30099"/>
                </a:moveTo>
                <a:lnTo>
                  <a:pt x="3016250" y="30099"/>
                </a:lnTo>
                <a:lnTo>
                  <a:pt x="3016250" y="45974"/>
                </a:lnTo>
                <a:lnTo>
                  <a:pt x="3032125" y="45974"/>
                </a:lnTo>
                <a:lnTo>
                  <a:pt x="3032125" y="30099"/>
                </a:lnTo>
                <a:close/>
              </a:path>
              <a:path w="3619500" h="76200">
                <a:moveTo>
                  <a:pt x="3063875" y="30099"/>
                </a:moveTo>
                <a:lnTo>
                  <a:pt x="3048000" y="30099"/>
                </a:lnTo>
                <a:lnTo>
                  <a:pt x="3048000" y="45974"/>
                </a:lnTo>
                <a:lnTo>
                  <a:pt x="3063875" y="45974"/>
                </a:lnTo>
                <a:lnTo>
                  <a:pt x="3063875" y="30099"/>
                </a:lnTo>
                <a:close/>
              </a:path>
              <a:path w="3619500" h="76200">
                <a:moveTo>
                  <a:pt x="3095625" y="30099"/>
                </a:moveTo>
                <a:lnTo>
                  <a:pt x="3079750" y="30099"/>
                </a:lnTo>
                <a:lnTo>
                  <a:pt x="3079750" y="45974"/>
                </a:lnTo>
                <a:lnTo>
                  <a:pt x="3095625" y="45974"/>
                </a:lnTo>
                <a:lnTo>
                  <a:pt x="3095625" y="30099"/>
                </a:lnTo>
                <a:close/>
              </a:path>
              <a:path w="3619500" h="76200">
                <a:moveTo>
                  <a:pt x="3127375" y="30099"/>
                </a:moveTo>
                <a:lnTo>
                  <a:pt x="3111500" y="30099"/>
                </a:lnTo>
                <a:lnTo>
                  <a:pt x="3111500" y="45974"/>
                </a:lnTo>
                <a:lnTo>
                  <a:pt x="3127375" y="45974"/>
                </a:lnTo>
                <a:lnTo>
                  <a:pt x="3127375" y="30099"/>
                </a:lnTo>
                <a:close/>
              </a:path>
              <a:path w="3619500" h="76200">
                <a:moveTo>
                  <a:pt x="3159125" y="30099"/>
                </a:moveTo>
                <a:lnTo>
                  <a:pt x="3143250" y="30099"/>
                </a:lnTo>
                <a:lnTo>
                  <a:pt x="3143250" y="45974"/>
                </a:lnTo>
                <a:lnTo>
                  <a:pt x="3159125" y="45974"/>
                </a:lnTo>
                <a:lnTo>
                  <a:pt x="3159125" y="30099"/>
                </a:lnTo>
                <a:close/>
              </a:path>
              <a:path w="3619500" h="76200">
                <a:moveTo>
                  <a:pt x="3190875" y="30099"/>
                </a:moveTo>
                <a:lnTo>
                  <a:pt x="3175000" y="30099"/>
                </a:lnTo>
                <a:lnTo>
                  <a:pt x="3175000" y="45974"/>
                </a:lnTo>
                <a:lnTo>
                  <a:pt x="3190875" y="45974"/>
                </a:lnTo>
                <a:lnTo>
                  <a:pt x="3190875" y="30099"/>
                </a:lnTo>
                <a:close/>
              </a:path>
              <a:path w="3619500" h="76200">
                <a:moveTo>
                  <a:pt x="3222625" y="30099"/>
                </a:moveTo>
                <a:lnTo>
                  <a:pt x="3206750" y="30099"/>
                </a:lnTo>
                <a:lnTo>
                  <a:pt x="3206750" y="45974"/>
                </a:lnTo>
                <a:lnTo>
                  <a:pt x="3222625" y="45974"/>
                </a:lnTo>
                <a:lnTo>
                  <a:pt x="3222625" y="30099"/>
                </a:lnTo>
                <a:close/>
              </a:path>
              <a:path w="3619500" h="76200">
                <a:moveTo>
                  <a:pt x="3254375" y="30099"/>
                </a:moveTo>
                <a:lnTo>
                  <a:pt x="3238500" y="30099"/>
                </a:lnTo>
                <a:lnTo>
                  <a:pt x="3238500" y="45974"/>
                </a:lnTo>
                <a:lnTo>
                  <a:pt x="3254375" y="45974"/>
                </a:lnTo>
                <a:lnTo>
                  <a:pt x="3254375" y="30099"/>
                </a:lnTo>
                <a:close/>
              </a:path>
              <a:path w="3619500" h="76200">
                <a:moveTo>
                  <a:pt x="3286125" y="30099"/>
                </a:moveTo>
                <a:lnTo>
                  <a:pt x="3270250" y="30099"/>
                </a:lnTo>
                <a:lnTo>
                  <a:pt x="3270250" y="45974"/>
                </a:lnTo>
                <a:lnTo>
                  <a:pt x="3286125" y="45974"/>
                </a:lnTo>
                <a:lnTo>
                  <a:pt x="3286125" y="30099"/>
                </a:lnTo>
                <a:close/>
              </a:path>
              <a:path w="3619500" h="76200">
                <a:moveTo>
                  <a:pt x="3317875" y="30099"/>
                </a:moveTo>
                <a:lnTo>
                  <a:pt x="3302000" y="30099"/>
                </a:lnTo>
                <a:lnTo>
                  <a:pt x="3302000" y="45974"/>
                </a:lnTo>
                <a:lnTo>
                  <a:pt x="3317875" y="45974"/>
                </a:lnTo>
                <a:lnTo>
                  <a:pt x="3317875" y="30099"/>
                </a:lnTo>
                <a:close/>
              </a:path>
              <a:path w="3619500" h="76200">
                <a:moveTo>
                  <a:pt x="3349625" y="30099"/>
                </a:moveTo>
                <a:lnTo>
                  <a:pt x="3333750" y="30099"/>
                </a:lnTo>
                <a:lnTo>
                  <a:pt x="3333750" y="45974"/>
                </a:lnTo>
                <a:lnTo>
                  <a:pt x="3349625" y="45974"/>
                </a:lnTo>
                <a:lnTo>
                  <a:pt x="3349625" y="30099"/>
                </a:lnTo>
                <a:close/>
              </a:path>
              <a:path w="3619500" h="76200">
                <a:moveTo>
                  <a:pt x="3381375" y="30099"/>
                </a:moveTo>
                <a:lnTo>
                  <a:pt x="3365500" y="30099"/>
                </a:lnTo>
                <a:lnTo>
                  <a:pt x="3365500" y="45974"/>
                </a:lnTo>
                <a:lnTo>
                  <a:pt x="3381375" y="45974"/>
                </a:lnTo>
                <a:lnTo>
                  <a:pt x="3381375" y="30099"/>
                </a:lnTo>
                <a:close/>
              </a:path>
              <a:path w="3619500" h="76200">
                <a:moveTo>
                  <a:pt x="3413125" y="30099"/>
                </a:moveTo>
                <a:lnTo>
                  <a:pt x="3397250" y="30099"/>
                </a:lnTo>
                <a:lnTo>
                  <a:pt x="3397250" y="45974"/>
                </a:lnTo>
                <a:lnTo>
                  <a:pt x="3413125" y="45974"/>
                </a:lnTo>
                <a:lnTo>
                  <a:pt x="3413125" y="30099"/>
                </a:lnTo>
                <a:close/>
              </a:path>
              <a:path w="3619500" h="76200">
                <a:moveTo>
                  <a:pt x="3444875" y="30099"/>
                </a:moveTo>
                <a:lnTo>
                  <a:pt x="3429000" y="30099"/>
                </a:lnTo>
                <a:lnTo>
                  <a:pt x="3429000" y="45974"/>
                </a:lnTo>
                <a:lnTo>
                  <a:pt x="3444875" y="45974"/>
                </a:lnTo>
                <a:lnTo>
                  <a:pt x="3444875" y="30099"/>
                </a:lnTo>
                <a:close/>
              </a:path>
              <a:path w="3619500" h="76200">
                <a:moveTo>
                  <a:pt x="3476625" y="30099"/>
                </a:moveTo>
                <a:lnTo>
                  <a:pt x="3460750" y="30099"/>
                </a:lnTo>
                <a:lnTo>
                  <a:pt x="3460750" y="45974"/>
                </a:lnTo>
                <a:lnTo>
                  <a:pt x="3476625" y="45974"/>
                </a:lnTo>
                <a:lnTo>
                  <a:pt x="3476625" y="30099"/>
                </a:lnTo>
                <a:close/>
              </a:path>
              <a:path w="3619500" h="76200">
                <a:moveTo>
                  <a:pt x="3508375" y="30099"/>
                </a:moveTo>
                <a:lnTo>
                  <a:pt x="3492500" y="30099"/>
                </a:lnTo>
                <a:lnTo>
                  <a:pt x="3492500" y="45974"/>
                </a:lnTo>
                <a:lnTo>
                  <a:pt x="3508375" y="45974"/>
                </a:lnTo>
                <a:lnTo>
                  <a:pt x="3508375" y="30099"/>
                </a:lnTo>
                <a:close/>
              </a:path>
              <a:path w="3619500" h="76200">
                <a:moveTo>
                  <a:pt x="3540125" y="30099"/>
                </a:moveTo>
                <a:lnTo>
                  <a:pt x="3524250" y="30099"/>
                </a:lnTo>
                <a:lnTo>
                  <a:pt x="3524250" y="45974"/>
                </a:lnTo>
                <a:lnTo>
                  <a:pt x="3540125" y="45974"/>
                </a:lnTo>
                <a:lnTo>
                  <a:pt x="3540125" y="30099"/>
                </a:lnTo>
                <a:close/>
              </a:path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893"/>
                </a:lnTo>
                <a:lnTo>
                  <a:pt x="3554444" y="65008"/>
                </a:lnTo>
                <a:lnTo>
                  <a:pt x="3566552" y="73193"/>
                </a:lnTo>
                <a:lnTo>
                  <a:pt x="3581400" y="76200"/>
                </a:lnTo>
                <a:lnTo>
                  <a:pt x="3596247" y="73193"/>
                </a:lnTo>
                <a:lnTo>
                  <a:pt x="3608355" y="65008"/>
                </a:lnTo>
                <a:lnTo>
                  <a:pt x="3616511" y="52893"/>
                </a:lnTo>
                <a:lnTo>
                  <a:pt x="3617909" y="45974"/>
                </a:lnTo>
                <a:lnTo>
                  <a:pt x="3556000" y="45974"/>
                </a:lnTo>
                <a:lnTo>
                  <a:pt x="3556000" y="30099"/>
                </a:lnTo>
                <a:lnTo>
                  <a:pt x="3617889" y="30099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71875" y="30099"/>
                </a:moveTo>
                <a:lnTo>
                  <a:pt x="3556000" y="30099"/>
                </a:lnTo>
                <a:lnTo>
                  <a:pt x="3556000" y="45974"/>
                </a:lnTo>
                <a:lnTo>
                  <a:pt x="3571875" y="45974"/>
                </a:lnTo>
                <a:lnTo>
                  <a:pt x="3571875" y="30099"/>
                </a:lnTo>
                <a:close/>
              </a:path>
              <a:path w="3619500" h="76200">
                <a:moveTo>
                  <a:pt x="3617889" y="30099"/>
                </a:moveTo>
                <a:lnTo>
                  <a:pt x="3571875" y="30099"/>
                </a:lnTo>
                <a:lnTo>
                  <a:pt x="3571875" y="45974"/>
                </a:lnTo>
                <a:lnTo>
                  <a:pt x="3617909" y="45974"/>
                </a:lnTo>
                <a:lnTo>
                  <a:pt x="3619500" y="38100"/>
                </a:lnTo>
                <a:lnTo>
                  <a:pt x="3617889" y="3009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9475" y="3964051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1587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15875" y="45974"/>
                </a:lnTo>
                <a:lnTo>
                  <a:pt x="15875" y="30099"/>
                </a:lnTo>
                <a:close/>
              </a:path>
              <a:path w="3619500" h="76200">
                <a:moveTo>
                  <a:pt x="47625" y="30099"/>
                </a:moveTo>
                <a:lnTo>
                  <a:pt x="31750" y="30099"/>
                </a:lnTo>
                <a:lnTo>
                  <a:pt x="31750" y="45974"/>
                </a:lnTo>
                <a:lnTo>
                  <a:pt x="47625" y="45974"/>
                </a:lnTo>
                <a:lnTo>
                  <a:pt x="47625" y="30099"/>
                </a:lnTo>
                <a:close/>
              </a:path>
              <a:path w="3619500" h="76200">
                <a:moveTo>
                  <a:pt x="79375" y="30099"/>
                </a:moveTo>
                <a:lnTo>
                  <a:pt x="63500" y="30099"/>
                </a:lnTo>
                <a:lnTo>
                  <a:pt x="63500" y="45974"/>
                </a:lnTo>
                <a:lnTo>
                  <a:pt x="79375" y="45974"/>
                </a:lnTo>
                <a:lnTo>
                  <a:pt x="79375" y="30099"/>
                </a:lnTo>
                <a:close/>
              </a:path>
              <a:path w="3619500" h="76200">
                <a:moveTo>
                  <a:pt x="111125" y="30099"/>
                </a:moveTo>
                <a:lnTo>
                  <a:pt x="95250" y="30099"/>
                </a:lnTo>
                <a:lnTo>
                  <a:pt x="95250" y="45974"/>
                </a:lnTo>
                <a:lnTo>
                  <a:pt x="111125" y="45974"/>
                </a:lnTo>
                <a:lnTo>
                  <a:pt x="111125" y="30099"/>
                </a:lnTo>
                <a:close/>
              </a:path>
              <a:path w="3619500" h="76200">
                <a:moveTo>
                  <a:pt x="142875" y="30099"/>
                </a:moveTo>
                <a:lnTo>
                  <a:pt x="127000" y="30099"/>
                </a:lnTo>
                <a:lnTo>
                  <a:pt x="127000" y="45974"/>
                </a:lnTo>
                <a:lnTo>
                  <a:pt x="142875" y="45974"/>
                </a:lnTo>
                <a:lnTo>
                  <a:pt x="142875" y="30099"/>
                </a:lnTo>
                <a:close/>
              </a:path>
              <a:path w="3619500" h="76200">
                <a:moveTo>
                  <a:pt x="174625" y="30099"/>
                </a:moveTo>
                <a:lnTo>
                  <a:pt x="158750" y="30099"/>
                </a:lnTo>
                <a:lnTo>
                  <a:pt x="158750" y="45974"/>
                </a:lnTo>
                <a:lnTo>
                  <a:pt x="174625" y="45974"/>
                </a:lnTo>
                <a:lnTo>
                  <a:pt x="174625" y="30099"/>
                </a:lnTo>
                <a:close/>
              </a:path>
              <a:path w="3619500" h="76200">
                <a:moveTo>
                  <a:pt x="206375" y="30099"/>
                </a:moveTo>
                <a:lnTo>
                  <a:pt x="190500" y="30099"/>
                </a:lnTo>
                <a:lnTo>
                  <a:pt x="190500" y="45974"/>
                </a:lnTo>
                <a:lnTo>
                  <a:pt x="206375" y="45974"/>
                </a:lnTo>
                <a:lnTo>
                  <a:pt x="206375" y="30099"/>
                </a:lnTo>
                <a:close/>
              </a:path>
              <a:path w="3619500" h="76200">
                <a:moveTo>
                  <a:pt x="238125" y="30099"/>
                </a:moveTo>
                <a:lnTo>
                  <a:pt x="222250" y="30099"/>
                </a:lnTo>
                <a:lnTo>
                  <a:pt x="222250" y="45974"/>
                </a:lnTo>
                <a:lnTo>
                  <a:pt x="238125" y="45974"/>
                </a:lnTo>
                <a:lnTo>
                  <a:pt x="238125" y="30099"/>
                </a:lnTo>
                <a:close/>
              </a:path>
              <a:path w="3619500" h="76200">
                <a:moveTo>
                  <a:pt x="269875" y="30099"/>
                </a:moveTo>
                <a:lnTo>
                  <a:pt x="254000" y="30099"/>
                </a:lnTo>
                <a:lnTo>
                  <a:pt x="254000" y="45974"/>
                </a:lnTo>
                <a:lnTo>
                  <a:pt x="269875" y="45974"/>
                </a:lnTo>
                <a:lnTo>
                  <a:pt x="269875" y="30099"/>
                </a:lnTo>
                <a:close/>
              </a:path>
              <a:path w="3619500" h="76200">
                <a:moveTo>
                  <a:pt x="301625" y="30099"/>
                </a:moveTo>
                <a:lnTo>
                  <a:pt x="285750" y="30099"/>
                </a:lnTo>
                <a:lnTo>
                  <a:pt x="285750" y="45974"/>
                </a:lnTo>
                <a:lnTo>
                  <a:pt x="301625" y="45974"/>
                </a:lnTo>
                <a:lnTo>
                  <a:pt x="301625" y="30099"/>
                </a:lnTo>
                <a:close/>
              </a:path>
              <a:path w="3619500" h="76200">
                <a:moveTo>
                  <a:pt x="333375" y="30099"/>
                </a:moveTo>
                <a:lnTo>
                  <a:pt x="317500" y="30099"/>
                </a:lnTo>
                <a:lnTo>
                  <a:pt x="317500" y="45974"/>
                </a:lnTo>
                <a:lnTo>
                  <a:pt x="333375" y="45974"/>
                </a:lnTo>
                <a:lnTo>
                  <a:pt x="333375" y="30099"/>
                </a:lnTo>
                <a:close/>
              </a:path>
              <a:path w="3619500" h="76200">
                <a:moveTo>
                  <a:pt x="365125" y="30099"/>
                </a:moveTo>
                <a:lnTo>
                  <a:pt x="349250" y="30099"/>
                </a:lnTo>
                <a:lnTo>
                  <a:pt x="349250" y="45974"/>
                </a:lnTo>
                <a:lnTo>
                  <a:pt x="365125" y="45974"/>
                </a:lnTo>
                <a:lnTo>
                  <a:pt x="365125" y="30099"/>
                </a:lnTo>
                <a:close/>
              </a:path>
              <a:path w="3619500" h="76200">
                <a:moveTo>
                  <a:pt x="396875" y="30099"/>
                </a:moveTo>
                <a:lnTo>
                  <a:pt x="381000" y="30099"/>
                </a:lnTo>
                <a:lnTo>
                  <a:pt x="381000" y="45974"/>
                </a:lnTo>
                <a:lnTo>
                  <a:pt x="396875" y="45974"/>
                </a:lnTo>
                <a:lnTo>
                  <a:pt x="396875" y="30099"/>
                </a:lnTo>
                <a:close/>
              </a:path>
              <a:path w="3619500" h="76200">
                <a:moveTo>
                  <a:pt x="428625" y="30099"/>
                </a:moveTo>
                <a:lnTo>
                  <a:pt x="412750" y="30099"/>
                </a:lnTo>
                <a:lnTo>
                  <a:pt x="412750" y="45974"/>
                </a:lnTo>
                <a:lnTo>
                  <a:pt x="428625" y="45974"/>
                </a:lnTo>
                <a:lnTo>
                  <a:pt x="428625" y="30099"/>
                </a:lnTo>
                <a:close/>
              </a:path>
              <a:path w="3619500" h="76200">
                <a:moveTo>
                  <a:pt x="460375" y="30099"/>
                </a:moveTo>
                <a:lnTo>
                  <a:pt x="444500" y="30099"/>
                </a:lnTo>
                <a:lnTo>
                  <a:pt x="444500" y="45974"/>
                </a:lnTo>
                <a:lnTo>
                  <a:pt x="460375" y="45974"/>
                </a:lnTo>
                <a:lnTo>
                  <a:pt x="460375" y="30099"/>
                </a:lnTo>
                <a:close/>
              </a:path>
              <a:path w="3619500" h="76200">
                <a:moveTo>
                  <a:pt x="492125" y="30099"/>
                </a:moveTo>
                <a:lnTo>
                  <a:pt x="476250" y="30099"/>
                </a:lnTo>
                <a:lnTo>
                  <a:pt x="476250" y="45974"/>
                </a:lnTo>
                <a:lnTo>
                  <a:pt x="492125" y="45974"/>
                </a:lnTo>
                <a:lnTo>
                  <a:pt x="492125" y="30099"/>
                </a:lnTo>
                <a:close/>
              </a:path>
              <a:path w="3619500" h="76200">
                <a:moveTo>
                  <a:pt x="523875" y="30099"/>
                </a:moveTo>
                <a:lnTo>
                  <a:pt x="508000" y="30099"/>
                </a:lnTo>
                <a:lnTo>
                  <a:pt x="508000" y="45974"/>
                </a:lnTo>
                <a:lnTo>
                  <a:pt x="523875" y="45974"/>
                </a:lnTo>
                <a:lnTo>
                  <a:pt x="523875" y="30099"/>
                </a:lnTo>
                <a:close/>
              </a:path>
              <a:path w="3619500" h="76200">
                <a:moveTo>
                  <a:pt x="555625" y="30099"/>
                </a:moveTo>
                <a:lnTo>
                  <a:pt x="539750" y="30099"/>
                </a:lnTo>
                <a:lnTo>
                  <a:pt x="539750" y="45974"/>
                </a:lnTo>
                <a:lnTo>
                  <a:pt x="555625" y="45974"/>
                </a:lnTo>
                <a:lnTo>
                  <a:pt x="555625" y="30099"/>
                </a:lnTo>
                <a:close/>
              </a:path>
              <a:path w="3619500" h="76200">
                <a:moveTo>
                  <a:pt x="587375" y="30099"/>
                </a:moveTo>
                <a:lnTo>
                  <a:pt x="571500" y="30099"/>
                </a:lnTo>
                <a:lnTo>
                  <a:pt x="571500" y="45974"/>
                </a:lnTo>
                <a:lnTo>
                  <a:pt x="587375" y="45974"/>
                </a:lnTo>
                <a:lnTo>
                  <a:pt x="587375" y="30099"/>
                </a:lnTo>
                <a:close/>
              </a:path>
              <a:path w="3619500" h="76200">
                <a:moveTo>
                  <a:pt x="619125" y="30099"/>
                </a:moveTo>
                <a:lnTo>
                  <a:pt x="603250" y="30099"/>
                </a:lnTo>
                <a:lnTo>
                  <a:pt x="603250" y="45974"/>
                </a:lnTo>
                <a:lnTo>
                  <a:pt x="619125" y="45974"/>
                </a:lnTo>
                <a:lnTo>
                  <a:pt x="619125" y="30099"/>
                </a:lnTo>
                <a:close/>
              </a:path>
              <a:path w="3619500" h="76200">
                <a:moveTo>
                  <a:pt x="650875" y="30099"/>
                </a:moveTo>
                <a:lnTo>
                  <a:pt x="635000" y="30099"/>
                </a:lnTo>
                <a:lnTo>
                  <a:pt x="635000" y="45974"/>
                </a:lnTo>
                <a:lnTo>
                  <a:pt x="650875" y="45974"/>
                </a:lnTo>
                <a:lnTo>
                  <a:pt x="650875" y="30099"/>
                </a:lnTo>
                <a:close/>
              </a:path>
              <a:path w="3619500" h="76200">
                <a:moveTo>
                  <a:pt x="682625" y="30099"/>
                </a:moveTo>
                <a:lnTo>
                  <a:pt x="666750" y="30099"/>
                </a:lnTo>
                <a:lnTo>
                  <a:pt x="666750" y="45974"/>
                </a:lnTo>
                <a:lnTo>
                  <a:pt x="682625" y="45974"/>
                </a:lnTo>
                <a:lnTo>
                  <a:pt x="682625" y="30099"/>
                </a:lnTo>
                <a:close/>
              </a:path>
              <a:path w="3619500" h="76200">
                <a:moveTo>
                  <a:pt x="714375" y="30099"/>
                </a:moveTo>
                <a:lnTo>
                  <a:pt x="698500" y="30099"/>
                </a:lnTo>
                <a:lnTo>
                  <a:pt x="698500" y="45974"/>
                </a:lnTo>
                <a:lnTo>
                  <a:pt x="714375" y="45974"/>
                </a:lnTo>
                <a:lnTo>
                  <a:pt x="714375" y="30099"/>
                </a:lnTo>
                <a:close/>
              </a:path>
              <a:path w="3619500" h="76200">
                <a:moveTo>
                  <a:pt x="746125" y="30099"/>
                </a:moveTo>
                <a:lnTo>
                  <a:pt x="730250" y="30099"/>
                </a:lnTo>
                <a:lnTo>
                  <a:pt x="730250" y="45974"/>
                </a:lnTo>
                <a:lnTo>
                  <a:pt x="746125" y="45974"/>
                </a:lnTo>
                <a:lnTo>
                  <a:pt x="746125" y="30099"/>
                </a:lnTo>
                <a:close/>
              </a:path>
              <a:path w="3619500" h="76200">
                <a:moveTo>
                  <a:pt x="777875" y="30099"/>
                </a:moveTo>
                <a:lnTo>
                  <a:pt x="762000" y="30099"/>
                </a:lnTo>
                <a:lnTo>
                  <a:pt x="762000" y="45974"/>
                </a:lnTo>
                <a:lnTo>
                  <a:pt x="777875" y="45974"/>
                </a:lnTo>
                <a:lnTo>
                  <a:pt x="777875" y="30099"/>
                </a:lnTo>
                <a:close/>
              </a:path>
              <a:path w="3619500" h="76200">
                <a:moveTo>
                  <a:pt x="809625" y="30099"/>
                </a:moveTo>
                <a:lnTo>
                  <a:pt x="793750" y="30099"/>
                </a:lnTo>
                <a:lnTo>
                  <a:pt x="793750" y="45974"/>
                </a:lnTo>
                <a:lnTo>
                  <a:pt x="809625" y="45974"/>
                </a:lnTo>
                <a:lnTo>
                  <a:pt x="809625" y="30099"/>
                </a:lnTo>
                <a:close/>
              </a:path>
              <a:path w="3619500" h="76200">
                <a:moveTo>
                  <a:pt x="841375" y="30099"/>
                </a:moveTo>
                <a:lnTo>
                  <a:pt x="825500" y="30099"/>
                </a:lnTo>
                <a:lnTo>
                  <a:pt x="825500" y="45974"/>
                </a:lnTo>
                <a:lnTo>
                  <a:pt x="841375" y="45974"/>
                </a:lnTo>
                <a:lnTo>
                  <a:pt x="841375" y="30099"/>
                </a:lnTo>
                <a:close/>
              </a:path>
              <a:path w="3619500" h="76200">
                <a:moveTo>
                  <a:pt x="873125" y="30099"/>
                </a:moveTo>
                <a:lnTo>
                  <a:pt x="857250" y="30099"/>
                </a:lnTo>
                <a:lnTo>
                  <a:pt x="857250" y="45974"/>
                </a:lnTo>
                <a:lnTo>
                  <a:pt x="873125" y="45974"/>
                </a:lnTo>
                <a:lnTo>
                  <a:pt x="873125" y="30099"/>
                </a:lnTo>
                <a:close/>
              </a:path>
              <a:path w="3619500" h="76200">
                <a:moveTo>
                  <a:pt x="904875" y="30099"/>
                </a:moveTo>
                <a:lnTo>
                  <a:pt x="889000" y="30099"/>
                </a:lnTo>
                <a:lnTo>
                  <a:pt x="889000" y="45974"/>
                </a:lnTo>
                <a:lnTo>
                  <a:pt x="904875" y="45974"/>
                </a:lnTo>
                <a:lnTo>
                  <a:pt x="904875" y="30099"/>
                </a:lnTo>
                <a:close/>
              </a:path>
              <a:path w="3619500" h="76200">
                <a:moveTo>
                  <a:pt x="936625" y="30099"/>
                </a:moveTo>
                <a:lnTo>
                  <a:pt x="920750" y="30099"/>
                </a:lnTo>
                <a:lnTo>
                  <a:pt x="920750" y="45974"/>
                </a:lnTo>
                <a:lnTo>
                  <a:pt x="936625" y="45974"/>
                </a:lnTo>
                <a:lnTo>
                  <a:pt x="936625" y="30099"/>
                </a:lnTo>
                <a:close/>
              </a:path>
              <a:path w="3619500" h="76200">
                <a:moveTo>
                  <a:pt x="968375" y="30099"/>
                </a:moveTo>
                <a:lnTo>
                  <a:pt x="952500" y="30099"/>
                </a:lnTo>
                <a:lnTo>
                  <a:pt x="952500" y="45974"/>
                </a:lnTo>
                <a:lnTo>
                  <a:pt x="968375" y="45974"/>
                </a:lnTo>
                <a:lnTo>
                  <a:pt x="968375" y="30099"/>
                </a:lnTo>
                <a:close/>
              </a:path>
              <a:path w="3619500" h="76200">
                <a:moveTo>
                  <a:pt x="1000125" y="30099"/>
                </a:moveTo>
                <a:lnTo>
                  <a:pt x="984250" y="30099"/>
                </a:lnTo>
                <a:lnTo>
                  <a:pt x="984250" y="45974"/>
                </a:lnTo>
                <a:lnTo>
                  <a:pt x="1000125" y="45974"/>
                </a:lnTo>
                <a:lnTo>
                  <a:pt x="1000125" y="30099"/>
                </a:lnTo>
                <a:close/>
              </a:path>
              <a:path w="3619500" h="76200">
                <a:moveTo>
                  <a:pt x="1031875" y="30099"/>
                </a:moveTo>
                <a:lnTo>
                  <a:pt x="1016000" y="30099"/>
                </a:lnTo>
                <a:lnTo>
                  <a:pt x="1016000" y="45974"/>
                </a:lnTo>
                <a:lnTo>
                  <a:pt x="1031875" y="45974"/>
                </a:lnTo>
                <a:lnTo>
                  <a:pt x="1031875" y="30099"/>
                </a:lnTo>
                <a:close/>
              </a:path>
              <a:path w="3619500" h="76200">
                <a:moveTo>
                  <a:pt x="1063625" y="30099"/>
                </a:moveTo>
                <a:lnTo>
                  <a:pt x="1047750" y="30099"/>
                </a:lnTo>
                <a:lnTo>
                  <a:pt x="1047750" y="45974"/>
                </a:lnTo>
                <a:lnTo>
                  <a:pt x="1063625" y="45974"/>
                </a:lnTo>
                <a:lnTo>
                  <a:pt x="1063625" y="30099"/>
                </a:lnTo>
                <a:close/>
              </a:path>
              <a:path w="3619500" h="76200">
                <a:moveTo>
                  <a:pt x="1095375" y="30099"/>
                </a:moveTo>
                <a:lnTo>
                  <a:pt x="1079500" y="30099"/>
                </a:lnTo>
                <a:lnTo>
                  <a:pt x="1079500" y="45974"/>
                </a:lnTo>
                <a:lnTo>
                  <a:pt x="1095375" y="45974"/>
                </a:lnTo>
                <a:lnTo>
                  <a:pt x="1095375" y="30099"/>
                </a:lnTo>
                <a:close/>
              </a:path>
              <a:path w="3619500" h="76200">
                <a:moveTo>
                  <a:pt x="1127125" y="30099"/>
                </a:moveTo>
                <a:lnTo>
                  <a:pt x="1111250" y="30099"/>
                </a:lnTo>
                <a:lnTo>
                  <a:pt x="1111250" y="45974"/>
                </a:lnTo>
                <a:lnTo>
                  <a:pt x="1127125" y="45974"/>
                </a:lnTo>
                <a:lnTo>
                  <a:pt x="1127125" y="30099"/>
                </a:lnTo>
                <a:close/>
              </a:path>
              <a:path w="3619500" h="76200">
                <a:moveTo>
                  <a:pt x="1158875" y="30099"/>
                </a:moveTo>
                <a:lnTo>
                  <a:pt x="1143000" y="30099"/>
                </a:lnTo>
                <a:lnTo>
                  <a:pt x="1143000" y="45974"/>
                </a:lnTo>
                <a:lnTo>
                  <a:pt x="1158875" y="45974"/>
                </a:lnTo>
                <a:lnTo>
                  <a:pt x="1158875" y="30099"/>
                </a:lnTo>
                <a:close/>
              </a:path>
              <a:path w="3619500" h="76200">
                <a:moveTo>
                  <a:pt x="1190625" y="30099"/>
                </a:moveTo>
                <a:lnTo>
                  <a:pt x="1174750" y="30099"/>
                </a:lnTo>
                <a:lnTo>
                  <a:pt x="1174750" y="45974"/>
                </a:lnTo>
                <a:lnTo>
                  <a:pt x="1190625" y="45974"/>
                </a:lnTo>
                <a:lnTo>
                  <a:pt x="1190625" y="30099"/>
                </a:lnTo>
                <a:close/>
              </a:path>
              <a:path w="3619500" h="76200">
                <a:moveTo>
                  <a:pt x="1222375" y="30099"/>
                </a:moveTo>
                <a:lnTo>
                  <a:pt x="1206500" y="30099"/>
                </a:lnTo>
                <a:lnTo>
                  <a:pt x="1206500" y="45974"/>
                </a:lnTo>
                <a:lnTo>
                  <a:pt x="1222375" y="45974"/>
                </a:lnTo>
                <a:lnTo>
                  <a:pt x="1222375" y="30099"/>
                </a:lnTo>
                <a:close/>
              </a:path>
              <a:path w="3619500" h="76200">
                <a:moveTo>
                  <a:pt x="1254125" y="30099"/>
                </a:moveTo>
                <a:lnTo>
                  <a:pt x="1238250" y="30099"/>
                </a:lnTo>
                <a:lnTo>
                  <a:pt x="1238250" y="45974"/>
                </a:lnTo>
                <a:lnTo>
                  <a:pt x="1254125" y="45974"/>
                </a:lnTo>
                <a:lnTo>
                  <a:pt x="1254125" y="30099"/>
                </a:lnTo>
                <a:close/>
              </a:path>
              <a:path w="3619500" h="76200">
                <a:moveTo>
                  <a:pt x="1285875" y="30099"/>
                </a:moveTo>
                <a:lnTo>
                  <a:pt x="1270000" y="30099"/>
                </a:lnTo>
                <a:lnTo>
                  <a:pt x="1270000" y="45974"/>
                </a:lnTo>
                <a:lnTo>
                  <a:pt x="1285875" y="45974"/>
                </a:lnTo>
                <a:lnTo>
                  <a:pt x="1285875" y="30099"/>
                </a:lnTo>
                <a:close/>
              </a:path>
              <a:path w="3619500" h="76200">
                <a:moveTo>
                  <a:pt x="1317625" y="30099"/>
                </a:moveTo>
                <a:lnTo>
                  <a:pt x="1301750" y="30099"/>
                </a:lnTo>
                <a:lnTo>
                  <a:pt x="1301750" y="45974"/>
                </a:lnTo>
                <a:lnTo>
                  <a:pt x="1317625" y="45974"/>
                </a:lnTo>
                <a:lnTo>
                  <a:pt x="1317625" y="30099"/>
                </a:lnTo>
                <a:close/>
              </a:path>
              <a:path w="3619500" h="76200">
                <a:moveTo>
                  <a:pt x="1349375" y="30099"/>
                </a:moveTo>
                <a:lnTo>
                  <a:pt x="1333500" y="30099"/>
                </a:lnTo>
                <a:lnTo>
                  <a:pt x="1333500" y="45974"/>
                </a:lnTo>
                <a:lnTo>
                  <a:pt x="1349375" y="45974"/>
                </a:lnTo>
                <a:lnTo>
                  <a:pt x="1349375" y="30099"/>
                </a:lnTo>
                <a:close/>
              </a:path>
              <a:path w="3619500" h="76200">
                <a:moveTo>
                  <a:pt x="1381125" y="30099"/>
                </a:moveTo>
                <a:lnTo>
                  <a:pt x="1365250" y="30099"/>
                </a:lnTo>
                <a:lnTo>
                  <a:pt x="1365250" y="45974"/>
                </a:lnTo>
                <a:lnTo>
                  <a:pt x="1381125" y="45974"/>
                </a:lnTo>
                <a:lnTo>
                  <a:pt x="1381125" y="30099"/>
                </a:lnTo>
                <a:close/>
              </a:path>
              <a:path w="3619500" h="76200">
                <a:moveTo>
                  <a:pt x="1412875" y="30099"/>
                </a:moveTo>
                <a:lnTo>
                  <a:pt x="1397000" y="30099"/>
                </a:lnTo>
                <a:lnTo>
                  <a:pt x="1397000" y="45974"/>
                </a:lnTo>
                <a:lnTo>
                  <a:pt x="1412875" y="45974"/>
                </a:lnTo>
                <a:lnTo>
                  <a:pt x="1412875" y="30099"/>
                </a:lnTo>
                <a:close/>
              </a:path>
              <a:path w="3619500" h="76200">
                <a:moveTo>
                  <a:pt x="1444625" y="30099"/>
                </a:moveTo>
                <a:lnTo>
                  <a:pt x="1428750" y="30099"/>
                </a:lnTo>
                <a:lnTo>
                  <a:pt x="1428750" y="45974"/>
                </a:lnTo>
                <a:lnTo>
                  <a:pt x="1444625" y="45974"/>
                </a:lnTo>
                <a:lnTo>
                  <a:pt x="1444625" y="30099"/>
                </a:lnTo>
                <a:close/>
              </a:path>
              <a:path w="3619500" h="76200">
                <a:moveTo>
                  <a:pt x="1476375" y="30099"/>
                </a:moveTo>
                <a:lnTo>
                  <a:pt x="1460500" y="30099"/>
                </a:lnTo>
                <a:lnTo>
                  <a:pt x="1460500" y="45974"/>
                </a:lnTo>
                <a:lnTo>
                  <a:pt x="1476375" y="45974"/>
                </a:lnTo>
                <a:lnTo>
                  <a:pt x="1476375" y="30099"/>
                </a:lnTo>
                <a:close/>
              </a:path>
              <a:path w="3619500" h="76200">
                <a:moveTo>
                  <a:pt x="1508125" y="30099"/>
                </a:moveTo>
                <a:lnTo>
                  <a:pt x="1492250" y="30099"/>
                </a:lnTo>
                <a:lnTo>
                  <a:pt x="1492250" y="45974"/>
                </a:lnTo>
                <a:lnTo>
                  <a:pt x="1508125" y="45974"/>
                </a:lnTo>
                <a:lnTo>
                  <a:pt x="1508125" y="30099"/>
                </a:lnTo>
                <a:close/>
              </a:path>
              <a:path w="3619500" h="76200">
                <a:moveTo>
                  <a:pt x="1539875" y="30099"/>
                </a:moveTo>
                <a:lnTo>
                  <a:pt x="1524000" y="30099"/>
                </a:lnTo>
                <a:lnTo>
                  <a:pt x="1524000" y="45974"/>
                </a:lnTo>
                <a:lnTo>
                  <a:pt x="1539875" y="45974"/>
                </a:lnTo>
                <a:lnTo>
                  <a:pt x="1539875" y="30099"/>
                </a:lnTo>
                <a:close/>
              </a:path>
              <a:path w="3619500" h="76200">
                <a:moveTo>
                  <a:pt x="1571625" y="30099"/>
                </a:moveTo>
                <a:lnTo>
                  <a:pt x="1555750" y="30099"/>
                </a:lnTo>
                <a:lnTo>
                  <a:pt x="1555750" y="45974"/>
                </a:lnTo>
                <a:lnTo>
                  <a:pt x="1571625" y="45974"/>
                </a:lnTo>
                <a:lnTo>
                  <a:pt x="1571625" y="30099"/>
                </a:lnTo>
                <a:close/>
              </a:path>
              <a:path w="3619500" h="76200">
                <a:moveTo>
                  <a:pt x="1603375" y="30099"/>
                </a:moveTo>
                <a:lnTo>
                  <a:pt x="1587500" y="30099"/>
                </a:lnTo>
                <a:lnTo>
                  <a:pt x="1587500" y="45974"/>
                </a:lnTo>
                <a:lnTo>
                  <a:pt x="1603375" y="45974"/>
                </a:lnTo>
                <a:lnTo>
                  <a:pt x="1603375" y="30099"/>
                </a:lnTo>
                <a:close/>
              </a:path>
              <a:path w="3619500" h="76200">
                <a:moveTo>
                  <a:pt x="1635125" y="30099"/>
                </a:moveTo>
                <a:lnTo>
                  <a:pt x="1619250" y="30099"/>
                </a:lnTo>
                <a:lnTo>
                  <a:pt x="1619250" y="45974"/>
                </a:lnTo>
                <a:lnTo>
                  <a:pt x="1635125" y="45974"/>
                </a:lnTo>
                <a:lnTo>
                  <a:pt x="1635125" y="30099"/>
                </a:lnTo>
                <a:close/>
              </a:path>
              <a:path w="3619500" h="76200">
                <a:moveTo>
                  <a:pt x="1666875" y="30099"/>
                </a:moveTo>
                <a:lnTo>
                  <a:pt x="1651000" y="30099"/>
                </a:lnTo>
                <a:lnTo>
                  <a:pt x="1651000" y="45974"/>
                </a:lnTo>
                <a:lnTo>
                  <a:pt x="1666875" y="45974"/>
                </a:lnTo>
                <a:lnTo>
                  <a:pt x="1666875" y="30099"/>
                </a:lnTo>
                <a:close/>
              </a:path>
              <a:path w="3619500" h="76200">
                <a:moveTo>
                  <a:pt x="1698625" y="30099"/>
                </a:moveTo>
                <a:lnTo>
                  <a:pt x="1682750" y="30099"/>
                </a:lnTo>
                <a:lnTo>
                  <a:pt x="1682750" y="45974"/>
                </a:lnTo>
                <a:lnTo>
                  <a:pt x="1698625" y="45974"/>
                </a:lnTo>
                <a:lnTo>
                  <a:pt x="1698625" y="30099"/>
                </a:lnTo>
                <a:close/>
              </a:path>
              <a:path w="3619500" h="76200">
                <a:moveTo>
                  <a:pt x="1730375" y="30099"/>
                </a:moveTo>
                <a:lnTo>
                  <a:pt x="1714500" y="30099"/>
                </a:lnTo>
                <a:lnTo>
                  <a:pt x="1714500" y="45974"/>
                </a:lnTo>
                <a:lnTo>
                  <a:pt x="1730375" y="45974"/>
                </a:lnTo>
                <a:lnTo>
                  <a:pt x="1730375" y="30099"/>
                </a:lnTo>
                <a:close/>
              </a:path>
              <a:path w="3619500" h="76200">
                <a:moveTo>
                  <a:pt x="1762125" y="30099"/>
                </a:moveTo>
                <a:lnTo>
                  <a:pt x="1746250" y="30099"/>
                </a:lnTo>
                <a:lnTo>
                  <a:pt x="1746250" y="45974"/>
                </a:lnTo>
                <a:lnTo>
                  <a:pt x="1762125" y="45974"/>
                </a:lnTo>
                <a:lnTo>
                  <a:pt x="1762125" y="30099"/>
                </a:lnTo>
                <a:close/>
              </a:path>
              <a:path w="3619500" h="76200">
                <a:moveTo>
                  <a:pt x="1793875" y="30099"/>
                </a:moveTo>
                <a:lnTo>
                  <a:pt x="1778000" y="30099"/>
                </a:lnTo>
                <a:lnTo>
                  <a:pt x="1778000" y="45974"/>
                </a:lnTo>
                <a:lnTo>
                  <a:pt x="1793875" y="45974"/>
                </a:lnTo>
                <a:lnTo>
                  <a:pt x="1793875" y="30099"/>
                </a:lnTo>
                <a:close/>
              </a:path>
              <a:path w="3619500" h="76200">
                <a:moveTo>
                  <a:pt x="1825625" y="30099"/>
                </a:moveTo>
                <a:lnTo>
                  <a:pt x="1809750" y="30099"/>
                </a:lnTo>
                <a:lnTo>
                  <a:pt x="1809750" y="45974"/>
                </a:lnTo>
                <a:lnTo>
                  <a:pt x="1825625" y="45974"/>
                </a:lnTo>
                <a:lnTo>
                  <a:pt x="1825625" y="30099"/>
                </a:lnTo>
                <a:close/>
              </a:path>
              <a:path w="3619500" h="76200">
                <a:moveTo>
                  <a:pt x="1857375" y="30099"/>
                </a:moveTo>
                <a:lnTo>
                  <a:pt x="1841500" y="30099"/>
                </a:lnTo>
                <a:lnTo>
                  <a:pt x="1841500" y="45974"/>
                </a:lnTo>
                <a:lnTo>
                  <a:pt x="1857375" y="45974"/>
                </a:lnTo>
                <a:lnTo>
                  <a:pt x="1857375" y="30099"/>
                </a:lnTo>
                <a:close/>
              </a:path>
              <a:path w="3619500" h="76200">
                <a:moveTo>
                  <a:pt x="1889125" y="30099"/>
                </a:moveTo>
                <a:lnTo>
                  <a:pt x="1873250" y="30099"/>
                </a:lnTo>
                <a:lnTo>
                  <a:pt x="1873250" y="45974"/>
                </a:lnTo>
                <a:lnTo>
                  <a:pt x="1889125" y="45974"/>
                </a:lnTo>
                <a:lnTo>
                  <a:pt x="1889125" y="30099"/>
                </a:lnTo>
                <a:close/>
              </a:path>
              <a:path w="3619500" h="76200">
                <a:moveTo>
                  <a:pt x="1920875" y="30099"/>
                </a:moveTo>
                <a:lnTo>
                  <a:pt x="1905000" y="30099"/>
                </a:lnTo>
                <a:lnTo>
                  <a:pt x="1905000" y="45974"/>
                </a:lnTo>
                <a:lnTo>
                  <a:pt x="1920875" y="45974"/>
                </a:lnTo>
                <a:lnTo>
                  <a:pt x="1920875" y="30099"/>
                </a:lnTo>
                <a:close/>
              </a:path>
              <a:path w="3619500" h="76200">
                <a:moveTo>
                  <a:pt x="1952625" y="30099"/>
                </a:moveTo>
                <a:lnTo>
                  <a:pt x="1936750" y="30099"/>
                </a:lnTo>
                <a:lnTo>
                  <a:pt x="1936750" y="45974"/>
                </a:lnTo>
                <a:lnTo>
                  <a:pt x="1952625" y="45974"/>
                </a:lnTo>
                <a:lnTo>
                  <a:pt x="1952625" y="30099"/>
                </a:lnTo>
                <a:close/>
              </a:path>
              <a:path w="3619500" h="76200">
                <a:moveTo>
                  <a:pt x="1984375" y="30099"/>
                </a:moveTo>
                <a:lnTo>
                  <a:pt x="1968500" y="30099"/>
                </a:lnTo>
                <a:lnTo>
                  <a:pt x="1968500" y="45974"/>
                </a:lnTo>
                <a:lnTo>
                  <a:pt x="1984375" y="45974"/>
                </a:lnTo>
                <a:lnTo>
                  <a:pt x="1984375" y="30099"/>
                </a:lnTo>
                <a:close/>
              </a:path>
              <a:path w="3619500" h="76200">
                <a:moveTo>
                  <a:pt x="2016125" y="30099"/>
                </a:moveTo>
                <a:lnTo>
                  <a:pt x="2000250" y="30099"/>
                </a:lnTo>
                <a:lnTo>
                  <a:pt x="2000250" y="45974"/>
                </a:lnTo>
                <a:lnTo>
                  <a:pt x="2016125" y="45974"/>
                </a:lnTo>
                <a:lnTo>
                  <a:pt x="2016125" y="30099"/>
                </a:lnTo>
                <a:close/>
              </a:path>
              <a:path w="3619500" h="76200">
                <a:moveTo>
                  <a:pt x="2047875" y="30099"/>
                </a:moveTo>
                <a:lnTo>
                  <a:pt x="2032000" y="30099"/>
                </a:lnTo>
                <a:lnTo>
                  <a:pt x="2032000" y="45974"/>
                </a:lnTo>
                <a:lnTo>
                  <a:pt x="2047875" y="45974"/>
                </a:lnTo>
                <a:lnTo>
                  <a:pt x="2047875" y="30099"/>
                </a:lnTo>
                <a:close/>
              </a:path>
              <a:path w="3619500" h="76200">
                <a:moveTo>
                  <a:pt x="2079625" y="30099"/>
                </a:moveTo>
                <a:lnTo>
                  <a:pt x="2063750" y="30099"/>
                </a:lnTo>
                <a:lnTo>
                  <a:pt x="2063750" y="45974"/>
                </a:lnTo>
                <a:lnTo>
                  <a:pt x="2079625" y="45974"/>
                </a:lnTo>
                <a:lnTo>
                  <a:pt x="2079625" y="30099"/>
                </a:lnTo>
                <a:close/>
              </a:path>
              <a:path w="3619500" h="76200">
                <a:moveTo>
                  <a:pt x="2111375" y="30099"/>
                </a:moveTo>
                <a:lnTo>
                  <a:pt x="2095500" y="30099"/>
                </a:lnTo>
                <a:lnTo>
                  <a:pt x="2095500" y="45974"/>
                </a:lnTo>
                <a:lnTo>
                  <a:pt x="2111375" y="45974"/>
                </a:lnTo>
                <a:lnTo>
                  <a:pt x="2111375" y="30099"/>
                </a:lnTo>
                <a:close/>
              </a:path>
              <a:path w="3619500" h="76200">
                <a:moveTo>
                  <a:pt x="2143125" y="30099"/>
                </a:moveTo>
                <a:lnTo>
                  <a:pt x="2127250" y="30099"/>
                </a:lnTo>
                <a:lnTo>
                  <a:pt x="2127250" y="45974"/>
                </a:lnTo>
                <a:lnTo>
                  <a:pt x="2143125" y="45974"/>
                </a:lnTo>
                <a:lnTo>
                  <a:pt x="2143125" y="30099"/>
                </a:lnTo>
                <a:close/>
              </a:path>
              <a:path w="3619500" h="76200">
                <a:moveTo>
                  <a:pt x="2174875" y="30099"/>
                </a:moveTo>
                <a:lnTo>
                  <a:pt x="2159000" y="30099"/>
                </a:lnTo>
                <a:lnTo>
                  <a:pt x="2159000" y="45974"/>
                </a:lnTo>
                <a:lnTo>
                  <a:pt x="2174875" y="45974"/>
                </a:lnTo>
                <a:lnTo>
                  <a:pt x="2174875" y="30099"/>
                </a:lnTo>
                <a:close/>
              </a:path>
              <a:path w="3619500" h="76200">
                <a:moveTo>
                  <a:pt x="2206625" y="30099"/>
                </a:moveTo>
                <a:lnTo>
                  <a:pt x="2190750" y="30099"/>
                </a:lnTo>
                <a:lnTo>
                  <a:pt x="2190750" y="45974"/>
                </a:lnTo>
                <a:lnTo>
                  <a:pt x="2206625" y="45974"/>
                </a:lnTo>
                <a:lnTo>
                  <a:pt x="2206625" y="30099"/>
                </a:lnTo>
                <a:close/>
              </a:path>
              <a:path w="3619500" h="76200">
                <a:moveTo>
                  <a:pt x="2238375" y="30099"/>
                </a:moveTo>
                <a:lnTo>
                  <a:pt x="2222500" y="30099"/>
                </a:lnTo>
                <a:lnTo>
                  <a:pt x="2222500" y="45974"/>
                </a:lnTo>
                <a:lnTo>
                  <a:pt x="2238375" y="45974"/>
                </a:lnTo>
                <a:lnTo>
                  <a:pt x="2238375" y="30099"/>
                </a:lnTo>
                <a:close/>
              </a:path>
              <a:path w="3619500" h="76200">
                <a:moveTo>
                  <a:pt x="2270125" y="30099"/>
                </a:moveTo>
                <a:lnTo>
                  <a:pt x="2254250" y="30099"/>
                </a:lnTo>
                <a:lnTo>
                  <a:pt x="2254250" y="45974"/>
                </a:lnTo>
                <a:lnTo>
                  <a:pt x="2270125" y="45974"/>
                </a:lnTo>
                <a:lnTo>
                  <a:pt x="2270125" y="30099"/>
                </a:lnTo>
                <a:close/>
              </a:path>
              <a:path w="3619500" h="76200">
                <a:moveTo>
                  <a:pt x="2301875" y="30099"/>
                </a:moveTo>
                <a:lnTo>
                  <a:pt x="2286000" y="30099"/>
                </a:lnTo>
                <a:lnTo>
                  <a:pt x="2286000" y="45974"/>
                </a:lnTo>
                <a:lnTo>
                  <a:pt x="2301875" y="45974"/>
                </a:lnTo>
                <a:lnTo>
                  <a:pt x="2301875" y="30099"/>
                </a:lnTo>
                <a:close/>
              </a:path>
              <a:path w="3619500" h="76200">
                <a:moveTo>
                  <a:pt x="2333625" y="30099"/>
                </a:moveTo>
                <a:lnTo>
                  <a:pt x="2317750" y="30099"/>
                </a:lnTo>
                <a:lnTo>
                  <a:pt x="2317750" y="45974"/>
                </a:lnTo>
                <a:lnTo>
                  <a:pt x="2333625" y="45974"/>
                </a:lnTo>
                <a:lnTo>
                  <a:pt x="2333625" y="30099"/>
                </a:lnTo>
                <a:close/>
              </a:path>
              <a:path w="3619500" h="76200">
                <a:moveTo>
                  <a:pt x="2365375" y="30099"/>
                </a:moveTo>
                <a:lnTo>
                  <a:pt x="2349500" y="30099"/>
                </a:lnTo>
                <a:lnTo>
                  <a:pt x="2349500" y="45974"/>
                </a:lnTo>
                <a:lnTo>
                  <a:pt x="2365375" y="45974"/>
                </a:lnTo>
                <a:lnTo>
                  <a:pt x="2365375" y="30099"/>
                </a:lnTo>
                <a:close/>
              </a:path>
              <a:path w="3619500" h="76200">
                <a:moveTo>
                  <a:pt x="2397125" y="30099"/>
                </a:moveTo>
                <a:lnTo>
                  <a:pt x="2381250" y="30099"/>
                </a:lnTo>
                <a:lnTo>
                  <a:pt x="2381250" y="45974"/>
                </a:lnTo>
                <a:lnTo>
                  <a:pt x="2397125" y="45974"/>
                </a:lnTo>
                <a:lnTo>
                  <a:pt x="2397125" y="30099"/>
                </a:lnTo>
                <a:close/>
              </a:path>
              <a:path w="3619500" h="76200">
                <a:moveTo>
                  <a:pt x="2428875" y="30099"/>
                </a:moveTo>
                <a:lnTo>
                  <a:pt x="2413000" y="30099"/>
                </a:lnTo>
                <a:lnTo>
                  <a:pt x="2413000" y="45974"/>
                </a:lnTo>
                <a:lnTo>
                  <a:pt x="2428875" y="45974"/>
                </a:lnTo>
                <a:lnTo>
                  <a:pt x="2428875" y="30099"/>
                </a:lnTo>
                <a:close/>
              </a:path>
              <a:path w="3619500" h="76200">
                <a:moveTo>
                  <a:pt x="2460625" y="30099"/>
                </a:moveTo>
                <a:lnTo>
                  <a:pt x="2444750" y="30099"/>
                </a:lnTo>
                <a:lnTo>
                  <a:pt x="2444750" y="45974"/>
                </a:lnTo>
                <a:lnTo>
                  <a:pt x="2460625" y="45974"/>
                </a:lnTo>
                <a:lnTo>
                  <a:pt x="2460625" y="30099"/>
                </a:lnTo>
                <a:close/>
              </a:path>
              <a:path w="3619500" h="76200">
                <a:moveTo>
                  <a:pt x="2492375" y="30099"/>
                </a:moveTo>
                <a:lnTo>
                  <a:pt x="2476500" y="30099"/>
                </a:lnTo>
                <a:lnTo>
                  <a:pt x="2476500" y="45974"/>
                </a:lnTo>
                <a:lnTo>
                  <a:pt x="2492375" y="45974"/>
                </a:lnTo>
                <a:lnTo>
                  <a:pt x="2492375" y="30099"/>
                </a:lnTo>
                <a:close/>
              </a:path>
              <a:path w="3619500" h="76200">
                <a:moveTo>
                  <a:pt x="2524125" y="30099"/>
                </a:moveTo>
                <a:lnTo>
                  <a:pt x="2508250" y="30099"/>
                </a:lnTo>
                <a:lnTo>
                  <a:pt x="2508250" y="45974"/>
                </a:lnTo>
                <a:lnTo>
                  <a:pt x="2524125" y="45974"/>
                </a:lnTo>
                <a:lnTo>
                  <a:pt x="2524125" y="30099"/>
                </a:lnTo>
                <a:close/>
              </a:path>
              <a:path w="3619500" h="76200">
                <a:moveTo>
                  <a:pt x="2555875" y="30099"/>
                </a:moveTo>
                <a:lnTo>
                  <a:pt x="2540000" y="30099"/>
                </a:lnTo>
                <a:lnTo>
                  <a:pt x="2540000" y="45974"/>
                </a:lnTo>
                <a:lnTo>
                  <a:pt x="2555875" y="45974"/>
                </a:lnTo>
                <a:lnTo>
                  <a:pt x="2555875" y="30099"/>
                </a:lnTo>
                <a:close/>
              </a:path>
              <a:path w="3619500" h="76200">
                <a:moveTo>
                  <a:pt x="2587625" y="30099"/>
                </a:moveTo>
                <a:lnTo>
                  <a:pt x="2571750" y="30099"/>
                </a:lnTo>
                <a:lnTo>
                  <a:pt x="2571750" y="45974"/>
                </a:lnTo>
                <a:lnTo>
                  <a:pt x="2587625" y="45974"/>
                </a:lnTo>
                <a:lnTo>
                  <a:pt x="2587625" y="30099"/>
                </a:lnTo>
                <a:close/>
              </a:path>
              <a:path w="3619500" h="76200">
                <a:moveTo>
                  <a:pt x="2619375" y="30099"/>
                </a:moveTo>
                <a:lnTo>
                  <a:pt x="2603500" y="30099"/>
                </a:lnTo>
                <a:lnTo>
                  <a:pt x="2603500" y="45974"/>
                </a:lnTo>
                <a:lnTo>
                  <a:pt x="2619375" y="45974"/>
                </a:lnTo>
                <a:lnTo>
                  <a:pt x="2619375" y="30099"/>
                </a:lnTo>
                <a:close/>
              </a:path>
              <a:path w="3619500" h="76200">
                <a:moveTo>
                  <a:pt x="2651125" y="30099"/>
                </a:moveTo>
                <a:lnTo>
                  <a:pt x="2635250" y="30099"/>
                </a:lnTo>
                <a:lnTo>
                  <a:pt x="2635250" y="45974"/>
                </a:lnTo>
                <a:lnTo>
                  <a:pt x="2651125" y="45974"/>
                </a:lnTo>
                <a:lnTo>
                  <a:pt x="2651125" y="30099"/>
                </a:lnTo>
                <a:close/>
              </a:path>
              <a:path w="3619500" h="76200">
                <a:moveTo>
                  <a:pt x="2682875" y="30099"/>
                </a:moveTo>
                <a:lnTo>
                  <a:pt x="2667000" y="30099"/>
                </a:lnTo>
                <a:lnTo>
                  <a:pt x="2667000" y="45974"/>
                </a:lnTo>
                <a:lnTo>
                  <a:pt x="2682875" y="45974"/>
                </a:lnTo>
                <a:lnTo>
                  <a:pt x="2682875" y="30099"/>
                </a:lnTo>
                <a:close/>
              </a:path>
              <a:path w="3619500" h="76200">
                <a:moveTo>
                  <a:pt x="2714625" y="30099"/>
                </a:moveTo>
                <a:lnTo>
                  <a:pt x="2698750" y="30099"/>
                </a:lnTo>
                <a:lnTo>
                  <a:pt x="2698750" y="45974"/>
                </a:lnTo>
                <a:lnTo>
                  <a:pt x="2714625" y="45974"/>
                </a:lnTo>
                <a:lnTo>
                  <a:pt x="2714625" y="30099"/>
                </a:lnTo>
                <a:close/>
              </a:path>
              <a:path w="3619500" h="76200">
                <a:moveTo>
                  <a:pt x="2746375" y="30099"/>
                </a:moveTo>
                <a:lnTo>
                  <a:pt x="2730500" y="30099"/>
                </a:lnTo>
                <a:lnTo>
                  <a:pt x="2730500" y="45974"/>
                </a:lnTo>
                <a:lnTo>
                  <a:pt x="2746375" y="45974"/>
                </a:lnTo>
                <a:lnTo>
                  <a:pt x="2746375" y="30099"/>
                </a:lnTo>
                <a:close/>
              </a:path>
              <a:path w="3619500" h="76200">
                <a:moveTo>
                  <a:pt x="2778125" y="30099"/>
                </a:moveTo>
                <a:lnTo>
                  <a:pt x="2762250" y="30099"/>
                </a:lnTo>
                <a:lnTo>
                  <a:pt x="2762250" y="45974"/>
                </a:lnTo>
                <a:lnTo>
                  <a:pt x="2778125" y="45974"/>
                </a:lnTo>
                <a:lnTo>
                  <a:pt x="2778125" y="30099"/>
                </a:lnTo>
                <a:close/>
              </a:path>
              <a:path w="3619500" h="76200">
                <a:moveTo>
                  <a:pt x="2809875" y="30099"/>
                </a:moveTo>
                <a:lnTo>
                  <a:pt x="2794000" y="30099"/>
                </a:lnTo>
                <a:lnTo>
                  <a:pt x="2794000" y="45974"/>
                </a:lnTo>
                <a:lnTo>
                  <a:pt x="2809875" y="45974"/>
                </a:lnTo>
                <a:lnTo>
                  <a:pt x="2809875" y="30099"/>
                </a:lnTo>
                <a:close/>
              </a:path>
              <a:path w="3619500" h="76200">
                <a:moveTo>
                  <a:pt x="2841625" y="30099"/>
                </a:moveTo>
                <a:lnTo>
                  <a:pt x="2825750" y="30099"/>
                </a:lnTo>
                <a:lnTo>
                  <a:pt x="2825750" y="45974"/>
                </a:lnTo>
                <a:lnTo>
                  <a:pt x="2841625" y="45974"/>
                </a:lnTo>
                <a:lnTo>
                  <a:pt x="2841625" y="30099"/>
                </a:lnTo>
                <a:close/>
              </a:path>
              <a:path w="3619500" h="76200">
                <a:moveTo>
                  <a:pt x="2873375" y="30099"/>
                </a:moveTo>
                <a:lnTo>
                  <a:pt x="2857500" y="30099"/>
                </a:lnTo>
                <a:lnTo>
                  <a:pt x="2857500" y="45974"/>
                </a:lnTo>
                <a:lnTo>
                  <a:pt x="2873375" y="45974"/>
                </a:lnTo>
                <a:lnTo>
                  <a:pt x="2873375" y="30099"/>
                </a:lnTo>
                <a:close/>
              </a:path>
              <a:path w="3619500" h="76200">
                <a:moveTo>
                  <a:pt x="2905125" y="30099"/>
                </a:moveTo>
                <a:lnTo>
                  <a:pt x="2889250" y="30099"/>
                </a:lnTo>
                <a:lnTo>
                  <a:pt x="2889250" y="45974"/>
                </a:lnTo>
                <a:lnTo>
                  <a:pt x="2905125" y="45974"/>
                </a:lnTo>
                <a:lnTo>
                  <a:pt x="2905125" y="30099"/>
                </a:lnTo>
                <a:close/>
              </a:path>
              <a:path w="3619500" h="76200">
                <a:moveTo>
                  <a:pt x="2936875" y="30099"/>
                </a:moveTo>
                <a:lnTo>
                  <a:pt x="2921000" y="30099"/>
                </a:lnTo>
                <a:lnTo>
                  <a:pt x="2921000" y="45974"/>
                </a:lnTo>
                <a:lnTo>
                  <a:pt x="2936875" y="45974"/>
                </a:lnTo>
                <a:lnTo>
                  <a:pt x="2936875" y="30099"/>
                </a:lnTo>
                <a:close/>
              </a:path>
              <a:path w="3619500" h="76200">
                <a:moveTo>
                  <a:pt x="2968625" y="30099"/>
                </a:moveTo>
                <a:lnTo>
                  <a:pt x="2952750" y="30099"/>
                </a:lnTo>
                <a:lnTo>
                  <a:pt x="2952750" y="45974"/>
                </a:lnTo>
                <a:lnTo>
                  <a:pt x="2968625" y="45974"/>
                </a:lnTo>
                <a:lnTo>
                  <a:pt x="2968625" y="30099"/>
                </a:lnTo>
                <a:close/>
              </a:path>
              <a:path w="3619500" h="76200">
                <a:moveTo>
                  <a:pt x="3000375" y="30099"/>
                </a:moveTo>
                <a:lnTo>
                  <a:pt x="2984500" y="30099"/>
                </a:lnTo>
                <a:lnTo>
                  <a:pt x="2984500" y="45974"/>
                </a:lnTo>
                <a:lnTo>
                  <a:pt x="3000375" y="45974"/>
                </a:lnTo>
                <a:lnTo>
                  <a:pt x="3000375" y="30099"/>
                </a:lnTo>
                <a:close/>
              </a:path>
              <a:path w="3619500" h="76200">
                <a:moveTo>
                  <a:pt x="3032125" y="30099"/>
                </a:moveTo>
                <a:lnTo>
                  <a:pt x="3016250" y="30099"/>
                </a:lnTo>
                <a:lnTo>
                  <a:pt x="3016250" y="45974"/>
                </a:lnTo>
                <a:lnTo>
                  <a:pt x="3032125" y="45974"/>
                </a:lnTo>
                <a:lnTo>
                  <a:pt x="3032125" y="30099"/>
                </a:lnTo>
                <a:close/>
              </a:path>
              <a:path w="3619500" h="76200">
                <a:moveTo>
                  <a:pt x="3063875" y="30099"/>
                </a:moveTo>
                <a:lnTo>
                  <a:pt x="3048000" y="30099"/>
                </a:lnTo>
                <a:lnTo>
                  <a:pt x="3048000" y="45974"/>
                </a:lnTo>
                <a:lnTo>
                  <a:pt x="3063875" y="45974"/>
                </a:lnTo>
                <a:lnTo>
                  <a:pt x="3063875" y="30099"/>
                </a:lnTo>
                <a:close/>
              </a:path>
              <a:path w="3619500" h="76200">
                <a:moveTo>
                  <a:pt x="3095625" y="30099"/>
                </a:moveTo>
                <a:lnTo>
                  <a:pt x="3079750" y="30099"/>
                </a:lnTo>
                <a:lnTo>
                  <a:pt x="3079750" y="45974"/>
                </a:lnTo>
                <a:lnTo>
                  <a:pt x="3095625" y="45974"/>
                </a:lnTo>
                <a:lnTo>
                  <a:pt x="3095625" y="30099"/>
                </a:lnTo>
                <a:close/>
              </a:path>
              <a:path w="3619500" h="76200">
                <a:moveTo>
                  <a:pt x="3127375" y="30099"/>
                </a:moveTo>
                <a:lnTo>
                  <a:pt x="3111500" y="30099"/>
                </a:lnTo>
                <a:lnTo>
                  <a:pt x="3111500" y="45974"/>
                </a:lnTo>
                <a:lnTo>
                  <a:pt x="3127375" y="45974"/>
                </a:lnTo>
                <a:lnTo>
                  <a:pt x="3127375" y="30099"/>
                </a:lnTo>
                <a:close/>
              </a:path>
              <a:path w="3619500" h="76200">
                <a:moveTo>
                  <a:pt x="3159125" y="30099"/>
                </a:moveTo>
                <a:lnTo>
                  <a:pt x="3143250" y="30099"/>
                </a:lnTo>
                <a:lnTo>
                  <a:pt x="3143250" y="45974"/>
                </a:lnTo>
                <a:lnTo>
                  <a:pt x="3159125" y="45974"/>
                </a:lnTo>
                <a:lnTo>
                  <a:pt x="3159125" y="30099"/>
                </a:lnTo>
                <a:close/>
              </a:path>
              <a:path w="3619500" h="76200">
                <a:moveTo>
                  <a:pt x="3190875" y="30099"/>
                </a:moveTo>
                <a:lnTo>
                  <a:pt x="3175000" y="30099"/>
                </a:lnTo>
                <a:lnTo>
                  <a:pt x="3175000" y="45974"/>
                </a:lnTo>
                <a:lnTo>
                  <a:pt x="3190875" y="45974"/>
                </a:lnTo>
                <a:lnTo>
                  <a:pt x="3190875" y="30099"/>
                </a:lnTo>
                <a:close/>
              </a:path>
              <a:path w="3619500" h="76200">
                <a:moveTo>
                  <a:pt x="3222625" y="30099"/>
                </a:moveTo>
                <a:lnTo>
                  <a:pt x="3206750" y="30099"/>
                </a:lnTo>
                <a:lnTo>
                  <a:pt x="3206750" y="45974"/>
                </a:lnTo>
                <a:lnTo>
                  <a:pt x="3222625" y="45974"/>
                </a:lnTo>
                <a:lnTo>
                  <a:pt x="3222625" y="30099"/>
                </a:lnTo>
                <a:close/>
              </a:path>
              <a:path w="3619500" h="76200">
                <a:moveTo>
                  <a:pt x="3254375" y="30099"/>
                </a:moveTo>
                <a:lnTo>
                  <a:pt x="3238500" y="30099"/>
                </a:lnTo>
                <a:lnTo>
                  <a:pt x="3238500" y="45974"/>
                </a:lnTo>
                <a:lnTo>
                  <a:pt x="3254375" y="45974"/>
                </a:lnTo>
                <a:lnTo>
                  <a:pt x="3254375" y="30099"/>
                </a:lnTo>
                <a:close/>
              </a:path>
              <a:path w="3619500" h="76200">
                <a:moveTo>
                  <a:pt x="3286125" y="30099"/>
                </a:moveTo>
                <a:lnTo>
                  <a:pt x="3270250" y="30099"/>
                </a:lnTo>
                <a:lnTo>
                  <a:pt x="3270250" y="45974"/>
                </a:lnTo>
                <a:lnTo>
                  <a:pt x="3286125" y="45974"/>
                </a:lnTo>
                <a:lnTo>
                  <a:pt x="3286125" y="30099"/>
                </a:lnTo>
                <a:close/>
              </a:path>
              <a:path w="3619500" h="76200">
                <a:moveTo>
                  <a:pt x="3317875" y="30099"/>
                </a:moveTo>
                <a:lnTo>
                  <a:pt x="3302000" y="30099"/>
                </a:lnTo>
                <a:lnTo>
                  <a:pt x="3302000" y="45974"/>
                </a:lnTo>
                <a:lnTo>
                  <a:pt x="3317875" y="45974"/>
                </a:lnTo>
                <a:lnTo>
                  <a:pt x="3317875" y="30099"/>
                </a:lnTo>
                <a:close/>
              </a:path>
              <a:path w="3619500" h="76200">
                <a:moveTo>
                  <a:pt x="3349625" y="30099"/>
                </a:moveTo>
                <a:lnTo>
                  <a:pt x="3333750" y="30099"/>
                </a:lnTo>
                <a:lnTo>
                  <a:pt x="3333750" y="45974"/>
                </a:lnTo>
                <a:lnTo>
                  <a:pt x="3349625" y="45974"/>
                </a:lnTo>
                <a:lnTo>
                  <a:pt x="3349625" y="30099"/>
                </a:lnTo>
                <a:close/>
              </a:path>
              <a:path w="3619500" h="76200">
                <a:moveTo>
                  <a:pt x="3381375" y="30099"/>
                </a:moveTo>
                <a:lnTo>
                  <a:pt x="3365500" y="30099"/>
                </a:lnTo>
                <a:lnTo>
                  <a:pt x="3365500" y="45974"/>
                </a:lnTo>
                <a:lnTo>
                  <a:pt x="3381375" y="45974"/>
                </a:lnTo>
                <a:lnTo>
                  <a:pt x="3381375" y="30099"/>
                </a:lnTo>
                <a:close/>
              </a:path>
              <a:path w="3619500" h="76200">
                <a:moveTo>
                  <a:pt x="3413125" y="30099"/>
                </a:moveTo>
                <a:lnTo>
                  <a:pt x="3397250" y="30099"/>
                </a:lnTo>
                <a:lnTo>
                  <a:pt x="3397250" y="45974"/>
                </a:lnTo>
                <a:lnTo>
                  <a:pt x="3413125" y="45974"/>
                </a:lnTo>
                <a:lnTo>
                  <a:pt x="3413125" y="30099"/>
                </a:lnTo>
                <a:close/>
              </a:path>
              <a:path w="3619500" h="76200">
                <a:moveTo>
                  <a:pt x="3444875" y="30099"/>
                </a:moveTo>
                <a:lnTo>
                  <a:pt x="3429000" y="30099"/>
                </a:lnTo>
                <a:lnTo>
                  <a:pt x="3429000" y="45974"/>
                </a:lnTo>
                <a:lnTo>
                  <a:pt x="3444875" y="45974"/>
                </a:lnTo>
                <a:lnTo>
                  <a:pt x="3444875" y="30099"/>
                </a:lnTo>
                <a:close/>
              </a:path>
              <a:path w="3619500" h="76200">
                <a:moveTo>
                  <a:pt x="3476625" y="30099"/>
                </a:moveTo>
                <a:lnTo>
                  <a:pt x="3460750" y="30099"/>
                </a:lnTo>
                <a:lnTo>
                  <a:pt x="3460750" y="45974"/>
                </a:lnTo>
                <a:lnTo>
                  <a:pt x="3476625" y="45974"/>
                </a:lnTo>
                <a:lnTo>
                  <a:pt x="3476625" y="30099"/>
                </a:lnTo>
                <a:close/>
              </a:path>
              <a:path w="3619500" h="76200">
                <a:moveTo>
                  <a:pt x="3508375" y="30099"/>
                </a:moveTo>
                <a:lnTo>
                  <a:pt x="3492500" y="30099"/>
                </a:lnTo>
                <a:lnTo>
                  <a:pt x="3492500" y="45974"/>
                </a:lnTo>
                <a:lnTo>
                  <a:pt x="3508375" y="45974"/>
                </a:lnTo>
                <a:lnTo>
                  <a:pt x="3508375" y="30099"/>
                </a:lnTo>
                <a:close/>
              </a:path>
              <a:path w="3619500" h="76200">
                <a:moveTo>
                  <a:pt x="3540125" y="30099"/>
                </a:moveTo>
                <a:lnTo>
                  <a:pt x="3524250" y="30099"/>
                </a:lnTo>
                <a:lnTo>
                  <a:pt x="3524250" y="45974"/>
                </a:lnTo>
                <a:lnTo>
                  <a:pt x="3540125" y="45974"/>
                </a:lnTo>
                <a:lnTo>
                  <a:pt x="3540125" y="30099"/>
                </a:lnTo>
                <a:close/>
              </a:path>
              <a:path w="3619500" h="76200">
                <a:moveTo>
                  <a:pt x="3581400" y="0"/>
                </a:moveTo>
                <a:lnTo>
                  <a:pt x="3566552" y="2988"/>
                </a:lnTo>
                <a:lnTo>
                  <a:pt x="3554444" y="11144"/>
                </a:lnTo>
                <a:lnTo>
                  <a:pt x="3546288" y="23252"/>
                </a:lnTo>
                <a:lnTo>
                  <a:pt x="3543300" y="38100"/>
                </a:lnTo>
                <a:lnTo>
                  <a:pt x="3546288" y="52893"/>
                </a:lnTo>
                <a:lnTo>
                  <a:pt x="3554444" y="65008"/>
                </a:lnTo>
                <a:lnTo>
                  <a:pt x="3566552" y="73193"/>
                </a:lnTo>
                <a:lnTo>
                  <a:pt x="3581400" y="76200"/>
                </a:lnTo>
                <a:lnTo>
                  <a:pt x="3596247" y="73193"/>
                </a:lnTo>
                <a:lnTo>
                  <a:pt x="3608355" y="65008"/>
                </a:lnTo>
                <a:lnTo>
                  <a:pt x="3616511" y="52893"/>
                </a:lnTo>
                <a:lnTo>
                  <a:pt x="3617909" y="45974"/>
                </a:lnTo>
                <a:lnTo>
                  <a:pt x="3556000" y="45974"/>
                </a:lnTo>
                <a:lnTo>
                  <a:pt x="3556000" y="30099"/>
                </a:lnTo>
                <a:lnTo>
                  <a:pt x="3617889" y="30099"/>
                </a:lnTo>
                <a:lnTo>
                  <a:pt x="3616511" y="23252"/>
                </a:lnTo>
                <a:lnTo>
                  <a:pt x="3608355" y="11144"/>
                </a:lnTo>
                <a:lnTo>
                  <a:pt x="3596247" y="2988"/>
                </a:lnTo>
                <a:lnTo>
                  <a:pt x="3581400" y="0"/>
                </a:lnTo>
                <a:close/>
              </a:path>
              <a:path w="3619500" h="76200">
                <a:moveTo>
                  <a:pt x="3571875" y="30099"/>
                </a:moveTo>
                <a:lnTo>
                  <a:pt x="3556000" y="30099"/>
                </a:lnTo>
                <a:lnTo>
                  <a:pt x="3556000" y="45974"/>
                </a:lnTo>
                <a:lnTo>
                  <a:pt x="3571875" y="45974"/>
                </a:lnTo>
                <a:lnTo>
                  <a:pt x="3571875" y="30099"/>
                </a:lnTo>
                <a:close/>
              </a:path>
              <a:path w="3619500" h="76200">
                <a:moveTo>
                  <a:pt x="3617889" y="30099"/>
                </a:moveTo>
                <a:lnTo>
                  <a:pt x="3571875" y="30099"/>
                </a:lnTo>
                <a:lnTo>
                  <a:pt x="3571875" y="45974"/>
                </a:lnTo>
                <a:lnTo>
                  <a:pt x="3617909" y="45974"/>
                </a:lnTo>
                <a:lnTo>
                  <a:pt x="3619500" y="38100"/>
                </a:lnTo>
                <a:lnTo>
                  <a:pt x="3617889" y="3009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9475" y="4573523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15875" y="30225"/>
                </a:moveTo>
                <a:lnTo>
                  <a:pt x="0" y="30225"/>
                </a:lnTo>
                <a:lnTo>
                  <a:pt x="0" y="46100"/>
                </a:lnTo>
                <a:lnTo>
                  <a:pt x="15875" y="46100"/>
                </a:lnTo>
                <a:lnTo>
                  <a:pt x="15875" y="30225"/>
                </a:lnTo>
                <a:close/>
              </a:path>
              <a:path w="3619500" h="76200">
                <a:moveTo>
                  <a:pt x="47625" y="30225"/>
                </a:moveTo>
                <a:lnTo>
                  <a:pt x="31750" y="30225"/>
                </a:lnTo>
                <a:lnTo>
                  <a:pt x="31750" y="46100"/>
                </a:lnTo>
                <a:lnTo>
                  <a:pt x="47625" y="46100"/>
                </a:lnTo>
                <a:lnTo>
                  <a:pt x="47625" y="30225"/>
                </a:lnTo>
                <a:close/>
              </a:path>
              <a:path w="3619500" h="76200">
                <a:moveTo>
                  <a:pt x="79375" y="30225"/>
                </a:moveTo>
                <a:lnTo>
                  <a:pt x="63500" y="30225"/>
                </a:lnTo>
                <a:lnTo>
                  <a:pt x="63500" y="46100"/>
                </a:lnTo>
                <a:lnTo>
                  <a:pt x="79375" y="46100"/>
                </a:lnTo>
                <a:lnTo>
                  <a:pt x="79375" y="30225"/>
                </a:lnTo>
                <a:close/>
              </a:path>
              <a:path w="3619500" h="76200">
                <a:moveTo>
                  <a:pt x="111125" y="30225"/>
                </a:moveTo>
                <a:lnTo>
                  <a:pt x="95250" y="30225"/>
                </a:lnTo>
                <a:lnTo>
                  <a:pt x="95250" y="46100"/>
                </a:lnTo>
                <a:lnTo>
                  <a:pt x="111125" y="46100"/>
                </a:lnTo>
                <a:lnTo>
                  <a:pt x="111125" y="30225"/>
                </a:lnTo>
                <a:close/>
              </a:path>
              <a:path w="3619500" h="76200">
                <a:moveTo>
                  <a:pt x="142875" y="30225"/>
                </a:moveTo>
                <a:lnTo>
                  <a:pt x="127000" y="30225"/>
                </a:lnTo>
                <a:lnTo>
                  <a:pt x="127000" y="46100"/>
                </a:lnTo>
                <a:lnTo>
                  <a:pt x="142875" y="46100"/>
                </a:lnTo>
                <a:lnTo>
                  <a:pt x="142875" y="30225"/>
                </a:lnTo>
                <a:close/>
              </a:path>
              <a:path w="3619500" h="76200">
                <a:moveTo>
                  <a:pt x="174625" y="30225"/>
                </a:moveTo>
                <a:lnTo>
                  <a:pt x="158750" y="30225"/>
                </a:lnTo>
                <a:lnTo>
                  <a:pt x="158750" y="46100"/>
                </a:lnTo>
                <a:lnTo>
                  <a:pt x="174625" y="46100"/>
                </a:lnTo>
                <a:lnTo>
                  <a:pt x="174625" y="30225"/>
                </a:lnTo>
                <a:close/>
              </a:path>
              <a:path w="3619500" h="76200">
                <a:moveTo>
                  <a:pt x="206375" y="30225"/>
                </a:moveTo>
                <a:lnTo>
                  <a:pt x="190500" y="30225"/>
                </a:lnTo>
                <a:lnTo>
                  <a:pt x="190500" y="46100"/>
                </a:lnTo>
                <a:lnTo>
                  <a:pt x="206375" y="46100"/>
                </a:lnTo>
                <a:lnTo>
                  <a:pt x="206375" y="30225"/>
                </a:lnTo>
                <a:close/>
              </a:path>
              <a:path w="3619500" h="76200">
                <a:moveTo>
                  <a:pt x="238125" y="30225"/>
                </a:moveTo>
                <a:lnTo>
                  <a:pt x="222250" y="30225"/>
                </a:lnTo>
                <a:lnTo>
                  <a:pt x="222250" y="46100"/>
                </a:lnTo>
                <a:lnTo>
                  <a:pt x="238125" y="46100"/>
                </a:lnTo>
                <a:lnTo>
                  <a:pt x="238125" y="30225"/>
                </a:lnTo>
                <a:close/>
              </a:path>
              <a:path w="3619500" h="76200">
                <a:moveTo>
                  <a:pt x="269875" y="30225"/>
                </a:moveTo>
                <a:lnTo>
                  <a:pt x="254000" y="30225"/>
                </a:lnTo>
                <a:lnTo>
                  <a:pt x="254000" y="46100"/>
                </a:lnTo>
                <a:lnTo>
                  <a:pt x="269875" y="46100"/>
                </a:lnTo>
                <a:lnTo>
                  <a:pt x="269875" y="30225"/>
                </a:lnTo>
                <a:close/>
              </a:path>
              <a:path w="3619500" h="76200">
                <a:moveTo>
                  <a:pt x="301625" y="30225"/>
                </a:moveTo>
                <a:lnTo>
                  <a:pt x="285750" y="30225"/>
                </a:lnTo>
                <a:lnTo>
                  <a:pt x="285750" y="46100"/>
                </a:lnTo>
                <a:lnTo>
                  <a:pt x="301625" y="46100"/>
                </a:lnTo>
                <a:lnTo>
                  <a:pt x="301625" y="30225"/>
                </a:lnTo>
                <a:close/>
              </a:path>
              <a:path w="3619500" h="76200">
                <a:moveTo>
                  <a:pt x="333375" y="30225"/>
                </a:moveTo>
                <a:lnTo>
                  <a:pt x="317500" y="30225"/>
                </a:lnTo>
                <a:lnTo>
                  <a:pt x="317500" y="46100"/>
                </a:lnTo>
                <a:lnTo>
                  <a:pt x="333375" y="46100"/>
                </a:lnTo>
                <a:lnTo>
                  <a:pt x="333375" y="30225"/>
                </a:lnTo>
                <a:close/>
              </a:path>
              <a:path w="3619500" h="76200">
                <a:moveTo>
                  <a:pt x="365125" y="30225"/>
                </a:moveTo>
                <a:lnTo>
                  <a:pt x="349250" y="30225"/>
                </a:lnTo>
                <a:lnTo>
                  <a:pt x="349250" y="46100"/>
                </a:lnTo>
                <a:lnTo>
                  <a:pt x="365125" y="46100"/>
                </a:lnTo>
                <a:lnTo>
                  <a:pt x="365125" y="30225"/>
                </a:lnTo>
                <a:close/>
              </a:path>
              <a:path w="3619500" h="76200">
                <a:moveTo>
                  <a:pt x="396875" y="30225"/>
                </a:moveTo>
                <a:lnTo>
                  <a:pt x="381000" y="30225"/>
                </a:lnTo>
                <a:lnTo>
                  <a:pt x="381000" y="46100"/>
                </a:lnTo>
                <a:lnTo>
                  <a:pt x="396875" y="46100"/>
                </a:lnTo>
                <a:lnTo>
                  <a:pt x="396875" y="30225"/>
                </a:lnTo>
                <a:close/>
              </a:path>
              <a:path w="3619500" h="76200">
                <a:moveTo>
                  <a:pt x="428625" y="30225"/>
                </a:moveTo>
                <a:lnTo>
                  <a:pt x="412750" y="30225"/>
                </a:lnTo>
                <a:lnTo>
                  <a:pt x="412750" y="46100"/>
                </a:lnTo>
                <a:lnTo>
                  <a:pt x="428625" y="46100"/>
                </a:lnTo>
                <a:lnTo>
                  <a:pt x="428625" y="30225"/>
                </a:lnTo>
                <a:close/>
              </a:path>
              <a:path w="3619500" h="76200">
                <a:moveTo>
                  <a:pt x="460375" y="30225"/>
                </a:moveTo>
                <a:lnTo>
                  <a:pt x="444500" y="30225"/>
                </a:lnTo>
                <a:lnTo>
                  <a:pt x="444500" y="46100"/>
                </a:lnTo>
                <a:lnTo>
                  <a:pt x="460375" y="46100"/>
                </a:lnTo>
                <a:lnTo>
                  <a:pt x="460375" y="30225"/>
                </a:lnTo>
                <a:close/>
              </a:path>
              <a:path w="3619500" h="76200">
                <a:moveTo>
                  <a:pt x="492125" y="30225"/>
                </a:moveTo>
                <a:lnTo>
                  <a:pt x="476250" y="30225"/>
                </a:lnTo>
                <a:lnTo>
                  <a:pt x="476250" y="46100"/>
                </a:lnTo>
                <a:lnTo>
                  <a:pt x="492125" y="46100"/>
                </a:lnTo>
                <a:lnTo>
                  <a:pt x="492125" y="30225"/>
                </a:lnTo>
                <a:close/>
              </a:path>
              <a:path w="3619500" h="76200">
                <a:moveTo>
                  <a:pt x="523875" y="30225"/>
                </a:moveTo>
                <a:lnTo>
                  <a:pt x="508000" y="30225"/>
                </a:lnTo>
                <a:lnTo>
                  <a:pt x="508000" y="46100"/>
                </a:lnTo>
                <a:lnTo>
                  <a:pt x="523875" y="46100"/>
                </a:lnTo>
                <a:lnTo>
                  <a:pt x="523875" y="30225"/>
                </a:lnTo>
                <a:close/>
              </a:path>
              <a:path w="3619500" h="76200">
                <a:moveTo>
                  <a:pt x="555625" y="30225"/>
                </a:moveTo>
                <a:lnTo>
                  <a:pt x="539750" y="30225"/>
                </a:lnTo>
                <a:lnTo>
                  <a:pt x="539750" y="46100"/>
                </a:lnTo>
                <a:lnTo>
                  <a:pt x="555625" y="46100"/>
                </a:lnTo>
                <a:lnTo>
                  <a:pt x="555625" y="30225"/>
                </a:lnTo>
                <a:close/>
              </a:path>
              <a:path w="3619500" h="76200">
                <a:moveTo>
                  <a:pt x="587375" y="30225"/>
                </a:moveTo>
                <a:lnTo>
                  <a:pt x="571500" y="30225"/>
                </a:lnTo>
                <a:lnTo>
                  <a:pt x="571500" y="46100"/>
                </a:lnTo>
                <a:lnTo>
                  <a:pt x="587375" y="46100"/>
                </a:lnTo>
                <a:lnTo>
                  <a:pt x="587375" y="30225"/>
                </a:lnTo>
                <a:close/>
              </a:path>
              <a:path w="3619500" h="76200">
                <a:moveTo>
                  <a:pt x="619125" y="30225"/>
                </a:moveTo>
                <a:lnTo>
                  <a:pt x="603250" y="30225"/>
                </a:lnTo>
                <a:lnTo>
                  <a:pt x="603250" y="46100"/>
                </a:lnTo>
                <a:lnTo>
                  <a:pt x="619125" y="46100"/>
                </a:lnTo>
                <a:lnTo>
                  <a:pt x="619125" y="30225"/>
                </a:lnTo>
                <a:close/>
              </a:path>
              <a:path w="3619500" h="76200">
                <a:moveTo>
                  <a:pt x="650875" y="30225"/>
                </a:moveTo>
                <a:lnTo>
                  <a:pt x="635000" y="30225"/>
                </a:lnTo>
                <a:lnTo>
                  <a:pt x="635000" y="46100"/>
                </a:lnTo>
                <a:lnTo>
                  <a:pt x="650875" y="46100"/>
                </a:lnTo>
                <a:lnTo>
                  <a:pt x="650875" y="30225"/>
                </a:lnTo>
                <a:close/>
              </a:path>
              <a:path w="3619500" h="76200">
                <a:moveTo>
                  <a:pt x="682625" y="30225"/>
                </a:moveTo>
                <a:lnTo>
                  <a:pt x="666750" y="30225"/>
                </a:lnTo>
                <a:lnTo>
                  <a:pt x="666750" y="46100"/>
                </a:lnTo>
                <a:lnTo>
                  <a:pt x="682625" y="46100"/>
                </a:lnTo>
                <a:lnTo>
                  <a:pt x="682625" y="30225"/>
                </a:lnTo>
                <a:close/>
              </a:path>
              <a:path w="3619500" h="76200">
                <a:moveTo>
                  <a:pt x="714375" y="30225"/>
                </a:moveTo>
                <a:lnTo>
                  <a:pt x="698500" y="30225"/>
                </a:lnTo>
                <a:lnTo>
                  <a:pt x="698500" y="46100"/>
                </a:lnTo>
                <a:lnTo>
                  <a:pt x="714375" y="46100"/>
                </a:lnTo>
                <a:lnTo>
                  <a:pt x="714375" y="30225"/>
                </a:lnTo>
                <a:close/>
              </a:path>
              <a:path w="3619500" h="76200">
                <a:moveTo>
                  <a:pt x="746125" y="30225"/>
                </a:moveTo>
                <a:lnTo>
                  <a:pt x="730250" y="30225"/>
                </a:lnTo>
                <a:lnTo>
                  <a:pt x="730250" y="46100"/>
                </a:lnTo>
                <a:lnTo>
                  <a:pt x="746125" y="46100"/>
                </a:lnTo>
                <a:lnTo>
                  <a:pt x="746125" y="30225"/>
                </a:lnTo>
                <a:close/>
              </a:path>
              <a:path w="3619500" h="76200">
                <a:moveTo>
                  <a:pt x="777875" y="30225"/>
                </a:moveTo>
                <a:lnTo>
                  <a:pt x="762000" y="30225"/>
                </a:lnTo>
                <a:lnTo>
                  <a:pt x="762000" y="46100"/>
                </a:lnTo>
                <a:lnTo>
                  <a:pt x="777875" y="46100"/>
                </a:lnTo>
                <a:lnTo>
                  <a:pt x="777875" y="30225"/>
                </a:lnTo>
                <a:close/>
              </a:path>
              <a:path w="3619500" h="76200">
                <a:moveTo>
                  <a:pt x="809625" y="30225"/>
                </a:moveTo>
                <a:lnTo>
                  <a:pt x="793750" y="30225"/>
                </a:lnTo>
                <a:lnTo>
                  <a:pt x="793750" y="46100"/>
                </a:lnTo>
                <a:lnTo>
                  <a:pt x="809625" y="46100"/>
                </a:lnTo>
                <a:lnTo>
                  <a:pt x="809625" y="30225"/>
                </a:lnTo>
                <a:close/>
              </a:path>
              <a:path w="3619500" h="76200">
                <a:moveTo>
                  <a:pt x="841375" y="30225"/>
                </a:moveTo>
                <a:lnTo>
                  <a:pt x="825500" y="30225"/>
                </a:lnTo>
                <a:lnTo>
                  <a:pt x="825500" y="46100"/>
                </a:lnTo>
                <a:lnTo>
                  <a:pt x="841375" y="46100"/>
                </a:lnTo>
                <a:lnTo>
                  <a:pt x="841375" y="30225"/>
                </a:lnTo>
                <a:close/>
              </a:path>
              <a:path w="3619500" h="76200">
                <a:moveTo>
                  <a:pt x="873125" y="30225"/>
                </a:moveTo>
                <a:lnTo>
                  <a:pt x="857250" y="30225"/>
                </a:lnTo>
                <a:lnTo>
                  <a:pt x="857250" y="46100"/>
                </a:lnTo>
                <a:lnTo>
                  <a:pt x="873125" y="46100"/>
                </a:lnTo>
                <a:lnTo>
                  <a:pt x="873125" y="30225"/>
                </a:lnTo>
                <a:close/>
              </a:path>
              <a:path w="3619500" h="76200">
                <a:moveTo>
                  <a:pt x="904875" y="30225"/>
                </a:moveTo>
                <a:lnTo>
                  <a:pt x="889000" y="30225"/>
                </a:lnTo>
                <a:lnTo>
                  <a:pt x="889000" y="46100"/>
                </a:lnTo>
                <a:lnTo>
                  <a:pt x="904875" y="46100"/>
                </a:lnTo>
                <a:lnTo>
                  <a:pt x="904875" y="30225"/>
                </a:lnTo>
                <a:close/>
              </a:path>
              <a:path w="3619500" h="76200">
                <a:moveTo>
                  <a:pt x="936625" y="30225"/>
                </a:moveTo>
                <a:lnTo>
                  <a:pt x="920750" y="30225"/>
                </a:lnTo>
                <a:lnTo>
                  <a:pt x="920750" y="46100"/>
                </a:lnTo>
                <a:lnTo>
                  <a:pt x="936625" y="46100"/>
                </a:lnTo>
                <a:lnTo>
                  <a:pt x="936625" y="30225"/>
                </a:lnTo>
                <a:close/>
              </a:path>
              <a:path w="3619500" h="76200">
                <a:moveTo>
                  <a:pt x="968375" y="30225"/>
                </a:moveTo>
                <a:lnTo>
                  <a:pt x="952500" y="30225"/>
                </a:lnTo>
                <a:lnTo>
                  <a:pt x="952500" y="46100"/>
                </a:lnTo>
                <a:lnTo>
                  <a:pt x="968375" y="46100"/>
                </a:lnTo>
                <a:lnTo>
                  <a:pt x="968375" y="30225"/>
                </a:lnTo>
                <a:close/>
              </a:path>
              <a:path w="3619500" h="76200">
                <a:moveTo>
                  <a:pt x="1000125" y="30225"/>
                </a:moveTo>
                <a:lnTo>
                  <a:pt x="984250" y="30225"/>
                </a:lnTo>
                <a:lnTo>
                  <a:pt x="984250" y="46100"/>
                </a:lnTo>
                <a:lnTo>
                  <a:pt x="1000125" y="46100"/>
                </a:lnTo>
                <a:lnTo>
                  <a:pt x="1000125" y="30225"/>
                </a:lnTo>
                <a:close/>
              </a:path>
              <a:path w="3619500" h="76200">
                <a:moveTo>
                  <a:pt x="1031875" y="30225"/>
                </a:moveTo>
                <a:lnTo>
                  <a:pt x="1016000" y="30225"/>
                </a:lnTo>
                <a:lnTo>
                  <a:pt x="1016000" y="46100"/>
                </a:lnTo>
                <a:lnTo>
                  <a:pt x="1031875" y="46100"/>
                </a:lnTo>
                <a:lnTo>
                  <a:pt x="1031875" y="30225"/>
                </a:lnTo>
                <a:close/>
              </a:path>
              <a:path w="3619500" h="76200">
                <a:moveTo>
                  <a:pt x="1063625" y="30225"/>
                </a:moveTo>
                <a:lnTo>
                  <a:pt x="1047750" y="30225"/>
                </a:lnTo>
                <a:lnTo>
                  <a:pt x="1047750" y="46100"/>
                </a:lnTo>
                <a:lnTo>
                  <a:pt x="1063625" y="46100"/>
                </a:lnTo>
                <a:lnTo>
                  <a:pt x="1063625" y="30225"/>
                </a:lnTo>
                <a:close/>
              </a:path>
              <a:path w="3619500" h="76200">
                <a:moveTo>
                  <a:pt x="1095375" y="30225"/>
                </a:moveTo>
                <a:lnTo>
                  <a:pt x="1079500" y="30225"/>
                </a:lnTo>
                <a:lnTo>
                  <a:pt x="1079500" y="46100"/>
                </a:lnTo>
                <a:lnTo>
                  <a:pt x="1095375" y="46100"/>
                </a:lnTo>
                <a:lnTo>
                  <a:pt x="1095375" y="30225"/>
                </a:lnTo>
                <a:close/>
              </a:path>
              <a:path w="3619500" h="76200">
                <a:moveTo>
                  <a:pt x="1127125" y="30225"/>
                </a:moveTo>
                <a:lnTo>
                  <a:pt x="1111250" y="30225"/>
                </a:lnTo>
                <a:lnTo>
                  <a:pt x="1111250" y="46100"/>
                </a:lnTo>
                <a:lnTo>
                  <a:pt x="1127125" y="46100"/>
                </a:lnTo>
                <a:lnTo>
                  <a:pt x="1127125" y="30225"/>
                </a:lnTo>
                <a:close/>
              </a:path>
              <a:path w="3619500" h="76200">
                <a:moveTo>
                  <a:pt x="1158875" y="30225"/>
                </a:moveTo>
                <a:lnTo>
                  <a:pt x="1143000" y="30225"/>
                </a:lnTo>
                <a:lnTo>
                  <a:pt x="1143000" y="46100"/>
                </a:lnTo>
                <a:lnTo>
                  <a:pt x="1158875" y="46100"/>
                </a:lnTo>
                <a:lnTo>
                  <a:pt x="1158875" y="30225"/>
                </a:lnTo>
                <a:close/>
              </a:path>
              <a:path w="3619500" h="76200">
                <a:moveTo>
                  <a:pt x="1190625" y="30225"/>
                </a:moveTo>
                <a:lnTo>
                  <a:pt x="1174750" y="30225"/>
                </a:lnTo>
                <a:lnTo>
                  <a:pt x="1174750" y="46100"/>
                </a:lnTo>
                <a:lnTo>
                  <a:pt x="1190625" y="46100"/>
                </a:lnTo>
                <a:lnTo>
                  <a:pt x="1190625" y="30225"/>
                </a:lnTo>
                <a:close/>
              </a:path>
              <a:path w="3619500" h="76200">
                <a:moveTo>
                  <a:pt x="1222375" y="30225"/>
                </a:moveTo>
                <a:lnTo>
                  <a:pt x="1206500" y="30225"/>
                </a:lnTo>
                <a:lnTo>
                  <a:pt x="1206500" y="46100"/>
                </a:lnTo>
                <a:lnTo>
                  <a:pt x="1222375" y="46100"/>
                </a:lnTo>
                <a:lnTo>
                  <a:pt x="1222375" y="30225"/>
                </a:lnTo>
                <a:close/>
              </a:path>
              <a:path w="3619500" h="76200">
                <a:moveTo>
                  <a:pt x="1254125" y="30225"/>
                </a:moveTo>
                <a:lnTo>
                  <a:pt x="1238250" y="30225"/>
                </a:lnTo>
                <a:lnTo>
                  <a:pt x="1238250" y="46100"/>
                </a:lnTo>
                <a:lnTo>
                  <a:pt x="1254125" y="46100"/>
                </a:lnTo>
                <a:lnTo>
                  <a:pt x="1254125" y="30225"/>
                </a:lnTo>
                <a:close/>
              </a:path>
              <a:path w="3619500" h="76200">
                <a:moveTo>
                  <a:pt x="1285875" y="30225"/>
                </a:moveTo>
                <a:lnTo>
                  <a:pt x="1270000" y="30225"/>
                </a:lnTo>
                <a:lnTo>
                  <a:pt x="1270000" y="46100"/>
                </a:lnTo>
                <a:lnTo>
                  <a:pt x="1285875" y="46100"/>
                </a:lnTo>
                <a:lnTo>
                  <a:pt x="1285875" y="30225"/>
                </a:lnTo>
                <a:close/>
              </a:path>
              <a:path w="3619500" h="76200">
                <a:moveTo>
                  <a:pt x="1317625" y="30225"/>
                </a:moveTo>
                <a:lnTo>
                  <a:pt x="1301750" y="30225"/>
                </a:lnTo>
                <a:lnTo>
                  <a:pt x="1301750" y="46100"/>
                </a:lnTo>
                <a:lnTo>
                  <a:pt x="1317625" y="46100"/>
                </a:lnTo>
                <a:lnTo>
                  <a:pt x="1317625" y="30225"/>
                </a:lnTo>
                <a:close/>
              </a:path>
              <a:path w="3619500" h="76200">
                <a:moveTo>
                  <a:pt x="1349375" y="30225"/>
                </a:moveTo>
                <a:lnTo>
                  <a:pt x="1333500" y="30225"/>
                </a:lnTo>
                <a:lnTo>
                  <a:pt x="1333500" y="46100"/>
                </a:lnTo>
                <a:lnTo>
                  <a:pt x="1349375" y="46100"/>
                </a:lnTo>
                <a:lnTo>
                  <a:pt x="1349375" y="30225"/>
                </a:lnTo>
                <a:close/>
              </a:path>
              <a:path w="3619500" h="76200">
                <a:moveTo>
                  <a:pt x="1381125" y="30225"/>
                </a:moveTo>
                <a:lnTo>
                  <a:pt x="1365250" y="30225"/>
                </a:lnTo>
                <a:lnTo>
                  <a:pt x="1365250" y="46100"/>
                </a:lnTo>
                <a:lnTo>
                  <a:pt x="1381125" y="46100"/>
                </a:lnTo>
                <a:lnTo>
                  <a:pt x="1381125" y="30225"/>
                </a:lnTo>
                <a:close/>
              </a:path>
              <a:path w="3619500" h="76200">
                <a:moveTo>
                  <a:pt x="1412875" y="30225"/>
                </a:moveTo>
                <a:lnTo>
                  <a:pt x="1397000" y="30225"/>
                </a:lnTo>
                <a:lnTo>
                  <a:pt x="1397000" y="46100"/>
                </a:lnTo>
                <a:lnTo>
                  <a:pt x="1412875" y="46100"/>
                </a:lnTo>
                <a:lnTo>
                  <a:pt x="1412875" y="30225"/>
                </a:lnTo>
                <a:close/>
              </a:path>
              <a:path w="3619500" h="76200">
                <a:moveTo>
                  <a:pt x="1444625" y="30225"/>
                </a:moveTo>
                <a:lnTo>
                  <a:pt x="1428750" y="30225"/>
                </a:lnTo>
                <a:lnTo>
                  <a:pt x="1428750" y="46100"/>
                </a:lnTo>
                <a:lnTo>
                  <a:pt x="1444625" y="46100"/>
                </a:lnTo>
                <a:lnTo>
                  <a:pt x="1444625" y="30225"/>
                </a:lnTo>
                <a:close/>
              </a:path>
              <a:path w="3619500" h="76200">
                <a:moveTo>
                  <a:pt x="1476375" y="30225"/>
                </a:moveTo>
                <a:lnTo>
                  <a:pt x="1460500" y="30225"/>
                </a:lnTo>
                <a:lnTo>
                  <a:pt x="1460500" y="46100"/>
                </a:lnTo>
                <a:lnTo>
                  <a:pt x="1476375" y="46100"/>
                </a:lnTo>
                <a:lnTo>
                  <a:pt x="1476375" y="30225"/>
                </a:lnTo>
                <a:close/>
              </a:path>
              <a:path w="3619500" h="76200">
                <a:moveTo>
                  <a:pt x="1508125" y="30225"/>
                </a:moveTo>
                <a:lnTo>
                  <a:pt x="1492250" y="30225"/>
                </a:lnTo>
                <a:lnTo>
                  <a:pt x="1492250" y="46100"/>
                </a:lnTo>
                <a:lnTo>
                  <a:pt x="1508125" y="46100"/>
                </a:lnTo>
                <a:lnTo>
                  <a:pt x="1508125" y="30225"/>
                </a:lnTo>
                <a:close/>
              </a:path>
              <a:path w="3619500" h="76200">
                <a:moveTo>
                  <a:pt x="1539875" y="30225"/>
                </a:moveTo>
                <a:lnTo>
                  <a:pt x="1524000" y="30225"/>
                </a:lnTo>
                <a:lnTo>
                  <a:pt x="1524000" y="46100"/>
                </a:lnTo>
                <a:lnTo>
                  <a:pt x="1539875" y="46100"/>
                </a:lnTo>
                <a:lnTo>
                  <a:pt x="1539875" y="30225"/>
                </a:lnTo>
                <a:close/>
              </a:path>
              <a:path w="3619500" h="76200">
                <a:moveTo>
                  <a:pt x="1571625" y="30225"/>
                </a:moveTo>
                <a:lnTo>
                  <a:pt x="1555750" y="30225"/>
                </a:lnTo>
                <a:lnTo>
                  <a:pt x="1555750" y="46100"/>
                </a:lnTo>
                <a:lnTo>
                  <a:pt x="1571625" y="46100"/>
                </a:lnTo>
                <a:lnTo>
                  <a:pt x="1571625" y="30225"/>
                </a:lnTo>
                <a:close/>
              </a:path>
              <a:path w="3619500" h="76200">
                <a:moveTo>
                  <a:pt x="1603375" y="30225"/>
                </a:moveTo>
                <a:lnTo>
                  <a:pt x="1587500" y="30225"/>
                </a:lnTo>
                <a:lnTo>
                  <a:pt x="1587500" y="46100"/>
                </a:lnTo>
                <a:lnTo>
                  <a:pt x="1603375" y="46100"/>
                </a:lnTo>
                <a:lnTo>
                  <a:pt x="1603375" y="30225"/>
                </a:lnTo>
                <a:close/>
              </a:path>
              <a:path w="3619500" h="76200">
                <a:moveTo>
                  <a:pt x="1635125" y="30225"/>
                </a:moveTo>
                <a:lnTo>
                  <a:pt x="1619250" y="30225"/>
                </a:lnTo>
                <a:lnTo>
                  <a:pt x="1619250" y="46100"/>
                </a:lnTo>
                <a:lnTo>
                  <a:pt x="1635125" y="46100"/>
                </a:lnTo>
                <a:lnTo>
                  <a:pt x="1635125" y="30225"/>
                </a:lnTo>
                <a:close/>
              </a:path>
              <a:path w="3619500" h="76200">
                <a:moveTo>
                  <a:pt x="1666875" y="30225"/>
                </a:moveTo>
                <a:lnTo>
                  <a:pt x="1651000" y="30225"/>
                </a:lnTo>
                <a:lnTo>
                  <a:pt x="1651000" y="46100"/>
                </a:lnTo>
                <a:lnTo>
                  <a:pt x="1666875" y="46100"/>
                </a:lnTo>
                <a:lnTo>
                  <a:pt x="1666875" y="30225"/>
                </a:lnTo>
                <a:close/>
              </a:path>
              <a:path w="3619500" h="76200">
                <a:moveTo>
                  <a:pt x="1698625" y="30225"/>
                </a:moveTo>
                <a:lnTo>
                  <a:pt x="1682750" y="30225"/>
                </a:lnTo>
                <a:lnTo>
                  <a:pt x="1682750" y="46100"/>
                </a:lnTo>
                <a:lnTo>
                  <a:pt x="1698625" y="46100"/>
                </a:lnTo>
                <a:lnTo>
                  <a:pt x="1698625" y="30225"/>
                </a:lnTo>
                <a:close/>
              </a:path>
              <a:path w="3619500" h="76200">
                <a:moveTo>
                  <a:pt x="1730375" y="30225"/>
                </a:moveTo>
                <a:lnTo>
                  <a:pt x="1714500" y="30225"/>
                </a:lnTo>
                <a:lnTo>
                  <a:pt x="1714500" y="46100"/>
                </a:lnTo>
                <a:lnTo>
                  <a:pt x="1730375" y="46100"/>
                </a:lnTo>
                <a:lnTo>
                  <a:pt x="1730375" y="30225"/>
                </a:lnTo>
                <a:close/>
              </a:path>
              <a:path w="3619500" h="76200">
                <a:moveTo>
                  <a:pt x="1762125" y="30225"/>
                </a:moveTo>
                <a:lnTo>
                  <a:pt x="1746250" y="30225"/>
                </a:lnTo>
                <a:lnTo>
                  <a:pt x="1746250" y="46100"/>
                </a:lnTo>
                <a:lnTo>
                  <a:pt x="1762125" y="46100"/>
                </a:lnTo>
                <a:lnTo>
                  <a:pt x="1762125" y="30225"/>
                </a:lnTo>
                <a:close/>
              </a:path>
              <a:path w="3619500" h="76200">
                <a:moveTo>
                  <a:pt x="1793875" y="30225"/>
                </a:moveTo>
                <a:lnTo>
                  <a:pt x="1778000" y="30225"/>
                </a:lnTo>
                <a:lnTo>
                  <a:pt x="1778000" y="46100"/>
                </a:lnTo>
                <a:lnTo>
                  <a:pt x="1793875" y="46100"/>
                </a:lnTo>
                <a:lnTo>
                  <a:pt x="1793875" y="30225"/>
                </a:lnTo>
                <a:close/>
              </a:path>
              <a:path w="3619500" h="76200">
                <a:moveTo>
                  <a:pt x="1825625" y="30225"/>
                </a:moveTo>
                <a:lnTo>
                  <a:pt x="1809750" y="30225"/>
                </a:lnTo>
                <a:lnTo>
                  <a:pt x="1809750" y="46100"/>
                </a:lnTo>
                <a:lnTo>
                  <a:pt x="1825625" y="46100"/>
                </a:lnTo>
                <a:lnTo>
                  <a:pt x="1825625" y="30225"/>
                </a:lnTo>
                <a:close/>
              </a:path>
              <a:path w="3619500" h="76200">
                <a:moveTo>
                  <a:pt x="1857375" y="30225"/>
                </a:moveTo>
                <a:lnTo>
                  <a:pt x="1841500" y="30225"/>
                </a:lnTo>
                <a:lnTo>
                  <a:pt x="1841500" y="46100"/>
                </a:lnTo>
                <a:lnTo>
                  <a:pt x="1857375" y="46100"/>
                </a:lnTo>
                <a:lnTo>
                  <a:pt x="1857375" y="30225"/>
                </a:lnTo>
                <a:close/>
              </a:path>
              <a:path w="3619500" h="76200">
                <a:moveTo>
                  <a:pt x="1889125" y="30225"/>
                </a:moveTo>
                <a:lnTo>
                  <a:pt x="1873250" y="30225"/>
                </a:lnTo>
                <a:lnTo>
                  <a:pt x="1873250" y="46100"/>
                </a:lnTo>
                <a:lnTo>
                  <a:pt x="1889125" y="46100"/>
                </a:lnTo>
                <a:lnTo>
                  <a:pt x="1889125" y="30225"/>
                </a:lnTo>
                <a:close/>
              </a:path>
              <a:path w="3619500" h="76200">
                <a:moveTo>
                  <a:pt x="1920875" y="30225"/>
                </a:moveTo>
                <a:lnTo>
                  <a:pt x="1905000" y="30225"/>
                </a:lnTo>
                <a:lnTo>
                  <a:pt x="1905000" y="46100"/>
                </a:lnTo>
                <a:lnTo>
                  <a:pt x="1920875" y="46100"/>
                </a:lnTo>
                <a:lnTo>
                  <a:pt x="1920875" y="30225"/>
                </a:lnTo>
                <a:close/>
              </a:path>
              <a:path w="3619500" h="76200">
                <a:moveTo>
                  <a:pt x="1952625" y="30225"/>
                </a:moveTo>
                <a:lnTo>
                  <a:pt x="1936750" y="30225"/>
                </a:lnTo>
                <a:lnTo>
                  <a:pt x="1936750" y="46100"/>
                </a:lnTo>
                <a:lnTo>
                  <a:pt x="1952625" y="46100"/>
                </a:lnTo>
                <a:lnTo>
                  <a:pt x="1952625" y="30225"/>
                </a:lnTo>
                <a:close/>
              </a:path>
              <a:path w="3619500" h="76200">
                <a:moveTo>
                  <a:pt x="1984375" y="30225"/>
                </a:moveTo>
                <a:lnTo>
                  <a:pt x="1968500" y="30225"/>
                </a:lnTo>
                <a:lnTo>
                  <a:pt x="1968500" y="46100"/>
                </a:lnTo>
                <a:lnTo>
                  <a:pt x="1984375" y="46100"/>
                </a:lnTo>
                <a:lnTo>
                  <a:pt x="1984375" y="30225"/>
                </a:lnTo>
                <a:close/>
              </a:path>
              <a:path w="3619500" h="76200">
                <a:moveTo>
                  <a:pt x="2016125" y="30225"/>
                </a:moveTo>
                <a:lnTo>
                  <a:pt x="2000250" y="30225"/>
                </a:lnTo>
                <a:lnTo>
                  <a:pt x="2000250" y="46100"/>
                </a:lnTo>
                <a:lnTo>
                  <a:pt x="2016125" y="46100"/>
                </a:lnTo>
                <a:lnTo>
                  <a:pt x="2016125" y="30225"/>
                </a:lnTo>
                <a:close/>
              </a:path>
              <a:path w="3619500" h="76200">
                <a:moveTo>
                  <a:pt x="2047875" y="30225"/>
                </a:moveTo>
                <a:lnTo>
                  <a:pt x="2032000" y="30225"/>
                </a:lnTo>
                <a:lnTo>
                  <a:pt x="2032000" y="46100"/>
                </a:lnTo>
                <a:lnTo>
                  <a:pt x="2047875" y="46100"/>
                </a:lnTo>
                <a:lnTo>
                  <a:pt x="2047875" y="30225"/>
                </a:lnTo>
                <a:close/>
              </a:path>
              <a:path w="3619500" h="76200">
                <a:moveTo>
                  <a:pt x="2079625" y="30225"/>
                </a:moveTo>
                <a:lnTo>
                  <a:pt x="2063750" y="30225"/>
                </a:lnTo>
                <a:lnTo>
                  <a:pt x="2063750" y="46100"/>
                </a:lnTo>
                <a:lnTo>
                  <a:pt x="2079625" y="46100"/>
                </a:lnTo>
                <a:lnTo>
                  <a:pt x="2079625" y="30225"/>
                </a:lnTo>
                <a:close/>
              </a:path>
              <a:path w="3619500" h="76200">
                <a:moveTo>
                  <a:pt x="2111375" y="30225"/>
                </a:moveTo>
                <a:lnTo>
                  <a:pt x="2095500" y="30225"/>
                </a:lnTo>
                <a:lnTo>
                  <a:pt x="2095500" y="46100"/>
                </a:lnTo>
                <a:lnTo>
                  <a:pt x="2111375" y="46100"/>
                </a:lnTo>
                <a:lnTo>
                  <a:pt x="2111375" y="30225"/>
                </a:lnTo>
                <a:close/>
              </a:path>
              <a:path w="3619500" h="76200">
                <a:moveTo>
                  <a:pt x="2143125" y="30225"/>
                </a:moveTo>
                <a:lnTo>
                  <a:pt x="2127250" y="30225"/>
                </a:lnTo>
                <a:lnTo>
                  <a:pt x="2127250" y="46100"/>
                </a:lnTo>
                <a:lnTo>
                  <a:pt x="2143125" y="46100"/>
                </a:lnTo>
                <a:lnTo>
                  <a:pt x="2143125" y="30225"/>
                </a:lnTo>
                <a:close/>
              </a:path>
              <a:path w="3619500" h="76200">
                <a:moveTo>
                  <a:pt x="2174875" y="30225"/>
                </a:moveTo>
                <a:lnTo>
                  <a:pt x="2159000" y="30225"/>
                </a:lnTo>
                <a:lnTo>
                  <a:pt x="2159000" y="46100"/>
                </a:lnTo>
                <a:lnTo>
                  <a:pt x="2174875" y="46100"/>
                </a:lnTo>
                <a:lnTo>
                  <a:pt x="2174875" y="30225"/>
                </a:lnTo>
                <a:close/>
              </a:path>
              <a:path w="3619500" h="76200">
                <a:moveTo>
                  <a:pt x="2206625" y="30225"/>
                </a:moveTo>
                <a:lnTo>
                  <a:pt x="2190750" y="30225"/>
                </a:lnTo>
                <a:lnTo>
                  <a:pt x="2190750" y="46100"/>
                </a:lnTo>
                <a:lnTo>
                  <a:pt x="2206625" y="46100"/>
                </a:lnTo>
                <a:lnTo>
                  <a:pt x="2206625" y="30225"/>
                </a:lnTo>
                <a:close/>
              </a:path>
              <a:path w="3619500" h="76200">
                <a:moveTo>
                  <a:pt x="2238375" y="30225"/>
                </a:moveTo>
                <a:lnTo>
                  <a:pt x="2222500" y="30225"/>
                </a:lnTo>
                <a:lnTo>
                  <a:pt x="2222500" y="46100"/>
                </a:lnTo>
                <a:lnTo>
                  <a:pt x="2238375" y="46100"/>
                </a:lnTo>
                <a:lnTo>
                  <a:pt x="2238375" y="30225"/>
                </a:lnTo>
                <a:close/>
              </a:path>
              <a:path w="3619500" h="76200">
                <a:moveTo>
                  <a:pt x="2270125" y="30225"/>
                </a:moveTo>
                <a:lnTo>
                  <a:pt x="2254250" y="30225"/>
                </a:lnTo>
                <a:lnTo>
                  <a:pt x="2254250" y="46100"/>
                </a:lnTo>
                <a:lnTo>
                  <a:pt x="2270125" y="46100"/>
                </a:lnTo>
                <a:lnTo>
                  <a:pt x="2270125" y="30225"/>
                </a:lnTo>
                <a:close/>
              </a:path>
              <a:path w="3619500" h="76200">
                <a:moveTo>
                  <a:pt x="2301875" y="30225"/>
                </a:moveTo>
                <a:lnTo>
                  <a:pt x="2286000" y="30225"/>
                </a:lnTo>
                <a:lnTo>
                  <a:pt x="2286000" y="46100"/>
                </a:lnTo>
                <a:lnTo>
                  <a:pt x="2301875" y="46100"/>
                </a:lnTo>
                <a:lnTo>
                  <a:pt x="2301875" y="30225"/>
                </a:lnTo>
                <a:close/>
              </a:path>
              <a:path w="3619500" h="76200">
                <a:moveTo>
                  <a:pt x="2333625" y="30225"/>
                </a:moveTo>
                <a:lnTo>
                  <a:pt x="2317750" y="30225"/>
                </a:lnTo>
                <a:lnTo>
                  <a:pt x="2317750" y="46100"/>
                </a:lnTo>
                <a:lnTo>
                  <a:pt x="2333625" y="46100"/>
                </a:lnTo>
                <a:lnTo>
                  <a:pt x="2333625" y="30225"/>
                </a:lnTo>
                <a:close/>
              </a:path>
              <a:path w="3619500" h="76200">
                <a:moveTo>
                  <a:pt x="2365375" y="30225"/>
                </a:moveTo>
                <a:lnTo>
                  <a:pt x="2349500" y="30225"/>
                </a:lnTo>
                <a:lnTo>
                  <a:pt x="2349500" y="46100"/>
                </a:lnTo>
                <a:lnTo>
                  <a:pt x="2365375" y="46100"/>
                </a:lnTo>
                <a:lnTo>
                  <a:pt x="2365375" y="30225"/>
                </a:lnTo>
                <a:close/>
              </a:path>
              <a:path w="3619500" h="76200">
                <a:moveTo>
                  <a:pt x="2397125" y="30225"/>
                </a:moveTo>
                <a:lnTo>
                  <a:pt x="2381250" y="30225"/>
                </a:lnTo>
                <a:lnTo>
                  <a:pt x="2381250" y="46100"/>
                </a:lnTo>
                <a:lnTo>
                  <a:pt x="2397125" y="46100"/>
                </a:lnTo>
                <a:lnTo>
                  <a:pt x="2397125" y="30225"/>
                </a:lnTo>
                <a:close/>
              </a:path>
              <a:path w="3619500" h="76200">
                <a:moveTo>
                  <a:pt x="2428875" y="30225"/>
                </a:moveTo>
                <a:lnTo>
                  <a:pt x="2413000" y="30225"/>
                </a:lnTo>
                <a:lnTo>
                  <a:pt x="2413000" y="46100"/>
                </a:lnTo>
                <a:lnTo>
                  <a:pt x="2428875" y="46100"/>
                </a:lnTo>
                <a:lnTo>
                  <a:pt x="2428875" y="30225"/>
                </a:lnTo>
                <a:close/>
              </a:path>
              <a:path w="3619500" h="76200">
                <a:moveTo>
                  <a:pt x="2460625" y="30225"/>
                </a:moveTo>
                <a:lnTo>
                  <a:pt x="2444750" y="30225"/>
                </a:lnTo>
                <a:lnTo>
                  <a:pt x="2444750" y="46100"/>
                </a:lnTo>
                <a:lnTo>
                  <a:pt x="2460625" y="46100"/>
                </a:lnTo>
                <a:lnTo>
                  <a:pt x="2460625" y="30225"/>
                </a:lnTo>
                <a:close/>
              </a:path>
              <a:path w="3619500" h="76200">
                <a:moveTo>
                  <a:pt x="2492375" y="30225"/>
                </a:moveTo>
                <a:lnTo>
                  <a:pt x="2476500" y="30225"/>
                </a:lnTo>
                <a:lnTo>
                  <a:pt x="2476500" y="46100"/>
                </a:lnTo>
                <a:lnTo>
                  <a:pt x="2492375" y="46100"/>
                </a:lnTo>
                <a:lnTo>
                  <a:pt x="2492375" y="30225"/>
                </a:lnTo>
                <a:close/>
              </a:path>
              <a:path w="3619500" h="76200">
                <a:moveTo>
                  <a:pt x="2524125" y="30225"/>
                </a:moveTo>
                <a:lnTo>
                  <a:pt x="2508250" y="30225"/>
                </a:lnTo>
                <a:lnTo>
                  <a:pt x="2508250" y="46100"/>
                </a:lnTo>
                <a:lnTo>
                  <a:pt x="2524125" y="46100"/>
                </a:lnTo>
                <a:lnTo>
                  <a:pt x="2524125" y="30225"/>
                </a:lnTo>
                <a:close/>
              </a:path>
              <a:path w="3619500" h="76200">
                <a:moveTo>
                  <a:pt x="2555875" y="30225"/>
                </a:moveTo>
                <a:lnTo>
                  <a:pt x="2540000" y="30225"/>
                </a:lnTo>
                <a:lnTo>
                  <a:pt x="2540000" y="46100"/>
                </a:lnTo>
                <a:lnTo>
                  <a:pt x="2555875" y="46100"/>
                </a:lnTo>
                <a:lnTo>
                  <a:pt x="2555875" y="30225"/>
                </a:lnTo>
                <a:close/>
              </a:path>
              <a:path w="3619500" h="76200">
                <a:moveTo>
                  <a:pt x="2587625" y="30225"/>
                </a:moveTo>
                <a:lnTo>
                  <a:pt x="2571750" y="30225"/>
                </a:lnTo>
                <a:lnTo>
                  <a:pt x="2571750" y="46100"/>
                </a:lnTo>
                <a:lnTo>
                  <a:pt x="2587625" y="46100"/>
                </a:lnTo>
                <a:lnTo>
                  <a:pt x="2587625" y="30225"/>
                </a:lnTo>
                <a:close/>
              </a:path>
              <a:path w="3619500" h="76200">
                <a:moveTo>
                  <a:pt x="2619375" y="30225"/>
                </a:moveTo>
                <a:lnTo>
                  <a:pt x="2603500" y="30225"/>
                </a:lnTo>
                <a:lnTo>
                  <a:pt x="2603500" y="46100"/>
                </a:lnTo>
                <a:lnTo>
                  <a:pt x="2619375" y="46100"/>
                </a:lnTo>
                <a:lnTo>
                  <a:pt x="2619375" y="30225"/>
                </a:lnTo>
                <a:close/>
              </a:path>
              <a:path w="3619500" h="76200">
                <a:moveTo>
                  <a:pt x="2651125" y="30225"/>
                </a:moveTo>
                <a:lnTo>
                  <a:pt x="2635250" y="30225"/>
                </a:lnTo>
                <a:lnTo>
                  <a:pt x="2635250" y="46100"/>
                </a:lnTo>
                <a:lnTo>
                  <a:pt x="2651125" y="46100"/>
                </a:lnTo>
                <a:lnTo>
                  <a:pt x="2651125" y="30225"/>
                </a:lnTo>
                <a:close/>
              </a:path>
              <a:path w="3619500" h="76200">
                <a:moveTo>
                  <a:pt x="2682875" y="30225"/>
                </a:moveTo>
                <a:lnTo>
                  <a:pt x="2667000" y="30225"/>
                </a:lnTo>
                <a:lnTo>
                  <a:pt x="2667000" y="46100"/>
                </a:lnTo>
                <a:lnTo>
                  <a:pt x="2682875" y="46100"/>
                </a:lnTo>
                <a:lnTo>
                  <a:pt x="2682875" y="30225"/>
                </a:lnTo>
                <a:close/>
              </a:path>
              <a:path w="3619500" h="76200">
                <a:moveTo>
                  <a:pt x="2714625" y="30225"/>
                </a:moveTo>
                <a:lnTo>
                  <a:pt x="2698750" y="30225"/>
                </a:lnTo>
                <a:lnTo>
                  <a:pt x="2698750" y="46100"/>
                </a:lnTo>
                <a:lnTo>
                  <a:pt x="2714625" y="46100"/>
                </a:lnTo>
                <a:lnTo>
                  <a:pt x="2714625" y="30225"/>
                </a:lnTo>
                <a:close/>
              </a:path>
              <a:path w="3619500" h="76200">
                <a:moveTo>
                  <a:pt x="2746375" y="30225"/>
                </a:moveTo>
                <a:lnTo>
                  <a:pt x="2730500" y="30225"/>
                </a:lnTo>
                <a:lnTo>
                  <a:pt x="2730500" y="46100"/>
                </a:lnTo>
                <a:lnTo>
                  <a:pt x="2746375" y="46100"/>
                </a:lnTo>
                <a:lnTo>
                  <a:pt x="2746375" y="30225"/>
                </a:lnTo>
                <a:close/>
              </a:path>
              <a:path w="3619500" h="76200">
                <a:moveTo>
                  <a:pt x="2778125" y="30225"/>
                </a:moveTo>
                <a:lnTo>
                  <a:pt x="2762250" y="30225"/>
                </a:lnTo>
                <a:lnTo>
                  <a:pt x="2762250" y="46100"/>
                </a:lnTo>
                <a:lnTo>
                  <a:pt x="2778125" y="46100"/>
                </a:lnTo>
                <a:lnTo>
                  <a:pt x="2778125" y="30225"/>
                </a:lnTo>
                <a:close/>
              </a:path>
              <a:path w="3619500" h="76200">
                <a:moveTo>
                  <a:pt x="2809875" y="30225"/>
                </a:moveTo>
                <a:lnTo>
                  <a:pt x="2794000" y="30225"/>
                </a:lnTo>
                <a:lnTo>
                  <a:pt x="2794000" y="46100"/>
                </a:lnTo>
                <a:lnTo>
                  <a:pt x="2809875" y="46100"/>
                </a:lnTo>
                <a:lnTo>
                  <a:pt x="2809875" y="30225"/>
                </a:lnTo>
                <a:close/>
              </a:path>
              <a:path w="3619500" h="76200">
                <a:moveTo>
                  <a:pt x="2841625" y="30225"/>
                </a:moveTo>
                <a:lnTo>
                  <a:pt x="2825750" y="30225"/>
                </a:lnTo>
                <a:lnTo>
                  <a:pt x="2825750" y="46100"/>
                </a:lnTo>
                <a:lnTo>
                  <a:pt x="2841625" y="46100"/>
                </a:lnTo>
                <a:lnTo>
                  <a:pt x="2841625" y="30225"/>
                </a:lnTo>
                <a:close/>
              </a:path>
              <a:path w="3619500" h="76200">
                <a:moveTo>
                  <a:pt x="2873375" y="30225"/>
                </a:moveTo>
                <a:lnTo>
                  <a:pt x="2857500" y="30225"/>
                </a:lnTo>
                <a:lnTo>
                  <a:pt x="2857500" y="46100"/>
                </a:lnTo>
                <a:lnTo>
                  <a:pt x="2873375" y="46100"/>
                </a:lnTo>
                <a:lnTo>
                  <a:pt x="2873375" y="30225"/>
                </a:lnTo>
                <a:close/>
              </a:path>
              <a:path w="3619500" h="76200">
                <a:moveTo>
                  <a:pt x="2905125" y="30225"/>
                </a:moveTo>
                <a:lnTo>
                  <a:pt x="2889250" y="30225"/>
                </a:lnTo>
                <a:lnTo>
                  <a:pt x="2889250" y="46100"/>
                </a:lnTo>
                <a:lnTo>
                  <a:pt x="2905125" y="46100"/>
                </a:lnTo>
                <a:lnTo>
                  <a:pt x="2905125" y="30225"/>
                </a:lnTo>
                <a:close/>
              </a:path>
              <a:path w="3619500" h="76200">
                <a:moveTo>
                  <a:pt x="2936875" y="30225"/>
                </a:moveTo>
                <a:lnTo>
                  <a:pt x="2921000" y="30225"/>
                </a:lnTo>
                <a:lnTo>
                  <a:pt x="2921000" y="46100"/>
                </a:lnTo>
                <a:lnTo>
                  <a:pt x="2936875" y="46100"/>
                </a:lnTo>
                <a:lnTo>
                  <a:pt x="2936875" y="30225"/>
                </a:lnTo>
                <a:close/>
              </a:path>
              <a:path w="3619500" h="76200">
                <a:moveTo>
                  <a:pt x="2968625" y="30225"/>
                </a:moveTo>
                <a:lnTo>
                  <a:pt x="2952750" y="30225"/>
                </a:lnTo>
                <a:lnTo>
                  <a:pt x="2952750" y="46100"/>
                </a:lnTo>
                <a:lnTo>
                  <a:pt x="2968625" y="46100"/>
                </a:lnTo>
                <a:lnTo>
                  <a:pt x="2968625" y="30225"/>
                </a:lnTo>
                <a:close/>
              </a:path>
              <a:path w="3619500" h="76200">
                <a:moveTo>
                  <a:pt x="3000375" y="30225"/>
                </a:moveTo>
                <a:lnTo>
                  <a:pt x="2984500" y="30225"/>
                </a:lnTo>
                <a:lnTo>
                  <a:pt x="2984500" y="46100"/>
                </a:lnTo>
                <a:lnTo>
                  <a:pt x="3000375" y="46100"/>
                </a:lnTo>
                <a:lnTo>
                  <a:pt x="3000375" y="30225"/>
                </a:lnTo>
                <a:close/>
              </a:path>
              <a:path w="3619500" h="76200">
                <a:moveTo>
                  <a:pt x="3032125" y="30225"/>
                </a:moveTo>
                <a:lnTo>
                  <a:pt x="3016250" y="30225"/>
                </a:lnTo>
                <a:lnTo>
                  <a:pt x="3016250" y="46100"/>
                </a:lnTo>
                <a:lnTo>
                  <a:pt x="3032125" y="46100"/>
                </a:lnTo>
                <a:lnTo>
                  <a:pt x="3032125" y="30225"/>
                </a:lnTo>
                <a:close/>
              </a:path>
              <a:path w="3619500" h="76200">
                <a:moveTo>
                  <a:pt x="3063875" y="30225"/>
                </a:moveTo>
                <a:lnTo>
                  <a:pt x="3048000" y="30225"/>
                </a:lnTo>
                <a:lnTo>
                  <a:pt x="3048000" y="46100"/>
                </a:lnTo>
                <a:lnTo>
                  <a:pt x="3063875" y="46100"/>
                </a:lnTo>
                <a:lnTo>
                  <a:pt x="3063875" y="30225"/>
                </a:lnTo>
                <a:close/>
              </a:path>
              <a:path w="3619500" h="76200">
                <a:moveTo>
                  <a:pt x="3095625" y="30225"/>
                </a:moveTo>
                <a:lnTo>
                  <a:pt x="3079750" y="30225"/>
                </a:lnTo>
                <a:lnTo>
                  <a:pt x="3079750" y="46100"/>
                </a:lnTo>
                <a:lnTo>
                  <a:pt x="3095625" y="46100"/>
                </a:lnTo>
                <a:lnTo>
                  <a:pt x="3095625" y="30225"/>
                </a:lnTo>
                <a:close/>
              </a:path>
              <a:path w="3619500" h="76200">
                <a:moveTo>
                  <a:pt x="3127375" y="30225"/>
                </a:moveTo>
                <a:lnTo>
                  <a:pt x="3111500" y="30225"/>
                </a:lnTo>
                <a:lnTo>
                  <a:pt x="3111500" y="46100"/>
                </a:lnTo>
                <a:lnTo>
                  <a:pt x="3127375" y="46100"/>
                </a:lnTo>
                <a:lnTo>
                  <a:pt x="3127375" y="30225"/>
                </a:lnTo>
                <a:close/>
              </a:path>
              <a:path w="3619500" h="76200">
                <a:moveTo>
                  <a:pt x="3159125" y="30225"/>
                </a:moveTo>
                <a:lnTo>
                  <a:pt x="3143250" y="30225"/>
                </a:lnTo>
                <a:lnTo>
                  <a:pt x="3143250" y="46100"/>
                </a:lnTo>
                <a:lnTo>
                  <a:pt x="3159125" y="46100"/>
                </a:lnTo>
                <a:lnTo>
                  <a:pt x="3159125" y="30225"/>
                </a:lnTo>
                <a:close/>
              </a:path>
              <a:path w="3619500" h="76200">
                <a:moveTo>
                  <a:pt x="3190875" y="30225"/>
                </a:moveTo>
                <a:lnTo>
                  <a:pt x="3175000" y="30225"/>
                </a:lnTo>
                <a:lnTo>
                  <a:pt x="3175000" y="46100"/>
                </a:lnTo>
                <a:lnTo>
                  <a:pt x="3190875" y="46100"/>
                </a:lnTo>
                <a:lnTo>
                  <a:pt x="3190875" y="30225"/>
                </a:lnTo>
                <a:close/>
              </a:path>
              <a:path w="3619500" h="76200">
                <a:moveTo>
                  <a:pt x="3222625" y="30225"/>
                </a:moveTo>
                <a:lnTo>
                  <a:pt x="3206750" y="30225"/>
                </a:lnTo>
                <a:lnTo>
                  <a:pt x="3206750" y="46100"/>
                </a:lnTo>
                <a:lnTo>
                  <a:pt x="3222625" y="46100"/>
                </a:lnTo>
                <a:lnTo>
                  <a:pt x="3222625" y="30225"/>
                </a:lnTo>
                <a:close/>
              </a:path>
              <a:path w="3619500" h="76200">
                <a:moveTo>
                  <a:pt x="3254375" y="30225"/>
                </a:moveTo>
                <a:lnTo>
                  <a:pt x="3238500" y="30225"/>
                </a:lnTo>
                <a:lnTo>
                  <a:pt x="3238500" y="46100"/>
                </a:lnTo>
                <a:lnTo>
                  <a:pt x="3254375" y="46100"/>
                </a:lnTo>
                <a:lnTo>
                  <a:pt x="3254375" y="30225"/>
                </a:lnTo>
                <a:close/>
              </a:path>
              <a:path w="3619500" h="76200">
                <a:moveTo>
                  <a:pt x="3286125" y="30225"/>
                </a:moveTo>
                <a:lnTo>
                  <a:pt x="3270250" y="30225"/>
                </a:lnTo>
                <a:lnTo>
                  <a:pt x="3270250" y="46100"/>
                </a:lnTo>
                <a:lnTo>
                  <a:pt x="3286125" y="46100"/>
                </a:lnTo>
                <a:lnTo>
                  <a:pt x="3286125" y="30225"/>
                </a:lnTo>
                <a:close/>
              </a:path>
              <a:path w="3619500" h="76200">
                <a:moveTo>
                  <a:pt x="3317875" y="30225"/>
                </a:moveTo>
                <a:lnTo>
                  <a:pt x="3302000" y="30225"/>
                </a:lnTo>
                <a:lnTo>
                  <a:pt x="3302000" y="46100"/>
                </a:lnTo>
                <a:lnTo>
                  <a:pt x="3317875" y="46100"/>
                </a:lnTo>
                <a:lnTo>
                  <a:pt x="3317875" y="30225"/>
                </a:lnTo>
                <a:close/>
              </a:path>
              <a:path w="3619500" h="76200">
                <a:moveTo>
                  <a:pt x="3349625" y="30225"/>
                </a:moveTo>
                <a:lnTo>
                  <a:pt x="3333750" y="30225"/>
                </a:lnTo>
                <a:lnTo>
                  <a:pt x="3333750" y="46100"/>
                </a:lnTo>
                <a:lnTo>
                  <a:pt x="3349625" y="46100"/>
                </a:lnTo>
                <a:lnTo>
                  <a:pt x="3349625" y="30225"/>
                </a:lnTo>
                <a:close/>
              </a:path>
              <a:path w="3619500" h="76200">
                <a:moveTo>
                  <a:pt x="3381375" y="30225"/>
                </a:moveTo>
                <a:lnTo>
                  <a:pt x="3365500" y="30225"/>
                </a:lnTo>
                <a:lnTo>
                  <a:pt x="3365500" y="46100"/>
                </a:lnTo>
                <a:lnTo>
                  <a:pt x="3381375" y="46100"/>
                </a:lnTo>
                <a:lnTo>
                  <a:pt x="3381375" y="30225"/>
                </a:lnTo>
                <a:close/>
              </a:path>
              <a:path w="3619500" h="76200">
                <a:moveTo>
                  <a:pt x="3413125" y="30225"/>
                </a:moveTo>
                <a:lnTo>
                  <a:pt x="3397250" y="30225"/>
                </a:lnTo>
                <a:lnTo>
                  <a:pt x="3397250" y="46100"/>
                </a:lnTo>
                <a:lnTo>
                  <a:pt x="3413125" y="46100"/>
                </a:lnTo>
                <a:lnTo>
                  <a:pt x="3413125" y="30225"/>
                </a:lnTo>
                <a:close/>
              </a:path>
              <a:path w="3619500" h="76200">
                <a:moveTo>
                  <a:pt x="3444875" y="30225"/>
                </a:moveTo>
                <a:lnTo>
                  <a:pt x="3429000" y="30225"/>
                </a:lnTo>
                <a:lnTo>
                  <a:pt x="3429000" y="46100"/>
                </a:lnTo>
                <a:lnTo>
                  <a:pt x="3444875" y="46100"/>
                </a:lnTo>
                <a:lnTo>
                  <a:pt x="3444875" y="30225"/>
                </a:lnTo>
                <a:close/>
              </a:path>
              <a:path w="3619500" h="76200">
                <a:moveTo>
                  <a:pt x="3476625" y="30225"/>
                </a:moveTo>
                <a:lnTo>
                  <a:pt x="3460750" y="30225"/>
                </a:lnTo>
                <a:lnTo>
                  <a:pt x="3460750" y="46100"/>
                </a:lnTo>
                <a:lnTo>
                  <a:pt x="3476625" y="46100"/>
                </a:lnTo>
                <a:lnTo>
                  <a:pt x="3476625" y="30225"/>
                </a:lnTo>
                <a:close/>
              </a:path>
              <a:path w="3619500" h="76200">
                <a:moveTo>
                  <a:pt x="3508375" y="30225"/>
                </a:moveTo>
                <a:lnTo>
                  <a:pt x="3492500" y="30225"/>
                </a:lnTo>
                <a:lnTo>
                  <a:pt x="3492500" y="46100"/>
                </a:lnTo>
                <a:lnTo>
                  <a:pt x="3508375" y="46100"/>
                </a:lnTo>
                <a:lnTo>
                  <a:pt x="3508375" y="30225"/>
                </a:lnTo>
                <a:close/>
              </a:path>
              <a:path w="3619500" h="76200">
                <a:moveTo>
                  <a:pt x="3540125" y="30225"/>
                </a:moveTo>
                <a:lnTo>
                  <a:pt x="3524250" y="30225"/>
                </a:lnTo>
                <a:lnTo>
                  <a:pt x="3524250" y="46100"/>
                </a:lnTo>
                <a:lnTo>
                  <a:pt x="3540125" y="46100"/>
                </a:lnTo>
                <a:lnTo>
                  <a:pt x="3540125" y="30225"/>
                </a:lnTo>
                <a:close/>
              </a:path>
              <a:path w="3619500" h="76200">
                <a:moveTo>
                  <a:pt x="3581400" y="0"/>
                </a:moveTo>
                <a:lnTo>
                  <a:pt x="3566549" y="3008"/>
                </a:lnTo>
                <a:lnTo>
                  <a:pt x="3554433" y="11207"/>
                </a:lnTo>
                <a:lnTo>
                  <a:pt x="3546288" y="23306"/>
                </a:lnTo>
                <a:lnTo>
                  <a:pt x="3543300" y="38100"/>
                </a:lnTo>
                <a:lnTo>
                  <a:pt x="3546288" y="52947"/>
                </a:lnTo>
                <a:lnTo>
                  <a:pt x="3554444" y="65055"/>
                </a:lnTo>
                <a:lnTo>
                  <a:pt x="3566552" y="73211"/>
                </a:lnTo>
                <a:lnTo>
                  <a:pt x="3581400" y="76200"/>
                </a:lnTo>
                <a:lnTo>
                  <a:pt x="3596247" y="73267"/>
                </a:lnTo>
                <a:lnTo>
                  <a:pt x="3608355" y="65119"/>
                </a:lnTo>
                <a:lnTo>
                  <a:pt x="3616511" y="53018"/>
                </a:lnTo>
                <a:lnTo>
                  <a:pt x="3617909" y="46100"/>
                </a:lnTo>
                <a:lnTo>
                  <a:pt x="3556000" y="46100"/>
                </a:lnTo>
                <a:lnTo>
                  <a:pt x="3556000" y="30225"/>
                </a:lnTo>
                <a:lnTo>
                  <a:pt x="3617891" y="30225"/>
                </a:lnTo>
                <a:lnTo>
                  <a:pt x="3616511" y="23360"/>
                </a:lnTo>
                <a:lnTo>
                  <a:pt x="3608332" y="11191"/>
                </a:lnTo>
                <a:lnTo>
                  <a:pt x="3596237" y="3006"/>
                </a:lnTo>
                <a:lnTo>
                  <a:pt x="3581400" y="0"/>
                </a:lnTo>
                <a:close/>
              </a:path>
              <a:path w="3619500" h="76200">
                <a:moveTo>
                  <a:pt x="3571875" y="30225"/>
                </a:moveTo>
                <a:lnTo>
                  <a:pt x="3556000" y="30225"/>
                </a:lnTo>
                <a:lnTo>
                  <a:pt x="3556000" y="46100"/>
                </a:lnTo>
                <a:lnTo>
                  <a:pt x="3571875" y="46100"/>
                </a:lnTo>
                <a:lnTo>
                  <a:pt x="3571875" y="30225"/>
                </a:lnTo>
                <a:close/>
              </a:path>
              <a:path w="3619500" h="76200">
                <a:moveTo>
                  <a:pt x="3617891" y="30225"/>
                </a:moveTo>
                <a:lnTo>
                  <a:pt x="3571875" y="30225"/>
                </a:lnTo>
                <a:lnTo>
                  <a:pt x="3571875" y="46100"/>
                </a:lnTo>
                <a:lnTo>
                  <a:pt x="3617909" y="46100"/>
                </a:lnTo>
                <a:lnTo>
                  <a:pt x="3619500" y="38226"/>
                </a:lnTo>
                <a:lnTo>
                  <a:pt x="3617891" y="3022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9475" y="5259323"/>
            <a:ext cx="3619500" cy="76200"/>
          </a:xfrm>
          <a:custGeom>
            <a:avLst/>
            <a:gdLst/>
            <a:ahLst/>
            <a:cxnLst/>
            <a:rect l="l" t="t" r="r" b="b"/>
            <a:pathLst>
              <a:path w="3619500" h="76200">
                <a:moveTo>
                  <a:pt x="15875" y="30225"/>
                </a:moveTo>
                <a:lnTo>
                  <a:pt x="0" y="30225"/>
                </a:lnTo>
                <a:lnTo>
                  <a:pt x="0" y="46100"/>
                </a:lnTo>
                <a:lnTo>
                  <a:pt x="15875" y="46100"/>
                </a:lnTo>
                <a:lnTo>
                  <a:pt x="15875" y="30225"/>
                </a:lnTo>
                <a:close/>
              </a:path>
              <a:path w="3619500" h="76200">
                <a:moveTo>
                  <a:pt x="47625" y="30225"/>
                </a:moveTo>
                <a:lnTo>
                  <a:pt x="31750" y="30225"/>
                </a:lnTo>
                <a:lnTo>
                  <a:pt x="31750" y="46100"/>
                </a:lnTo>
                <a:lnTo>
                  <a:pt x="47625" y="46100"/>
                </a:lnTo>
                <a:lnTo>
                  <a:pt x="47625" y="30225"/>
                </a:lnTo>
                <a:close/>
              </a:path>
              <a:path w="3619500" h="76200">
                <a:moveTo>
                  <a:pt x="79375" y="30225"/>
                </a:moveTo>
                <a:lnTo>
                  <a:pt x="63500" y="30225"/>
                </a:lnTo>
                <a:lnTo>
                  <a:pt x="63500" y="46100"/>
                </a:lnTo>
                <a:lnTo>
                  <a:pt x="79375" y="46100"/>
                </a:lnTo>
                <a:lnTo>
                  <a:pt x="79375" y="30225"/>
                </a:lnTo>
                <a:close/>
              </a:path>
              <a:path w="3619500" h="76200">
                <a:moveTo>
                  <a:pt x="111125" y="30225"/>
                </a:moveTo>
                <a:lnTo>
                  <a:pt x="95250" y="30225"/>
                </a:lnTo>
                <a:lnTo>
                  <a:pt x="95250" y="46100"/>
                </a:lnTo>
                <a:lnTo>
                  <a:pt x="111125" y="46100"/>
                </a:lnTo>
                <a:lnTo>
                  <a:pt x="111125" y="30225"/>
                </a:lnTo>
                <a:close/>
              </a:path>
              <a:path w="3619500" h="76200">
                <a:moveTo>
                  <a:pt x="142875" y="30225"/>
                </a:moveTo>
                <a:lnTo>
                  <a:pt x="127000" y="30225"/>
                </a:lnTo>
                <a:lnTo>
                  <a:pt x="127000" y="46100"/>
                </a:lnTo>
                <a:lnTo>
                  <a:pt x="142875" y="46100"/>
                </a:lnTo>
                <a:lnTo>
                  <a:pt x="142875" y="30225"/>
                </a:lnTo>
                <a:close/>
              </a:path>
              <a:path w="3619500" h="76200">
                <a:moveTo>
                  <a:pt x="174625" y="30225"/>
                </a:moveTo>
                <a:lnTo>
                  <a:pt x="158750" y="30225"/>
                </a:lnTo>
                <a:lnTo>
                  <a:pt x="158750" y="46100"/>
                </a:lnTo>
                <a:lnTo>
                  <a:pt x="174625" y="46100"/>
                </a:lnTo>
                <a:lnTo>
                  <a:pt x="174625" y="30225"/>
                </a:lnTo>
                <a:close/>
              </a:path>
              <a:path w="3619500" h="76200">
                <a:moveTo>
                  <a:pt x="206375" y="30225"/>
                </a:moveTo>
                <a:lnTo>
                  <a:pt x="190500" y="30225"/>
                </a:lnTo>
                <a:lnTo>
                  <a:pt x="190500" y="46100"/>
                </a:lnTo>
                <a:lnTo>
                  <a:pt x="206375" y="46100"/>
                </a:lnTo>
                <a:lnTo>
                  <a:pt x="206375" y="30225"/>
                </a:lnTo>
                <a:close/>
              </a:path>
              <a:path w="3619500" h="76200">
                <a:moveTo>
                  <a:pt x="238125" y="30225"/>
                </a:moveTo>
                <a:lnTo>
                  <a:pt x="222250" y="30225"/>
                </a:lnTo>
                <a:lnTo>
                  <a:pt x="222250" y="46100"/>
                </a:lnTo>
                <a:lnTo>
                  <a:pt x="238125" y="46100"/>
                </a:lnTo>
                <a:lnTo>
                  <a:pt x="238125" y="30225"/>
                </a:lnTo>
                <a:close/>
              </a:path>
              <a:path w="3619500" h="76200">
                <a:moveTo>
                  <a:pt x="269875" y="30225"/>
                </a:moveTo>
                <a:lnTo>
                  <a:pt x="254000" y="30225"/>
                </a:lnTo>
                <a:lnTo>
                  <a:pt x="254000" y="46100"/>
                </a:lnTo>
                <a:lnTo>
                  <a:pt x="269875" y="46100"/>
                </a:lnTo>
                <a:lnTo>
                  <a:pt x="269875" y="30225"/>
                </a:lnTo>
                <a:close/>
              </a:path>
              <a:path w="3619500" h="76200">
                <a:moveTo>
                  <a:pt x="301625" y="30225"/>
                </a:moveTo>
                <a:lnTo>
                  <a:pt x="285750" y="30225"/>
                </a:lnTo>
                <a:lnTo>
                  <a:pt x="285750" y="46100"/>
                </a:lnTo>
                <a:lnTo>
                  <a:pt x="301625" y="46100"/>
                </a:lnTo>
                <a:lnTo>
                  <a:pt x="301625" y="30225"/>
                </a:lnTo>
                <a:close/>
              </a:path>
              <a:path w="3619500" h="76200">
                <a:moveTo>
                  <a:pt x="333375" y="30225"/>
                </a:moveTo>
                <a:lnTo>
                  <a:pt x="317500" y="30225"/>
                </a:lnTo>
                <a:lnTo>
                  <a:pt x="317500" y="46100"/>
                </a:lnTo>
                <a:lnTo>
                  <a:pt x="333375" y="46100"/>
                </a:lnTo>
                <a:lnTo>
                  <a:pt x="333375" y="30225"/>
                </a:lnTo>
                <a:close/>
              </a:path>
              <a:path w="3619500" h="76200">
                <a:moveTo>
                  <a:pt x="365125" y="30225"/>
                </a:moveTo>
                <a:lnTo>
                  <a:pt x="349250" y="30225"/>
                </a:lnTo>
                <a:lnTo>
                  <a:pt x="349250" y="46100"/>
                </a:lnTo>
                <a:lnTo>
                  <a:pt x="365125" y="46100"/>
                </a:lnTo>
                <a:lnTo>
                  <a:pt x="365125" y="30225"/>
                </a:lnTo>
                <a:close/>
              </a:path>
              <a:path w="3619500" h="76200">
                <a:moveTo>
                  <a:pt x="396875" y="30225"/>
                </a:moveTo>
                <a:lnTo>
                  <a:pt x="381000" y="30225"/>
                </a:lnTo>
                <a:lnTo>
                  <a:pt x="381000" y="46100"/>
                </a:lnTo>
                <a:lnTo>
                  <a:pt x="396875" y="46100"/>
                </a:lnTo>
                <a:lnTo>
                  <a:pt x="396875" y="30225"/>
                </a:lnTo>
                <a:close/>
              </a:path>
              <a:path w="3619500" h="76200">
                <a:moveTo>
                  <a:pt x="428625" y="30225"/>
                </a:moveTo>
                <a:lnTo>
                  <a:pt x="412750" y="30225"/>
                </a:lnTo>
                <a:lnTo>
                  <a:pt x="412750" y="46100"/>
                </a:lnTo>
                <a:lnTo>
                  <a:pt x="428625" y="46100"/>
                </a:lnTo>
                <a:lnTo>
                  <a:pt x="428625" y="30225"/>
                </a:lnTo>
                <a:close/>
              </a:path>
              <a:path w="3619500" h="76200">
                <a:moveTo>
                  <a:pt x="460375" y="30225"/>
                </a:moveTo>
                <a:lnTo>
                  <a:pt x="444500" y="30225"/>
                </a:lnTo>
                <a:lnTo>
                  <a:pt x="444500" y="46100"/>
                </a:lnTo>
                <a:lnTo>
                  <a:pt x="460375" y="46100"/>
                </a:lnTo>
                <a:lnTo>
                  <a:pt x="460375" y="30225"/>
                </a:lnTo>
                <a:close/>
              </a:path>
              <a:path w="3619500" h="76200">
                <a:moveTo>
                  <a:pt x="492125" y="30225"/>
                </a:moveTo>
                <a:lnTo>
                  <a:pt x="476250" y="30225"/>
                </a:lnTo>
                <a:lnTo>
                  <a:pt x="476250" y="46100"/>
                </a:lnTo>
                <a:lnTo>
                  <a:pt x="492125" y="46100"/>
                </a:lnTo>
                <a:lnTo>
                  <a:pt x="492125" y="30225"/>
                </a:lnTo>
                <a:close/>
              </a:path>
              <a:path w="3619500" h="76200">
                <a:moveTo>
                  <a:pt x="523875" y="30225"/>
                </a:moveTo>
                <a:lnTo>
                  <a:pt x="508000" y="30225"/>
                </a:lnTo>
                <a:lnTo>
                  <a:pt x="508000" y="46100"/>
                </a:lnTo>
                <a:lnTo>
                  <a:pt x="523875" y="46100"/>
                </a:lnTo>
                <a:lnTo>
                  <a:pt x="523875" y="30225"/>
                </a:lnTo>
                <a:close/>
              </a:path>
              <a:path w="3619500" h="76200">
                <a:moveTo>
                  <a:pt x="555625" y="30225"/>
                </a:moveTo>
                <a:lnTo>
                  <a:pt x="539750" y="30225"/>
                </a:lnTo>
                <a:lnTo>
                  <a:pt x="539750" y="46100"/>
                </a:lnTo>
                <a:lnTo>
                  <a:pt x="555625" y="46100"/>
                </a:lnTo>
                <a:lnTo>
                  <a:pt x="555625" y="30225"/>
                </a:lnTo>
                <a:close/>
              </a:path>
              <a:path w="3619500" h="76200">
                <a:moveTo>
                  <a:pt x="587375" y="30225"/>
                </a:moveTo>
                <a:lnTo>
                  <a:pt x="571500" y="30225"/>
                </a:lnTo>
                <a:lnTo>
                  <a:pt x="571500" y="46100"/>
                </a:lnTo>
                <a:lnTo>
                  <a:pt x="587375" y="46100"/>
                </a:lnTo>
                <a:lnTo>
                  <a:pt x="587375" y="30225"/>
                </a:lnTo>
                <a:close/>
              </a:path>
              <a:path w="3619500" h="76200">
                <a:moveTo>
                  <a:pt x="619125" y="30225"/>
                </a:moveTo>
                <a:lnTo>
                  <a:pt x="603250" y="30225"/>
                </a:lnTo>
                <a:lnTo>
                  <a:pt x="603250" y="46100"/>
                </a:lnTo>
                <a:lnTo>
                  <a:pt x="619125" y="46100"/>
                </a:lnTo>
                <a:lnTo>
                  <a:pt x="619125" y="30225"/>
                </a:lnTo>
                <a:close/>
              </a:path>
              <a:path w="3619500" h="76200">
                <a:moveTo>
                  <a:pt x="650875" y="30225"/>
                </a:moveTo>
                <a:lnTo>
                  <a:pt x="635000" y="30225"/>
                </a:lnTo>
                <a:lnTo>
                  <a:pt x="635000" y="46100"/>
                </a:lnTo>
                <a:lnTo>
                  <a:pt x="650875" y="46100"/>
                </a:lnTo>
                <a:lnTo>
                  <a:pt x="650875" y="30225"/>
                </a:lnTo>
                <a:close/>
              </a:path>
              <a:path w="3619500" h="76200">
                <a:moveTo>
                  <a:pt x="682625" y="30225"/>
                </a:moveTo>
                <a:lnTo>
                  <a:pt x="666750" y="30225"/>
                </a:lnTo>
                <a:lnTo>
                  <a:pt x="666750" y="46100"/>
                </a:lnTo>
                <a:lnTo>
                  <a:pt x="682625" y="46100"/>
                </a:lnTo>
                <a:lnTo>
                  <a:pt x="682625" y="30225"/>
                </a:lnTo>
                <a:close/>
              </a:path>
              <a:path w="3619500" h="76200">
                <a:moveTo>
                  <a:pt x="714375" y="30225"/>
                </a:moveTo>
                <a:lnTo>
                  <a:pt x="698500" y="30225"/>
                </a:lnTo>
                <a:lnTo>
                  <a:pt x="698500" y="46100"/>
                </a:lnTo>
                <a:lnTo>
                  <a:pt x="714375" y="46100"/>
                </a:lnTo>
                <a:lnTo>
                  <a:pt x="714375" y="30225"/>
                </a:lnTo>
                <a:close/>
              </a:path>
              <a:path w="3619500" h="76200">
                <a:moveTo>
                  <a:pt x="746125" y="30225"/>
                </a:moveTo>
                <a:lnTo>
                  <a:pt x="730250" y="30225"/>
                </a:lnTo>
                <a:lnTo>
                  <a:pt x="730250" y="46100"/>
                </a:lnTo>
                <a:lnTo>
                  <a:pt x="746125" y="46100"/>
                </a:lnTo>
                <a:lnTo>
                  <a:pt x="746125" y="30225"/>
                </a:lnTo>
                <a:close/>
              </a:path>
              <a:path w="3619500" h="76200">
                <a:moveTo>
                  <a:pt x="777875" y="30225"/>
                </a:moveTo>
                <a:lnTo>
                  <a:pt x="762000" y="30225"/>
                </a:lnTo>
                <a:lnTo>
                  <a:pt x="762000" y="46100"/>
                </a:lnTo>
                <a:lnTo>
                  <a:pt x="777875" y="46100"/>
                </a:lnTo>
                <a:lnTo>
                  <a:pt x="777875" y="30225"/>
                </a:lnTo>
                <a:close/>
              </a:path>
              <a:path w="3619500" h="76200">
                <a:moveTo>
                  <a:pt x="809625" y="30225"/>
                </a:moveTo>
                <a:lnTo>
                  <a:pt x="793750" y="30225"/>
                </a:lnTo>
                <a:lnTo>
                  <a:pt x="793750" y="46100"/>
                </a:lnTo>
                <a:lnTo>
                  <a:pt x="809625" y="46100"/>
                </a:lnTo>
                <a:lnTo>
                  <a:pt x="809625" y="30225"/>
                </a:lnTo>
                <a:close/>
              </a:path>
              <a:path w="3619500" h="76200">
                <a:moveTo>
                  <a:pt x="841375" y="30225"/>
                </a:moveTo>
                <a:lnTo>
                  <a:pt x="825500" y="30225"/>
                </a:lnTo>
                <a:lnTo>
                  <a:pt x="825500" y="46100"/>
                </a:lnTo>
                <a:lnTo>
                  <a:pt x="841375" y="46100"/>
                </a:lnTo>
                <a:lnTo>
                  <a:pt x="841375" y="30225"/>
                </a:lnTo>
                <a:close/>
              </a:path>
              <a:path w="3619500" h="76200">
                <a:moveTo>
                  <a:pt x="873125" y="30225"/>
                </a:moveTo>
                <a:lnTo>
                  <a:pt x="857250" y="30225"/>
                </a:lnTo>
                <a:lnTo>
                  <a:pt x="857250" y="46100"/>
                </a:lnTo>
                <a:lnTo>
                  <a:pt x="873125" y="46100"/>
                </a:lnTo>
                <a:lnTo>
                  <a:pt x="873125" y="30225"/>
                </a:lnTo>
                <a:close/>
              </a:path>
              <a:path w="3619500" h="76200">
                <a:moveTo>
                  <a:pt x="904875" y="30225"/>
                </a:moveTo>
                <a:lnTo>
                  <a:pt x="889000" y="30225"/>
                </a:lnTo>
                <a:lnTo>
                  <a:pt x="889000" y="46100"/>
                </a:lnTo>
                <a:lnTo>
                  <a:pt x="904875" y="46100"/>
                </a:lnTo>
                <a:lnTo>
                  <a:pt x="904875" y="30225"/>
                </a:lnTo>
                <a:close/>
              </a:path>
              <a:path w="3619500" h="76200">
                <a:moveTo>
                  <a:pt x="936625" y="30225"/>
                </a:moveTo>
                <a:lnTo>
                  <a:pt x="920750" y="30225"/>
                </a:lnTo>
                <a:lnTo>
                  <a:pt x="920750" y="46100"/>
                </a:lnTo>
                <a:lnTo>
                  <a:pt x="936625" y="46100"/>
                </a:lnTo>
                <a:lnTo>
                  <a:pt x="936625" y="30225"/>
                </a:lnTo>
                <a:close/>
              </a:path>
              <a:path w="3619500" h="76200">
                <a:moveTo>
                  <a:pt x="968375" y="30225"/>
                </a:moveTo>
                <a:lnTo>
                  <a:pt x="952500" y="30225"/>
                </a:lnTo>
                <a:lnTo>
                  <a:pt x="952500" y="46100"/>
                </a:lnTo>
                <a:lnTo>
                  <a:pt x="968375" y="46100"/>
                </a:lnTo>
                <a:lnTo>
                  <a:pt x="968375" y="30225"/>
                </a:lnTo>
                <a:close/>
              </a:path>
              <a:path w="3619500" h="76200">
                <a:moveTo>
                  <a:pt x="1000125" y="30225"/>
                </a:moveTo>
                <a:lnTo>
                  <a:pt x="984250" y="30225"/>
                </a:lnTo>
                <a:lnTo>
                  <a:pt x="984250" y="46100"/>
                </a:lnTo>
                <a:lnTo>
                  <a:pt x="1000125" y="46100"/>
                </a:lnTo>
                <a:lnTo>
                  <a:pt x="1000125" y="30225"/>
                </a:lnTo>
                <a:close/>
              </a:path>
              <a:path w="3619500" h="76200">
                <a:moveTo>
                  <a:pt x="1031875" y="30225"/>
                </a:moveTo>
                <a:lnTo>
                  <a:pt x="1016000" y="30225"/>
                </a:lnTo>
                <a:lnTo>
                  <a:pt x="1016000" y="46100"/>
                </a:lnTo>
                <a:lnTo>
                  <a:pt x="1031875" y="46100"/>
                </a:lnTo>
                <a:lnTo>
                  <a:pt x="1031875" y="30225"/>
                </a:lnTo>
                <a:close/>
              </a:path>
              <a:path w="3619500" h="76200">
                <a:moveTo>
                  <a:pt x="1063625" y="30225"/>
                </a:moveTo>
                <a:lnTo>
                  <a:pt x="1047750" y="30225"/>
                </a:lnTo>
                <a:lnTo>
                  <a:pt x="1047750" y="46100"/>
                </a:lnTo>
                <a:lnTo>
                  <a:pt x="1063625" y="46100"/>
                </a:lnTo>
                <a:lnTo>
                  <a:pt x="1063625" y="30225"/>
                </a:lnTo>
                <a:close/>
              </a:path>
              <a:path w="3619500" h="76200">
                <a:moveTo>
                  <a:pt x="1095375" y="30225"/>
                </a:moveTo>
                <a:lnTo>
                  <a:pt x="1079500" y="30225"/>
                </a:lnTo>
                <a:lnTo>
                  <a:pt x="1079500" y="46100"/>
                </a:lnTo>
                <a:lnTo>
                  <a:pt x="1095375" y="46100"/>
                </a:lnTo>
                <a:lnTo>
                  <a:pt x="1095375" y="30225"/>
                </a:lnTo>
                <a:close/>
              </a:path>
              <a:path w="3619500" h="76200">
                <a:moveTo>
                  <a:pt x="1127125" y="30225"/>
                </a:moveTo>
                <a:lnTo>
                  <a:pt x="1111250" y="30225"/>
                </a:lnTo>
                <a:lnTo>
                  <a:pt x="1111250" y="46100"/>
                </a:lnTo>
                <a:lnTo>
                  <a:pt x="1127125" y="46100"/>
                </a:lnTo>
                <a:lnTo>
                  <a:pt x="1127125" y="30225"/>
                </a:lnTo>
                <a:close/>
              </a:path>
              <a:path w="3619500" h="76200">
                <a:moveTo>
                  <a:pt x="1158875" y="30225"/>
                </a:moveTo>
                <a:lnTo>
                  <a:pt x="1143000" y="30225"/>
                </a:lnTo>
                <a:lnTo>
                  <a:pt x="1143000" y="46100"/>
                </a:lnTo>
                <a:lnTo>
                  <a:pt x="1158875" y="46100"/>
                </a:lnTo>
                <a:lnTo>
                  <a:pt x="1158875" y="30225"/>
                </a:lnTo>
                <a:close/>
              </a:path>
              <a:path w="3619500" h="76200">
                <a:moveTo>
                  <a:pt x="1190625" y="30225"/>
                </a:moveTo>
                <a:lnTo>
                  <a:pt x="1174750" y="30225"/>
                </a:lnTo>
                <a:lnTo>
                  <a:pt x="1174750" y="46100"/>
                </a:lnTo>
                <a:lnTo>
                  <a:pt x="1190625" y="46100"/>
                </a:lnTo>
                <a:lnTo>
                  <a:pt x="1190625" y="30225"/>
                </a:lnTo>
                <a:close/>
              </a:path>
              <a:path w="3619500" h="76200">
                <a:moveTo>
                  <a:pt x="1222375" y="30225"/>
                </a:moveTo>
                <a:lnTo>
                  <a:pt x="1206500" y="30225"/>
                </a:lnTo>
                <a:lnTo>
                  <a:pt x="1206500" y="46100"/>
                </a:lnTo>
                <a:lnTo>
                  <a:pt x="1222375" y="46100"/>
                </a:lnTo>
                <a:lnTo>
                  <a:pt x="1222375" y="30225"/>
                </a:lnTo>
                <a:close/>
              </a:path>
              <a:path w="3619500" h="76200">
                <a:moveTo>
                  <a:pt x="1254125" y="30225"/>
                </a:moveTo>
                <a:lnTo>
                  <a:pt x="1238250" y="30225"/>
                </a:lnTo>
                <a:lnTo>
                  <a:pt x="1238250" y="46100"/>
                </a:lnTo>
                <a:lnTo>
                  <a:pt x="1254125" y="46100"/>
                </a:lnTo>
                <a:lnTo>
                  <a:pt x="1254125" y="30225"/>
                </a:lnTo>
                <a:close/>
              </a:path>
              <a:path w="3619500" h="76200">
                <a:moveTo>
                  <a:pt x="1285875" y="30225"/>
                </a:moveTo>
                <a:lnTo>
                  <a:pt x="1270000" y="30225"/>
                </a:lnTo>
                <a:lnTo>
                  <a:pt x="1270000" y="46100"/>
                </a:lnTo>
                <a:lnTo>
                  <a:pt x="1285875" y="46100"/>
                </a:lnTo>
                <a:lnTo>
                  <a:pt x="1285875" y="30225"/>
                </a:lnTo>
                <a:close/>
              </a:path>
              <a:path w="3619500" h="76200">
                <a:moveTo>
                  <a:pt x="1317625" y="30225"/>
                </a:moveTo>
                <a:lnTo>
                  <a:pt x="1301750" y="30225"/>
                </a:lnTo>
                <a:lnTo>
                  <a:pt x="1301750" y="46100"/>
                </a:lnTo>
                <a:lnTo>
                  <a:pt x="1317625" y="46100"/>
                </a:lnTo>
                <a:lnTo>
                  <a:pt x="1317625" y="30225"/>
                </a:lnTo>
                <a:close/>
              </a:path>
              <a:path w="3619500" h="76200">
                <a:moveTo>
                  <a:pt x="1349375" y="30225"/>
                </a:moveTo>
                <a:lnTo>
                  <a:pt x="1333500" y="30225"/>
                </a:lnTo>
                <a:lnTo>
                  <a:pt x="1333500" y="46100"/>
                </a:lnTo>
                <a:lnTo>
                  <a:pt x="1349375" y="46100"/>
                </a:lnTo>
                <a:lnTo>
                  <a:pt x="1349375" y="30225"/>
                </a:lnTo>
                <a:close/>
              </a:path>
              <a:path w="3619500" h="76200">
                <a:moveTo>
                  <a:pt x="1381125" y="30225"/>
                </a:moveTo>
                <a:lnTo>
                  <a:pt x="1365250" y="30225"/>
                </a:lnTo>
                <a:lnTo>
                  <a:pt x="1365250" y="46100"/>
                </a:lnTo>
                <a:lnTo>
                  <a:pt x="1381125" y="46100"/>
                </a:lnTo>
                <a:lnTo>
                  <a:pt x="1381125" y="30225"/>
                </a:lnTo>
                <a:close/>
              </a:path>
              <a:path w="3619500" h="76200">
                <a:moveTo>
                  <a:pt x="1412875" y="30225"/>
                </a:moveTo>
                <a:lnTo>
                  <a:pt x="1397000" y="30225"/>
                </a:lnTo>
                <a:lnTo>
                  <a:pt x="1397000" y="46100"/>
                </a:lnTo>
                <a:lnTo>
                  <a:pt x="1412875" y="46100"/>
                </a:lnTo>
                <a:lnTo>
                  <a:pt x="1412875" y="30225"/>
                </a:lnTo>
                <a:close/>
              </a:path>
              <a:path w="3619500" h="76200">
                <a:moveTo>
                  <a:pt x="1444625" y="30225"/>
                </a:moveTo>
                <a:lnTo>
                  <a:pt x="1428750" y="30225"/>
                </a:lnTo>
                <a:lnTo>
                  <a:pt x="1428750" y="46100"/>
                </a:lnTo>
                <a:lnTo>
                  <a:pt x="1444625" y="46100"/>
                </a:lnTo>
                <a:lnTo>
                  <a:pt x="1444625" y="30225"/>
                </a:lnTo>
                <a:close/>
              </a:path>
              <a:path w="3619500" h="76200">
                <a:moveTo>
                  <a:pt x="1476375" y="30225"/>
                </a:moveTo>
                <a:lnTo>
                  <a:pt x="1460500" y="30225"/>
                </a:lnTo>
                <a:lnTo>
                  <a:pt x="1460500" y="46100"/>
                </a:lnTo>
                <a:lnTo>
                  <a:pt x="1476375" y="46100"/>
                </a:lnTo>
                <a:lnTo>
                  <a:pt x="1476375" y="30225"/>
                </a:lnTo>
                <a:close/>
              </a:path>
              <a:path w="3619500" h="76200">
                <a:moveTo>
                  <a:pt x="1508125" y="30225"/>
                </a:moveTo>
                <a:lnTo>
                  <a:pt x="1492250" y="30225"/>
                </a:lnTo>
                <a:lnTo>
                  <a:pt x="1492250" y="46100"/>
                </a:lnTo>
                <a:lnTo>
                  <a:pt x="1508125" y="46100"/>
                </a:lnTo>
                <a:lnTo>
                  <a:pt x="1508125" y="30225"/>
                </a:lnTo>
                <a:close/>
              </a:path>
              <a:path w="3619500" h="76200">
                <a:moveTo>
                  <a:pt x="1539875" y="30225"/>
                </a:moveTo>
                <a:lnTo>
                  <a:pt x="1524000" y="30225"/>
                </a:lnTo>
                <a:lnTo>
                  <a:pt x="1524000" y="46100"/>
                </a:lnTo>
                <a:lnTo>
                  <a:pt x="1539875" y="46100"/>
                </a:lnTo>
                <a:lnTo>
                  <a:pt x="1539875" y="30225"/>
                </a:lnTo>
                <a:close/>
              </a:path>
              <a:path w="3619500" h="76200">
                <a:moveTo>
                  <a:pt x="1571625" y="30225"/>
                </a:moveTo>
                <a:lnTo>
                  <a:pt x="1555750" y="30225"/>
                </a:lnTo>
                <a:lnTo>
                  <a:pt x="1555750" y="46100"/>
                </a:lnTo>
                <a:lnTo>
                  <a:pt x="1571625" y="46100"/>
                </a:lnTo>
                <a:lnTo>
                  <a:pt x="1571625" y="30225"/>
                </a:lnTo>
                <a:close/>
              </a:path>
              <a:path w="3619500" h="76200">
                <a:moveTo>
                  <a:pt x="1603375" y="30225"/>
                </a:moveTo>
                <a:lnTo>
                  <a:pt x="1587500" y="30225"/>
                </a:lnTo>
                <a:lnTo>
                  <a:pt x="1587500" y="46100"/>
                </a:lnTo>
                <a:lnTo>
                  <a:pt x="1603375" y="46100"/>
                </a:lnTo>
                <a:lnTo>
                  <a:pt x="1603375" y="30225"/>
                </a:lnTo>
                <a:close/>
              </a:path>
              <a:path w="3619500" h="76200">
                <a:moveTo>
                  <a:pt x="1635125" y="30225"/>
                </a:moveTo>
                <a:lnTo>
                  <a:pt x="1619250" y="30225"/>
                </a:lnTo>
                <a:lnTo>
                  <a:pt x="1619250" y="46100"/>
                </a:lnTo>
                <a:lnTo>
                  <a:pt x="1635125" y="46100"/>
                </a:lnTo>
                <a:lnTo>
                  <a:pt x="1635125" y="30225"/>
                </a:lnTo>
                <a:close/>
              </a:path>
              <a:path w="3619500" h="76200">
                <a:moveTo>
                  <a:pt x="1666875" y="30225"/>
                </a:moveTo>
                <a:lnTo>
                  <a:pt x="1651000" y="30225"/>
                </a:lnTo>
                <a:lnTo>
                  <a:pt x="1651000" y="46100"/>
                </a:lnTo>
                <a:lnTo>
                  <a:pt x="1666875" y="46100"/>
                </a:lnTo>
                <a:lnTo>
                  <a:pt x="1666875" y="30225"/>
                </a:lnTo>
                <a:close/>
              </a:path>
              <a:path w="3619500" h="76200">
                <a:moveTo>
                  <a:pt x="1698625" y="30225"/>
                </a:moveTo>
                <a:lnTo>
                  <a:pt x="1682750" y="30225"/>
                </a:lnTo>
                <a:lnTo>
                  <a:pt x="1682750" y="46100"/>
                </a:lnTo>
                <a:lnTo>
                  <a:pt x="1698625" y="46100"/>
                </a:lnTo>
                <a:lnTo>
                  <a:pt x="1698625" y="30225"/>
                </a:lnTo>
                <a:close/>
              </a:path>
              <a:path w="3619500" h="76200">
                <a:moveTo>
                  <a:pt x="1730375" y="30225"/>
                </a:moveTo>
                <a:lnTo>
                  <a:pt x="1714500" y="30225"/>
                </a:lnTo>
                <a:lnTo>
                  <a:pt x="1714500" y="46100"/>
                </a:lnTo>
                <a:lnTo>
                  <a:pt x="1730375" y="46100"/>
                </a:lnTo>
                <a:lnTo>
                  <a:pt x="1730375" y="30225"/>
                </a:lnTo>
                <a:close/>
              </a:path>
              <a:path w="3619500" h="76200">
                <a:moveTo>
                  <a:pt x="1762125" y="30225"/>
                </a:moveTo>
                <a:lnTo>
                  <a:pt x="1746250" y="30225"/>
                </a:lnTo>
                <a:lnTo>
                  <a:pt x="1746250" y="46100"/>
                </a:lnTo>
                <a:lnTo>
                  <a:pt x="1762125" y="46100"/>
                </a:lnTo>
                <a:lnTo>
                  <a:pt x="1762125" y="30225"/>
                </a:lnTo>
                <a:close/>
              </a:path>
              <a:path w="3619500" h="76200">
                <a:moveTo>
                  <a:pt x="1793875" y="30225"/>
                </a:moveTo>
                <a:lnTo>
                  <a:pt x="1778000" y="30225"/>
                </a:lnTo>
                <a:lnTo>
                  <a:pt x="1778000" y="46100"/>
                </a:lnTo>
                <a:lnTo>
                  <a:pt x="1793875" y="46100"/>
                </a:lnTo>
                <a:lnTo>
                  <a:pt x="1793875" y="30225"/>
                </a:lnTo>
                <a:close/>
              </a:path>
              <a:path w="3619500" h="76200">
                <a:moveTo>
                  <a:pt x="1825625" y="30225"/>
                </a:moveTo>
                <a:lnTo>
                  <a:pt x="1809750" y="30225"/>
                </a:lnTo>
                <a:lnTo>
                  <a:pt x="1809750" y="46100"/>
                </a:lnTo>
                <a:lnTo>
                  <a:pt x="1825625" y="46100"/>
                </a:lnTo>
                <a:lnTo>
                  <a:pt x="1825625" y="30225"/>
                </a:lnTo>
                <a:close/>
              </a:path>
              <a:path w="3619500" h="76200">
                <a:moveTo>
                  <a:pt x="1857375" y="30225"/>
                </a:moveTo>
                <a:lnTo>
                  <a:pt x="1841500" y="30225"/>
                </a:lnTo>
                <a:lnTo>
                  <a:pt x="1841500" y="46100"/>
                </a:lnTo>
                <a:lnTo>
                  <a:pt x="1857375" y="46100"/>
                </a:lnTo>
                <a:lnTo>
                  <a:pt x="1857375" y="30225"/>
                </a:lnTo>
                <a:close/>
              </a:path>
              <a:path w="3619500" h="76200">
                <a:moveTo>
                  <a:pt x="1889125" y="30225"/>
                </a:moveTo>
                <a:lnTo>
                  <a:pt x="1873250" y="30225"/>
                </a:lnTo>
                <a:lnTo>
                  <a:pt x="1873250" y="46100"/>
                </a:lnTo>
                <a:lnTo>
                  <a:pt x="1889125" y="46100"/>
                </a:lnTo>
                <a:lnTo>
                  <a:pt x="1889125" y="30225"/>
                </a:lnTo>
                <a:close/>
              </a:path>
              <a:path w="3619500" h="76200">
                <a:moveTo>
                  <a:pt x="1920875" y="30225"/>
                </a:moveTo>
                <a:lnTo>
                  <a:pt x="1905000" y="30225"/>
                </a:lnTo>
                <a:lnTo>
                  <a:pt x="1905000" y="46100"/>
                </a:lnTo>
                <a:lnTo>
                  <a:pt x="1920875" y="46100"/>
                </a:lnTo>
                <a:lnTo>
                  <a:pt x="1920875" y="30225"/>
                </a:lnTo>
                <a:close/>
              </a:path>
              <a:path w="3619500" h="76200">
                <a:moveTo>
                  <a:pt x="1952625" y="30225"/>
                </a:moveTo>
                <a:lnTo>
                  <a:pt x="1936750" y="30225"/>
                </a:lnTo>
                <a:lnTo>
                  <a:pt x="1936750" y="46100"/>
                </a:lnTo>
                <a:lnTo>
                  <a:pt x="1952625" y="46100"/>
                </a:lnTo>
                <a:lnTo>
                  <a:pt x="1952625" y="30225"/>
                </a:lnTo>
                <a:close/>
              </a:path>
              <a:path w="3619500" h="76200">
                <a:moveTo>
                  <a:pt x="1984375" y="30225"/>
                </a:moveTo>
                <a:lnTo>
                  <a:pt x="1968500" y="30225"/>
                </a:lnTo>
                <a:lnTo>
                  <a:pt x="1968500" y="46100"/>
                </a:lnTo>
                <a:lnTo>
                  <a:pt x="1984375" y="46100"/>
                </a:lnTo>
                <a:lnTo>
                  <a:pt x="1984375" y="30225"/>
                </a:lnTo>
                <a:close/>
              </a:path>
              <a:path w="3619500" h="76200">
                <a:moveTo>
                  <a:pt x="2016125" y="30225"/>
                </a:moveTo>
                <a:lnTo>
                  <a:pt x="2000250" y="30225"/>
                </a:lnTo>
                <a:lnTo>
                  <a:pt x="2000250" y="46100"/>
                </a:lnTo>
                <a:lnTo>
                  <a:pt x="2016125" y="46100"/>
                </a:lnTo>
                <a:lnTo>
                  <a:pt x="2016125" y="30225"/>
                </a:lnTo>
                <a:close/>
              </a:path>
              <a:path w="3619500" h="76200">
                <a:moveTo>
                  <a:pt x="2047875" y="30225"/>
                </a:moveTo>
                <a:lnTo>
                  <a:pt x="2032000" y="30225"/>
                </a:lnTo>
                <a:lnTo>
                  <a:pt x="2032000" y="46100"/>
                </a:lnTo>
                <a:lnTo>
                  <a:pt x="2047875" y="46100"/>
                </a:lnTo>
                <a:lnTo>
                  <a:pt x="2047875" y="30225"/>
                </a:lnTo>
                <a:close/>
              </a:path>
              <a:path w="3619500" h="76200">
                <a:moveTo>
                  <a:pt x="2079625" y="30225"/>
                </a:moveTo>
                <a:lnTo>
                  <a:pt x="2063750" y="30225"/>
                </a:lnTo>
                <a:lnTo>
                  <a:pt x="2063750" y="46100"/>
                </a:lnTo>
                <a:lnTo>
                  <a:pt x="2079625" y="46100"/>
                </a:lnTo>
                <a:lnTo>
                  <a:pt x="2079625" y="30225"/>
                </a:lnTo>
                <a:close/>
              </a:path>
              <a:path w="3619500" h="76200">
                <a:moveTo>
                  <a:pt x="2111375" y="30225"/>
                </a:moveTo>
                <a:lnTo>
                  <a:pt x="2095500" y="30225"/>
                </a:lnTo>
                <a:lnTo>
                  <a:pt x="2095500" y="46100"/>
                </a:lnTo>
                <a:lnTo>
                  <a:pt x="2111375" y="46100"/>
                </a:lnTo>
                <a:lnTo>
                  <a:pt x="2111375" y="30225"/>
                </a:lnTo>
                <a:close/>
              </a:path>
              <a:path w="3619500" h="76200">
                <a:moveTo>
                  <a:pt x="2143125" y="30225"/>
                </a:moveTo>
                <a:lnTo>
                  <a:pt x="2127250" y="30225"/>
                </a:lnTo>
                <a:lnTo>
                  <a:pt x="2127250" y="46100"/>
                </a:lnTo>
                <a:lnTo>
                  <a:pt x="2143125" y="46100"/>
                </a:lnTo>
                <a:lnTo>
                  <a:pt x="2143125" y="30225"/>
                </a:lnTo>
                <a:close/>
              </a:path>
              <a:path w="3619500" h="76200">
                <a:moveTo>
                  <a:pt x="2174875" y="30225"/>
                </a:moveTo>
                <a:lnTo>
                  <a:pt x="2159000" y="30225"/>
                </a:lnTo>
                <a:lnTo>
                  <a:pt x="2159000" y="46100"/>
                </a:lnTo>
                <a:lnTo>
                  <a:pt x="2174875" y="46100"/>
                </a:lnTo>
                <a:lnTo>
                  <a:pt x="2174875" y="30225"/>
                </a:lnTo>
                <a:close/>
              </a:path>
              <a:path w="3619500" h="76200">
                <a:moveTo>
                  <a:pt x="2206625" y="30225"/>
                </a:moveTo>
                <a:lnTo>
                  <a:pt x="2190750" y="30225"/>
                </a:lnTo>
                <a:lnTo>
                  <a:pt x="2190750" y="46100"/>
                </a:lnTo>
                <a:lnTo>
                  <a:pt x="2206625" y="46100"/>
                </a:lnTo>
                <a:lnTo>
                  <a:pt x="2206625" y="30225"/>
                </a:lnTo>
                <a:close/>
              </a:path>
              <a:path w="3619500" h="76200">
                <a:moveTo>
                  <a:pt x="2238375" y="30225"/>
                </a:moveTo>
                <a:lnTo>
                  <a:pt x="2222500" y="30225"/>
                </a:lnTo>
                <a:lnTo>
                  <a:pt x="2222500" y="46100"/>
                </a:lnTo>
                <a:lnTo>
                  <a:pt x="2238375" y="46100"/>
                </a:lnTo>
                <a:lnTo>
                  <a:pt x="2238375" y="30225"/>
                </a:lnTo>
                <a:close/>
              </a:path>
              <a:path w="3619500" h="76200">
                <a:moveTo>
                  <a:pt x="2270125" y="30225"/>
                </a:moveTo>
                <a:lnTo>
                  <a:pt x="2254250" y="30225"/>
                </a:lnTo>
                <a:lnTo>
                  <a:pt x="2254250" y="46100"/>
                </a:lnTo>
                <a:lnTo>
                  <a:pt x="2270125" y="46100"/>
                </a:lnTo>
                <a:lnTo>
                  <a:pt x="2270125" y="30225"/>
                </a:lnTo>
                <a:close/>
              </a:path>
              <a:path w="3619500" h="76200">
                <a:moveTo>
                  <a:pt x="2301875" y="30225"/>
                </a:moveTo>
                <a:lnTo>
                  <a:pt x="2286000" y="30225"/>
                </a:lnTo>
                <a:lnTo>
                  <a:pt x="2286000" y="46100"/>
                </a:lnTo>
                <a:lnTo>
                  <a:pt x="2301875" y="46100"/>
                </a:lnTo>
                <a:lnTo>
                  <a:pt x="2301875" y="30225"/>
                </a:lnTo>
                <a:close/>
              </a:path>
              <a:path w="3619500" h="76200">
                <a:moveTo>
                  <a:pt x="2333625" y="30225"/>
                </a:moveTo>
                <a:lnTo>
                  <a:pt x="2317750" y="30225"/>
                </a:lnTo>
                <a:lnTo>
                  <a:pt x="2317750" y="46100"/>
                </a:lnTo>
                <a:lnTo>
                  <a:pt x="2333625" y="46100"/>
                </a:lnTo>
                <a:lnTo>
                  <a:pt x="2333625" y="30225"/>
                </a:lnTo>
                <a:close/>
              </a:path>
              <a:path w="3619500" h="76200">
                <a:moveTo>
                  <a:pt x="2365375" y="30225"/>
                </a:moveTo>
                <a:lnTo>
                  <a:pt x="2349500" y="30225"/>
                </a:lnTo>
                <a:lnTo>
                  <a:pt x="2349500" y="46100"/>
                </a:lnTo>
                <a:lnTo>
                  <a:pt x="2365375" y="46100"/>
                </a:lnTo>
                <a:lnTo>
                  <a:pt x="2365375" y="30225"/>
                </a:lnTo>
                <a:close/>
              </a:path>
              <a:path w="3619500" h="76200">
                <a:moveTo>
                  <a:pt x="2397125" y="30225"/>
                </a:moveTo>
                <a:lnTo>
                  <a:pt x="2381250" y="30225"/>
                </a:lnTo>
                <a:lnTo>
                  <a:pt x="2381250" y="46100"/>
                </a:lnTo>
                <a:lnTo>
                  <a:pt x="2397125" y="46100"/>
                </a:lnTo>
                <a:lnTo>
                  <a:pt x="2397125" y="30225"/>
                </a:lnTo>
                <a:close/>
              </a:path>
              <a:path w="3619500" h="76200">
                <a:moveTo>
                  <a:pt x="2428875" y="30225"/>
                </a:moveTo>
                <a:lnTo>
                  <a:pt x="2413000" y="30225"/>
                </a:lnTo>
                <a:lnTo>
                  <a:pt x="2413000" y="46100"/>
                </a:lnTo>
                <a:lnTo>
                  <a:pt x="2428875" y="46100"/>
                </a:lnTo>
                <a:lnTo>
                  <a:pt x="2428875" y="30225"/>
                </a:lnTo>
                <a:close/>
              </a:path>
              <a:path w="3619500" h="76200">
                <a:moveTo>
                  <a:pt x="2460625" y="30225"/>
                </a:moveTo>
                <a:lnTo>
                  <a:pt x="2444750" y="30225"/>
                </a:lnTo>
                <a:lnTo>
                  <a:pt x="2444750" y="46100"/>
                </a:lnTo>
                <a:lnTo>
                  <a:pt x="2460625" y="46100"/>
                </a:lnTo>
                <a:lnTo>
                  <a:pt x="2460625" y="30225"/>
                </a:lnTo>
                <a:close/>
              </a:path>
              <a:path w="3619500" h="76200">
                <a:moveTo>
                  <a:pt x="2492375" y="30225"/>
                </a:moveTo>
                <a:lnTo>
                  <a:pt x="2476500" y="30225"/>
                </a:lnTo>
                <a:lnTo>
                  <a:pt x="2476500" y="46100"/>
                </a:lnTo>
                <a:lnTo>
                  <a:pt x="2492375" y="46100"/>
                </a:lnTo>
                <a:lnTo>
                  <a:pt x="2492375" y="30225"/>
                </a:lnTo>
                <a:close/>
              </a:path>
              <a:path w="3619500" h="76200">
                <a:moveTo>
                  <a:pt x="2524125" y="30225"/>
                </a:moveTo>
                <a:lnTo>
                  <a:pt x="2508250" y="30225"/>
                </a:lnTo>
                <a:lnTo>
                  <a:pt x="2508250" y="46100"/>
                </a:lnTo>
                <a:lnTo>
                  <a:pt x="2524125" y="46100"/>
                </a:lnTo>
                <a:lnTo>
                  <a:pt x="2524125" y="30225"/>
                </a:lnTo>
                <a:close/>
              </a:path>
              <a:path w="3619500" h="76200">
                <a:moveTo>
                  <a:pt x="2555875" y="30225"/>
                </a:moveTo>
                <a:lnTo>
                  <a:pt x="2540000" y="30225"/>
                </a:lnTo>
                <a:lnTo>
                  <a:pt x="2540000" y="46100"/>
                </a:lnTo>
                <a:lnTo>
                  <a:pt x="2555875" y="46100"/>
                </a:lnTo>
                <a:lnTo>
                  <a:pt x="2555875" y="30225"/>
                </a:lnTo>
                <a:close/>
              </a:path>
              <a:path w="3619500" h="76200">
                <a:moveTo>
                  <a:pt x="2587625" y="30225"/>
                </a:moveTo>
                <a:lnTo>
                  <a:pt x="2571750" y="30225"/>
                </a:lnTo>
                <a:lnTo>
                  <a:pt x="2571750" y="46100"/>
                </a:lnTo>
                <a:lnTo>
                  <a:pt x="2587625" y="46100"/>
                </a:lnTo>
                <a:lnTo>
                  <a:pt x="2587625" y="30225"/>
                </a:lnTo>
                <a:close/>
              </a:path>
              <a:path w="3619500" h="76200">
                <a:moveTo>
                  <a:pt x="2619375" y="30225"/>
                </a:moveTo>
                <a:lnTo>
                  <a:pt x="2603500" y="30225"/>
                </a:lnTo>
                <a:lnTo>
                  <a:pt x="2603500" y="46100"/>
                </a:lnTo>
                <a:lnTo>
                  <a:pt x="2619375" y="46100"/>
                </a:lnTo>
                <a:lnTo>
                  <a:pt x="2619375" y="30225"/>
                </a:lnTo>
                <a:close/>
              </a:path>
              <a:path w="3619500" h="76200">
                <a:moveTo>
                  <a:pt x="2651125" y="30225"/>
                </a:moveTo>
                <a:lnTo>
                  <a:pt x="2635250" y="30225"/>
                </a:lnTo>
                <a:lnTo>
                  <a:pt x="2635250" y="46100"/>
                </a:lnTo>
                <a:lnTo>
                  <a:pt x="2651125" y="46100"/>
                </a:lnTo>
                <a:lnTo>
                  <a:pt x="2651125" y="30225"/>
                </a:lnTo>
                <a:close/>
              </a:path>
              <a:path w="3619500" h="76200">
                <a:moveTo>
                  <a:pt x="2682875" y="30225"/>
                </a:moveTo>
                <a:lnTo>
                  <a:pt x="2667000" y="30225"/>
                </a:lnTo>
                <a:lnTo>
                  <a:pt x="2667000" y="46100"/>
                </a:lnTo>
                <a:lnTo>
                  <a:pt x="2682875" y="46100"/>
                </a:lnTo>
                <a:lnTo>
                  <a:pt x="2682875" y="30225"/>
                </a:lnTo>
                <a:close/>
              </a:path>
              <a:path w="3619500" h="76200">
                <a:moveTo>
                  <a:pt x="2714625" y="30225"/>
                </a:moveTo>
                <a:lnTo>
                  <a:pt x="2698750" y="30225"/>
                </a:lnTo>
                <a:lnTo>
                  <a:pt x="2698750" y="46100"/>
                </a:lnTo>
                <a:lnTo>
                  <a:pt x="2714625" y="46100"/>
                </a:lnTo>
                <a:lnTo>
                  <a:pt x="2714625" y="30225"/>
                </a:lnTo>
                <a:close/>
              </a:path>
              <a:path w="3619500" h="76200">
                <a:moveTo>
                  <a:pt x="2746375" y="30225"/>
                </a:moveTo>
                <a:lnTo>
                  <a:pt x="2730500" y="30225"/>
                </a:lnTo>
                <a:lnTo>
                  <a:pt x="2730500" y="46100"/>
                </a:lnTo>
                <a:lnTo>
                  <a:pt x="2746375" y="46100"/>
                </a:lnTo>
                <a:lnTo>
                  <a:pt x="2746375" y="30225"/>
                </a:lnTo>
                <a:close/>
              </a:path>
              <a:path w="3619500" h="76200">
                <a:moveTo>
                  <a:pt x="2778125" y="30225"/>
                </a:moveTo>
                <a:lnTo>
                  <a:pt x="2762250" y="30225"/>
                </a:lnTo>
                <a:lnTo>
                  <a:pt x="2762250" y="46100"/>
                </a:lnTo>
                <a:lnTo>
                  <a:pt x="2778125" y="46100"/>
                </a:lnTo>
                <a:lnTo>
                  <a:pt x="2778125" y="30225"/>
                </a:lnTo>
                <a:close/>
              </a:path>
              <a:path w="3619500" h="76200">
                <a:moveTo>
                  <a:pt x="2809875" y="30225"/>
                </a:moveTo>
                <a:lnTo>
                  <a:pt x="2794000" y="30225"/>
                </a:lnTo>
                <a:lnTo>
                  <a:pt x="2794000" y="46100"/>
                </a:lnTo>
                <a:lnTo>
                  <a:pt x="2809875" y="46100"/>
                </a:lnTo>
                <a:lnTo>
                  <a:pt x="2809875" y="30225"/>
                </a:lnTo>
                <a:close/>
              </a:path>
              <a:path w="3619500" h="76200">
                <a:moveTo>
                  <a:pt x="2841625" y="30225"/>
                </a:moveTo>
                <a:lnTo>
                  <a:pt x="2825750" y="30225"/>
                </a:lnTo>
                <a:lnTo>
                  <a:pt x="2825750" y="46100"/>
                </a:lnTo>
                <a:lnTo>
                  <a:pt x="2841625" y="46100"/>
                </a:lnTo>
                <a:lnTo>
                  <a:pt x="2841625" y="30225"/>
                </a:lnTo>
                <a:close/>
              </a:path>
              <a:path w="3619500" h="76200">
                <a:moveTo>
                  <a:pt x="2873375" y="30225"/>
                </a:moveTo>
                <a:lnTo>
                  <a:pt x="2857500" y="30225"/>
                </a:lnTo>
                <a:lnTo>
                  <a:pt x="2857500" y="46100"/>
                </a:lnTo>
                <a:lnTo>
                  <a:pt x="2873375" y="46100"/>
                </a:lnTo>
                <a:lnTo>
                  <a:pt x="2873375" y="30225"/>
                </a:lnTo>
                <a:close/>
              </a:path>
              <a:path w="3619500" h="76200">
                <a:moveTo>
                  <a:pt x="2905125" y="30225"/>
                </a:moveTo>
                <a:lnTo>
                  <a:pt x="2889250" y="30225"/>
                </a:lnTo>
                <a:lnTo>
                  <a:pt x="2889250" y="46100"/>
                </a:lnTo>
                <a:lnTo>
                  <a:pt x="2905125" y="46100"/>
                </a:lnTo>
                <a:lnTo>
                  <a:pt x="2905125" y="30225"/>
                </a:lnTo>
                <a:close/>
              </a:path>
              <a:path w="3619500" h="76200">
                <a:moveTo>
                  <a:pt x="2936875" y="30225"/>
                </a:moveTo>
                <a:lnTo>
                  <a:pt x="2921000" y="30225"/>
                </a:lnTo>
                <a:lnTo>
                  <a:pt x="2921000" y="46100"/>
                </a:lnTo>
                <a:lnTo>
                  <a:pt x="2936875" y="46100"/>
                </a:lnTo>
                <a:lnTo>
                  <a:pt x="2936875" y="30225"/>
                </a:lnTo>
                <a:close/>
              </a:path>
              <a:path w="3619500" h="76200">
                <a:moveTo>
                  <a:pt x="2968625" y="30225"/>
                </a:moveTo>
                <a:lnTo>
                  <a:pt x="2952750" y="30225"/>
                </a:lnTo>
                <a:lnTo>
                  <a:pt x="2952750" y="46100"/>
                </a:lnTo>
                <a:lnTo>
                  <a:pt x="2968625" y="46100"/>
                </a:lnTo>
                <a:lnTo>
                  <a:pt x="2968625" y="30225"/>
                </a:lnTo>
                <a:close/>
              </a:path>
              <a:path w="3619500" h="76200">
                <a:moveTo>
                  <a:pt x="3000375" y="30225"/>
                </a:moveTo>
                <a:lnTo>
                  <a:pt x="2984500" y="30225"/>
                </a:lnTo>
                <a:lnTo>
                  <a:pt x="2984500" y="46100"/>
                </a:lnTo>
                <a:lnTo>
                  <a:pt x="3000375" y="46100"/>
                </a:lnTo>
                <a:lnTo>
                  <a:pt x="3000375" y="30225"/>
                </a:lnTo>
                <a:close/>
              </a:path>
              <a:path w="3619500" h="76200">
                <a:moveTo>
                  <a:pt x="3032125" y="30225"/>
                </a:moveTo>
                <a:lnTo>
                  <a:pt x="3016250" y="30225"/>
                </a:lnTo>
                <a:lnTo>
                  <a:pt x="3016250" y="46100"/>
                </a:lnTo>
                <a:lnTo>
                  <a:pt x="3032125" y="46100"/>
                </a:lnTo>
                <a:lnTo>
                  <a:pt x="3032125" y="30225"/>
                </a:lnTo>
                <a:close/>
              </a:path>
              <a:path w="3619500" h="76200">
                <a:moveTo>
                  <a:pt x="3063875" y="30225"/>
                </a:moveTo>
                <a:lnTo>
                  <a:pt x="3048000" y="30225"/>
                </a:lnTo>
                <a:lnTo>
                  <a:pt x="3048000" y="46100"/>
                </a:lnTo>
                <a:lnTo>
                  <a:pt x="3063875" y="46100"/>
                </a:lnTo>
                <a:lnTo>
                  <a:pt x="3063875" y="30225"/>
                </a:lnTo>
                <a:close/>
              </a:path>
              <a:path w="3619500" h="76200">
                <a:moveTo>
                  <a:pt x="3095625" y="30225"/>
                </a:moveTo>
                <a:lnTo>
                  <a:pt x="3079750" y="30225"/>
                </a:lnTo>
                <a:lnTo>
                  <a:pt x="3079750" y="46100"/>
                </a:lnTo>
                <a:lnTo>
                  <a:pt x="3095625" y="46100"/>
                </a:lnTo>
                <a:lnTo>
                  <a:pt x="3095625" y="30225"/>
                </a:lnTo>
                <a:close/>
              </a:path>
              <a:path w="3619500" h="76200">
                <a:moveTo>
                  <a:pt x="3127375" y="30225"/>
                </a:moveTo>
                <a:lnTo>
                  <a:pt x="3111500" y="30225"/>
                </a:lnTo>
                <a:lnTo>
                  <a:pt x="3111500" y="46100"/>
                </a:lnTo>
                <a:lnTo>
                  <a:pt x="3127375" y="46100"/>
                </a:lnTo>
                <a:lnTo>
                  <a:pt x="3127375" y="30225"/>
                </a:lnTo>
                <a:close/>
              </a:path>
              <a:path w="3619500" h="76200">
                <a:moveTo>
                  <a:pt x="3159125" y="30225"/>
                </a:moveTo>
                <a:lnTo>
                  <a:pt x="3143250" y="30225"/>
                </a:lnTo>
                <a:lnTo>
                  <a:pt x="3143250" y="46100"/>
                </a:lnTo>
                <a:lnTo>
                  <a:pt x="3159125" y="46100"/>
                </a:lnTo>
                <a:lnTo>
                  <a:pt x="3159125" y="30225"/>
                </a:lnTo>
                <a:close/>
              </a:path>
              <a:path w="3619500" h="76200">
                <a:moveTo>
                  <a:pt x="3190875" y="30225"/>
                </a:moveTo>
                <a:lnTo>
                  <a:pt x="3175000" y="30225"/>
                </a:lnTo>
                <a:lnTo>
                  <a:pt x="3175000" y="46100"/>
                </a:lnTo>
                <a:lnTo>
                  <a:pt x="3190875" y="46100"/>
                </a:lnTo>
                <a:lnTo>
                  <a:pt x="3190875" y="30225"/>
                </a:lnTo>
                <a:close/>
              </a:path>
              <a:path w="3619500" h="76200">
                <a:moveTo>
                  <a:pt x="3222625" y="30225"/>
                </a:moveTo>
                <a:lnTo>
                  <a:pt x="3206750" y="30225"/>
                </a:lnTo>
                <a:lnTo>
                  <a:pt x="3206750" y="46100"/>
                </a:lnTo>
                <a:lnTo>
                  <a:pt x="3222625" y="46100"/>
                </a:lnTo>
                <a:lnTo>
                  <a:pt x="3222625" y="30225"/>
                </a:lnTo>
                <a:close/>
              </a:path>
              <a:path w="3619500" h="76200">
                <a:moveTo>
                  <a:pt x="3254375" y="30225"/>
                </a:moveTo>
                <a:lnTo>
                  <a:pt x="3238500" y="30225"/>
                </a:lnTo>
                <a:lnTo>
                  <a:pt x="3238500" y="46100"/>
                </a:lnTo>
                <a:lnTo>
                  <a:pt x="3254375" y="46100"/>
                </a:lnTo>
                <a:lnTo>
                  <a:pt x="3254375" y="30225"/>
                </a:lnTo>
                <a:close/>
              </a:path>
              <a:path w="3619500" h="76200">
                <a:moveTo>
                  <a:pt x="3286125" y="30225"/>
                </a:moveTo>
                <a:lnTo>
                  <a:pt x="3270250" y="30225"/>
                </a:lnTo>
                <a:lnTo>
                  <a:pt x="3270250" y="46100"/>
                </a:lnTo>
                <a:lnTo>
                  <a:pt x="3286125" y="46100"/>
                </a:lnTo>
                <a:lnTo>
                  <a:pt x="3286125" y="30225"/>
                </a:lnTo>
                <a:close/>
              </a:path>
              <a:path w="3619500" h="76200">
                <a:moveTo>
                  <a:pt x="3317875" y="30225"/>
                </a:moveTo>
                <a:lnTo>
                  <a:pt x="3302000" y="30225"/>
                </a:lnTo>
                <a:lnTo>
                  <a:pt x="3302000" y="46100"/>
                </a:lnTo>
                <a:lnTo>
                  <a:pt x="3317875" y="46100"/>
                </a:lnTo>
                <a:lnTo>
                  <a:pt x="3317875" y="30225"/>
                </a:lnTo>
                <a:close/>
              </a:path>
              <a:path w="3619500" h="76200">
                <a:moveTo>
                  <a:pt x="3349625" y="30225"/>
                </a:moveTo>
                <a:lnTo>
                  <a:pt x="3333750" y="30225"/>
                </a:lnTo>
                <a:lnTo>
                  <a:pt x="3333750" y="46100"/>
                </a:lnTo>
                <a:lnTo>
                  <a:pt x="3349625" y="46100"/>
                </a:lnTo>
                <a:lnTo>
                  <a:pt x="3349625" y="30225"/>
                </a:lnTo>
                <a:close/>
              </a:path>
              <a:path w="3619500" h="76200">
                <a:moveTo>
                  <a:pt x="3381375" y="30225"/>
                </a:moveTo>
                <a:lnTo>
                  <a:pt x="3365500" y="30225"/>
                </a:lnTo>
                <a:lnTo>
                  <a:pt x="3365500" y="46100"/>
                </a:lnTo>
                <a:lnTo>
                  <a:pt x="3381375" y="46100"/>
                </a:lnTo>
                <a:lnTo>
                  <a:pt x="3381375" y="30225"/>
                </a:lnTo>
                <a:close/>
              </a:path>
              <a:path w="3619500" h="76200">
                <a:moveTo>
                  <a:pt x="3413125" y="30225"/>
                </a:moveTo>
                <a:lnTo>
                  <a:pt x="3397250" y="30225"/>
                </a:lnTo>
                <a:lnTo>
                  <a:pt x="3397250" y="46100"/>
                </a:lnTo>
                <a:lnTo>
                  <a:pt x="3413125" y="46100"/>
                </a:lnTo>
                <a:lnTo>
                  <a:pt x="3413125" y="30225"/>
                </a:lnTo>
                <a:close/>
              </a:path>
              <a:path w="3619500" h="76200">
                <a:moveTo>
                  <a:pt x="3444875" y="30225"/>
                </a:moveTo>
                <a:lnTo>
                  <a:pt x="3429000" y="30225"/>
                </a:lnTo>
                <a:lnTo>
                  <a:pt x="3429000" y="46100"/>
                </a:lnTo>
                <a:lnTo>
                  <a:pt x="3444875" y="46100"/>
                </a:lnTo>
                <a:lnTo>
                  <a:pt x="3444875" y="30225"/>
                </a:lnTo>
                <a:close/>
              </a:path>
              <a:path w="3619500" h="76200">
                <a:moveTo>
                  <a:pt x="3476625" y="30225"/>
                </a:moveTo>
                <a:lnTo>
                  <a:pt x="3460750" y="30225"/>
                </a:lnTo>
                <a:lnTo>
                  <a:pt x="3460750" y="46100"/>
                </a:lnTo>
                <a:lnTo>
                  <a:pt x="3476625" y="46100"/>
                </a:lnTo>
                <a:lnTo>
                  <a:pt x="3476625" y="30225"/>
                </a:lnTo>
                <a:close/>
              </a:path>
              <a:path w="3619500" h="76200">
                <a:moveTo>
                  <a:pt x="3508375" y="30225"/>
                </a:moveTo>
                <a:lnTo>
                  <a:pt x="3492500" y="30225"/>
                </a:lnTo>
                <a:lnTo>
                  <a:pt x="3492500" y="46100"/>
                </a:lnTo>
                <a:lnTo>
                  <a:pt x="3508375" y="46100"/>
                </a:lnTo>
                <a:lnTo>
                  <a:pt x="3508375" y="30225"/>
                </a:lnTo>
                <a:close/>
              </a:path>
              <a:path w="3619500" h="76200">
                <a:moveTo>
                  <a:pt x="3540125" y="30225"/>
                </a:moveTo>
                <a:lnTo>
                  <a:pt x="3524250" y="30225"/>
                </a:lnTo>
                <a:lnTo>
                  <a:pt x="3524250" y="46100"/>
                </a:lnTo>
                <a:lnTo>
                  <a:pt x="3540125" y="46100"/>
                </a:lnTo>
                <a:lnTo>
                  <a:pt x="3540125" y="30225"/>
                </a:lnTo>
                <a:close/>
              </a:path>
              <a:path w="3619500" h="76200">
                <a:moveTo>
                  <a:pt x="3581400" y="0"/>
                </a:moveTo>
                <a:lnTo>
                  <a:pt x="3566552" y="3006"/>
                </a:lnTo>
                <a:lnTo>
                  <a:pt x="3554444" y="11191"/>
                </a:lnTo>
                <a:lnTo>
                  <a:pt x="3546288" y="23306"/>
                </a:lnTo>
                <a:lnTo>
                  <a:pt x="3543300" y="38100"/>
                </a:lnTo>
                <a:lnTo>
                  <a:pt x="3546288" y="52947"/>
                </a:lnTo>
                <a:lnTo>
                  <a:pt x="3554444" y="65055"/>
                </a:lnTo>
                <a:lnTo>
                  <a:pt x="3566552" y="73211"/>
                </a:lnTo>
                <a:lnTo>
                  <a:pt x="3581400" y="76200"/>
                </a:lnTo>
                <a:lnTo>
                  <a:pt x="3596247" y="73211"/>
                </a:lnTo>
                <a:lnTo>
                  <a:pt x="3608355" y="65055"/>
                </a:lnTo>
                <a:lnTo>
                  <a:pt x="3616511" y="52947"/>
                </a:lnTo>
                <a:lnTo>
                  <a:pt x="3617889" y="46100"/>
                </a:lnTo>
                <a:lnTo>
                  <a:pt x="3556000" y="46100"/>
                </a:lnTo>
                <a:lnTo>
                  <a:pt x="3556000" y="30225"/>
                </a:lnTo>
                <a:lnTo>
                  <a:pt x="3617909" y="30225"/>
                </a:lnTo>
                <a:lnTo>
                  <a:pt x="3616511" y="23306"/>
                </a:lnTo>
                <a:lnTo>
                  <a:pt x="3608355" y="11191"/>
                </a:lnTo>
                <a:lnTo>
                  <a:pt x="3596247" y="3006"/>
                </a:lnTo>
                <a:lnTo>
                  <a:pt x="3581400" y="0"/>
                </a:lnTo>
                <a:close/>
              </a:path>
              <a:path w="3619500" h="76200">
                <a:moveTo>
                  <a:pt x="3571875" y="30225"/>
                </a:moveTo>
                <a:lnTo>
                  <a:pt x="3556000" y="30225"/>
                </a:lnTo>
                <a:lnTo>
                  <a:pt x="3556000" y="46100"/>
                </a:lnTo>
                <a:lnTo>
                  <a:pt x="3571875" y="46100"/>
                </a:lnTo>
                <a:lnTo>
                  <a:pt x="3571875" y="30225"/>
                </a:lnTo>
                <a:close/>
              </a:path>
              <a:path w="3619500" h="76200">
                <a:moveTo>
                  <a:pt x="3617909" y="30225"/>
                </a:moveTo>
                <a:lnTo>
                  <a:pt x="3571875" y="30225"/>
                </a:lnTo>
                <a:lnTo>
                  <a:pt x="3571875" y="46100"/>
                </a:lnTo>
                <a:lnTo>
                  <a:pt x="3617889" y="46100"/>
                </a:lnTo>
                <a:lnTo>
                  <a:pt x="3619500" y="38100"/>
                </a:lnTo>
                <a:lnTo>
                  <a:pt x="3617909" y="3022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7642" y="2865754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4">
                <a:moveTo>
                  <a:pt x="129095" y="0"/>
                </a:moveTo>
                <a:lnTo>
                  <a:pt x="0" y="129032"/>
                </a:lnTo>
                <a:lnTo>
                  <a:pt x="129095" y="258191"/>
                </a:lnTo>
                <a:lnTo>
                  <a:pt x="12909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6737" y="2865754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4">
                <a:moveTo>
                  <a:pt x="0" y="0"/>
                </a:moveTo>
                <a:lnTo>
                  <a:pt x="0" y="258191"/>
                </a:lnTo>
                <a:lnTo>
                  <a:pt x="129082" y="129032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467" y="3535679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5">
                <a:moveTo>
                  <a:pt x="129095" y="0"/>
                </a:moveTo>
                <a:lnTo>
                  <a:pt x="0" y="129032"/>
                </a:lnTo>
                <a:lnTo>
                  <a:pt x="129095" y="258191"/>
                </a:lnTo>
                <a:lnTo>
                  <a:pt x="12909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562" y="3535679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5">
                <a:moveTo>
                  <a:pt x="0" y="0"/>
                </a:moveTo>
                <a:lnTo>
                  <a:pt x="0" y="258191"/>
                </a:lnTo>
                <a:lnTo>
                  <a:pt x="129082" y="129032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642" y="4076953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5">
                <a:moveTo>
                  <a:pt x="129095" y="0"/>
                </a:moveTo>
                <a:lnTo>
                  <a:pt x="0" y="129159"/>
                </a:lnTo>
                <a:lnTo>
                  <a:pt x="129095" y="258191"/>
                </a:lnTo>
                <a:lnTo>
                  <a:pt x="12909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737" y="4076953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5">
                <a:moveTo>
                  <a:pt x="0" y="0"/>
                </a:moveTo>
                <a:lnTo>
                  <a:pt x="0" y="258191"/>
                </a:lnTo>
                <a:lnTo>
                  <a:pt x="129082" y="129159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642" y="4724653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5">
                <a:moveTo>
                  <a:pt x="129095" y="0"/>
                </a:moveTo>
                <a:lnTo>
                  <a:pt x="0" y="129159"/>
                </a:lnTo>
                <a:lnTo>
                  <a:pt x="129095" y="258191"/>
                </a:lnTo>
                <a:lnTo>
                  <a:pt x="12909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6737" y="4724653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5">
                <a:moveTo>
                  <a:pt x="0" y="0"/>
                </a:moveTo>
                <a:lnTo>
                  <a:pt x="0" y="258191"/>
                </a:lnTo>
                <a:lnTo>
                  <a:pt x="129082" y="129159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7642" y="5418454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5">
                <a:moveTo>
                  <a:pt x="129095" y="0"/>
                </a:moveTo>
                <a:lnTo>
                  <a:pt x="0" y="129032"/>
                </a:lnTo>
                <a:lnTo>
                  <a:pt x="129095" y="258152"/>
                </a:lnTo>
                <a:lnTo>
                  <a:pt x="12909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737" y="5418454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5">
                <a:moveTo>
                  <a:pt x="0" y="0"/>
                </a:moveTo>
                <a:lnTo>
                  <a:pt x="0" y="258152"/>
                </a:lnTo>
                <a:lnTo>
                  <a:pt x="129082" y="129032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6775" y="5837237"/>
            <a:ext cx="3627501" cy="79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4467" y="2272347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5">
                <a:moveTo>
                  <a:pt x="129095" y="0"/>
                </a:moveTo>
                <a:lnTo>
                  <a:pt x="0" y="129095"/>
                </a:lnTo>
                <a:lnTo>
                  <a:pt x="129095" y="258178"/>
                </a:lnTo>
                <a:lnTo>
                  <a:pt x="12909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3562" y="2272347"/>
            <a:ext cx="129539" cy="258445"/>
          </a:xfrm>
          <a:custGeom>
            <a:avLst/>
            <a:gdLst/>
            <a:ahLst/>
            <a:cxnLst/>
            <a:rect l="l" t="t" r="r" b="b"/>
            <a:pathLst>
              <a:path w="129540" h="258445">
                <a:moveTo>
                  <a:pt x="0" y="0"/>
                </a:moveTo>
                <a:lnTo>
                  <a:pt x="0" y="258178"/>
                </a:lnTo>
                <a:lnTo>
                  <a:pt x="129082" y="129095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87172"/>
            <a:ext cx="145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p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概要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1374404"/>
            <a:ext cx="3698240" cy="480060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15"/>
              </a:spcBef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起源</a:t>
            </a:r>
            <a:endParaRPr sz="2200">
              <a:latin typeface="Noto Sans Mono CJK JP Regular"/>
              <a:cs typeface="Noto Sans Mono CJK JP Regular"/>
            </a:endParaRPr>
          </a:p>
          <a:p>
            <a:pPr marL="81280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IT Operational</a:t>
            </a:r>
            <a:r>
              <a:rPr sz="1800" spc="-2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Portal</a:t>
            </a:r>
            <a:endParaRPr sz="1800">
              <a:latin typeface="Noto Sans Mono CJK JP Regular"/>
              <a:cs typeface="Noto Sans Mono CJK JP Regular"/>
            </a:endParaRPr>
          </a:p>
          <a:p>
            <a:pPr marL="812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德国</a:t>
            </a:r>
            <a:endParaRPr sz="1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435"/>
              </a:spcBef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开源</a:t>
            </a:r>
            <a:endParaRPr sz="2200">
              <a:latin typeface="Noto Sans Mono CJK JP Regular"/>
              <a:cs typeface="Noto Sans Mono CJK JP Regular"/>
            </a:endParaRPr>
          </a:p>
          <a:p>
            <a:pPr marL="104139" marR="956944">
              <a:lnSpc>
                <a:spcPct val="110100"/>
              </a:lnSpc>
              <a:spcBef>
                <a:spcPts val="65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PHP开发、BS架构、跨平台 代码开放随便下载</a:t>
            </a:r>
            <a:endParaRPr sz="1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165"/>
              </a:spcBef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合</a:t>
            </a:r>
            <a:r>
              <a:rPr sz="220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规</a:t>
            </a:r>
            <a:r>
              <a:rPr sz="2200" spc="-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性</a:t>
            </a:r>
            <a:endParaRPr sz="2200">
              <a:latin typeface="Noto Sans Mono CJK JP Regular"/>
              <a:cs typeface="Noto Sans Mono CJK JP Regular"/>
            </a:endParaRPr>
          </a:p>
          <a:p>
            <a:pPr marL="104139">
              <a:lnSpc>
                <a:spcPct val="100000"/>
              </a:lnSpc>
              <a:spcBef>
                <a:spcPts val="695"/>
              </a:spcBef>
            </a:pP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符</a:t>
            </a: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合</a:t>
            </a: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ITIL最佳实践、ISO20000</a:t>
            </a:r>
            <a:endParaRPr sz="1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适</a:t>
            </a:r>
            <a:r>
              <a:rPr sz="220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用范</a:t>
            </a:r>
            <a:r>
              <a:rPr sz="2200" spc="-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围</a:t>
            </a:r>
            <a:endParaRPr sz="2200">
              <a:latin typeface="Noto Sans Mono CJK JP Regular"/>
              <a:cs typeface="Noto Sans Mono CJK JP Regular"/>
            </a:endParaRPr>
          </a:p>
          <a:p>
            <a:pPr marL="27940">
              <a:lnSpc>
                <a:spcPct val="100000"/>
              </a:lnSpc>
              <a:spcBef>
                <a:spcPts val="695"/>
              </a:spcBef>
            </a:pP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通用运维支持流程，适合大部分企业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87172"/>
            <a:ext cx="145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p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概要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4100" y="2495548"/>
            <a:ext cx="4381500" cy="4362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889" y="1374404"/>
            <a:ext cx="7227570" cy="108013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715"/>
              </a:spcBef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架构</a:t>
            </a:r>
            <a:endParaRPr sz="22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强大的CMDB周围，iTop提供了用户请求管理（help</a:t>
            </a:r>
            <a:r>
              <a:rPr sz="1800" spc="-2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desk），事件管理，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变更管理，服务管理和文档管理</a:t>
            </a:r>
            <a:r>
              <a:rPr sz="1800" spc="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。</a:t>
            </a: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iTop还内置了数据同步引擎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050" y="1524000"/>
            <a:ext cx="6903974" cy="5333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487172"/>
            <a:ext cx="145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p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界面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6900" y="1140183"/>
            <a:ext cx="3373754" cy="848994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通</a:t>
            </a:r>
            <a:r>
              <a:rPr sz="220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用界</a:t>
            </a:r>
            <a:r>
              <a:rPr sz="2200" spc="-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面</a:t>
            </a:r>
            <a:endParaRPr sz="2200">
              <a:latin typeface="Noto Sans Mono CJK JP Regular"/>
              <a:cs typeface="Noto Sans Mono CJK JP Regular"/>
            </a:endParaRPr>
          </a:p>
          <a:p>
            <a:pPr marL="159385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导航菜单、全文搜索、Action等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487172"/>
            <a:ext cx="2710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iTop</a:t>
            </a:r>
            <a:r>
              <a:rPr sz="280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界</a:t>
            </a:r>
            <a:r>
              <a:rPr sz="280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面(Cont.)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2209800"/>
            <a:ext cx="7153275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258061"/>
            <a:ext cx="1146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具</a:t>
            </a:r>
            <a:r>
              <a:rPr sz="220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体页</a:t>
            </a:r>
            <a:r>
              <a:rPr sz="2200" spc="-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面</a:t>
            </a:r>
            <a:endParaRPr sz="22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87172"/>
            <a:ext cx="2531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iTop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核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心</a:t>
            </a:r>
            <a:r>
              <a:rPr sz="2800" b="0" spc="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：CMDB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1335150"/>
            <a:ext cx="7153909" cy="507492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200" spc="1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内</a:t>
            </a:r>
            <a:r>
              <a:rPr sz="220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置角</a:t>
            </a:r>
            <a:r>
              <a:rPr sz="2200" spc="-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色</a:t>
            </a:r>
            <a:endParaRPr sz="2200">
              <a:latin typeface="Noto Sans Mono CJK JP Regular"/>
              <a:cs typeface="Noto Sans Mono CJK JP Regular"/>
            </a:endParaRPr>
          </a:p>
          <a:p>
            <a:pPr marL="2794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十二种角色</a:t>
            </a:r>
            <a:endParaRPr sz="1800">
              <a:latin typeface="Noto Sans Mono CJK JP Regular"/>
              <a:cs typeface="Noto Sans Mono CJK JP Regular"/>
            </a:endParaRPr>
          </a:p>
          <a:p>
            <a:pPr marL="279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Administrator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CJK JP Regular"/>
                <a:cs typeface="Noto Sans CJK JP Regular"/>
              </a:rPr>
              <a:t>具有最高权限，能绕过任何控制</a:t>
            </a:r>
            <a:endParaRPr sz="1800">
              <a:latin typeface="Noto Sans CJK JP Regular"/>
              <a:cs typeface="Noto Sans CJK JP Regular"/>
            </a:endParaRPr>
          </a:p>
          <a:p>
            <a:pPr marL="2794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latin typeface="Arial"/>
                <a:cs typeface="Arial"/>
              </a:rPr>
              <a:t>Change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Approver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变更审批者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dirty="0">
                <a:latin typeface="Noto Sans CJK JP Regular"/>
                <a:cs typeface="Noto Sans CJK JP Regular"/>
              </a:rPr>
              <a:t>经理</a:t>
            </a:r>
            <a:endParaRPr sz="1800">
              <a:latin typeface="Noto Sans CJK JP Regular"/>
              <a:cs typeface="Noto Sans CJK JP Regular"/>
            </a:endParaRPr>
          </a:p>
          <a:p>
            <a:pPr marL="2794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Arial"/>
                <a:cs typeface="Arial"/>
              </a:rPr>
              <a:t>Change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Implementor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Noto Sans CJK JP Regular"/>
                <a:cs typeface="Noto Sans CJK JP Regular"/>
              </a:rPr>
              <a:t>变更实施者是执行变更操作的人</a:t>
            </a:r>
            <a:endParaRPr sz="1800">
              <a:latin typeface="Noto Sans CJK JP Regular"/>
              <a:cs typeface="Noto Sans CJK JP Regular"/>
            </a:endParaRPr>
          </a:p>
          <a:p>
            <a:pPr marL="27940" marR="754380">
              <a:lnSpc>
                <a:spcPct val="110000"/>
              </a:lnSpc>
            </a:pPr>
            <a:r>
              <a:rPr sz="1800" spc="-5" dirty="0">
                <a:latin typeface="Arial"/>
                <a:cs typeface="Arial"/>
              </a:rPr>
              <a:t>Change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Supervisor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变更监督者是对变更执行过程整体负责的人 </a:t>
            </a:r>
            <a:r>
              <a:rPr sz="1800" spc="-5" dirty="0">
                <a:latin typeface="Arial"/>
                <a:cs typeface="Arial"/>
              </a:rPr>
              <a:t>Configuration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Manager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配置经理是修改维护</a:t>
            </a:r>
            <a:r>
              <a:rPr sz="1800" spc="-5" dirty="0">
                <a:latin typeface="Arial"/>
                <a:cs typeface="Arial"/>
              </a:rPr>
              <a:t>CMDB</a:t>
            </a:r>
            <a:r>
              <a:rPr sz="1800" dirty="0">
                <a:latin typeface="Noto Sans CJK JP Regular"/>
                <a:cs typeface="Noto Sans CJK JP Regular"/>
              </a:rPr>
              <a:t>配置项的人 </a:t>
            </a:r>
            <a:r>
              <a:rPr sz="1800" spc="-5" dirty="0">
                <a:latin typeface="Arial"/>
                <a:cs typeface="Arial"/>
              </a:rPr>
              <a:t>Document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author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文档作者</a:t>
            </a:r>
            <a:endParaRPr sz="1800">
              <a:latin typeface="Noto Sans CJK JP Regular"/>
              <a:cs typeface="Noto Sans CJK JP Regular"/>
            </a:endParaRPr>
          </a:p>
          <a:p>
            <a:pPr marL="2794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Portal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power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Noto Sans CJK JP Regular"/>
                <a:cs typeface="Noto Sans CJK JP Regular"/>
              </a:rPr>
              <a:t>门户高级用户是能够查看某个用户下所有票单的人。</a:t>
            </a:r>
            <a:endParaRPr sz="1800">
              <a:latin typeface="Noto Sans CJK JP Regular"/>
              <a:cs typeface="Noto Sans CJK JP Regular"/>
            </a:endParaRPr>
          </a:p>
          <a:p>
            <a:pPr marL="2794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Noto Sans CJK JP Regular"/>
                <a:cs typeface="Noto Sans CJK JP Regular"/>
              </a:rPr>
              <a:t>它还必须具有其它角色，如门户用户的角色</a:t>
            </a:r>
            <a:endParaRPr sz="1800">
              <a:latin typeface="Noto Sans CJK JP Regular"/>
              <a:cs typeface="Noto Sans CJK JP Regular"/>
            </a:endParaRPr>
          </a:p>
          <a:p>
            <a:pPr marL="27940" marR="107950">
              <a:lnSpc>
                <a:spcPct val="110000"/>
              </a:lnSpc>
            </a:pPr>
            <a:r>
              <a:rPr sz="1800" spc="-5" dirty="0">
                <a:latin typeface="Arial"/>
                <a:cs typeface="Arial"/>
              </a:rPr>
              <a:t>Portal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user</a:t>
            </a:r>
            <a:r>
              <a:rPr sz="1800" dirty="0">
                <a:latin typeface="Noto Sans CJK JP Regular"/>
                <a:cs typeface="Noto Sans CJK JP Regular"/>
              </a:rPr>
              <a:t>门户用户能访问</a:t>
            </a:r>
            <a:r>
              <a:rPr sz="1800" spc="-55" dirty="0">
                <a:latin typeface="Arial"/>
                <a:cs typeface="Arial"/>
              </a:rPr>
              <a:t>iTop</a:t>
            </a:r>
            <a:r>
              <a:rPr sz="1800" dirty="0">
                <a:latin typeface="Noto Sans CJK JP Regular"/>
                <a:cs typeface="Noto Sans CJK JP Regular"/>
              </a:rPr>
              <a:t>门户。不具有其它任何标准应用访问权 限的人，将被自动重定向到用户门户。</a:t>
            </a:r>
            <a:endParaRPr sz="1800">
              <a:latin typeface="Noto Sans CJK JP Regular"/>
              <a:cs typeface="Noto Sans CJK JP Regular"/>
            </a:endParaRPr>
          </a:p>
          <a:p>
            <a:pPr marL="279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Problem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Manager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问题经理分析和解决当前问题的人。</a:t>
            </a:r>
            <a:endParaRPr sz="1800">
              <a:latin typeface="Noto Sans CJK JP Regular"/>
              <a:cs typeface="Noto Sans CJK JP Regular"/>
            </a:endParaRPr>
          </a:p>
          <a:p>
            <a:pPr marL="2794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latin typeface="Arial"/>
                <a:cs typeface="Arial"/>
              </a:rPr>
              <a:t>Service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Desk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Agent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服务台人员</a:t>
            </a:r>
            <a:endParaRPr sz="1800">
              <a:latin typeface="Noto Sans CJK JP Regular"/>
              <a:cs typeface="Noto Sans CJK JP Regular"/>
            </a:endParaRPr>
          </a:p>
          <a:p>
            <a:pPr marL="279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000797"/>
                </a:solidFill>
                <a:latin typeface="Arial"/>
                <a:cs typeface="Arial"/>
              </a:rPr>
              <a:t>Service Manager</a:t>
            </a:r>
            <a:r>
              <a:rPr sz="1800" spc="5" dirty="0">
                <a:solidFill>
                  <a:srgbClr val="000797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服务经理是负责吧服务交付给客</a:t>
            </a:r>
            <a:r>
              <a:rPr sz="1800" spc="5" dirty="0">
                <a:latin typeface="Noto Sans CJK JP Regular"/>
                <a:cs typeface="Noto Sans CJK JP Regular"/>
              </a:rPr>
              <a:t>户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Noto Sans CJK JP Regular"/>
                <a:cs typeface="Noto Sans CJK JP Regular"/>
              </a:rPr>
              <a:t>内外部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dirty="0">
                <a:latin typeface="Noto Sans CJK JP Regular"/>
                <a:cs typeface="Noto Sans CJK JP Regular"/>
              </a:rPr>
              <a:t>的人</a:t>
            </a:r>
            <a:endParaRPr sz="1800">
              <a:latin typeface="Noto Sans CJK JP Regular"/>
              <a:cs typeface="Noto Sans CJK JP Regular"/>
            </a:endParaRPr>
          </a:p>
          <a:p>
            <a:pPr marL="2794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Arial"/>
                <a:cs typeface="Arial"/>
              </a:rPr>
              <a:t>Support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Agent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Noto Sans CJK JP Regular"/>
                <a:cs typeface="Noto Sans CJK JP Regular"/>
              </a:rPr>
              <a:t>支持人员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dirty="0">
                <a:latin typeface="Noto Sans CJK JP Regular"/>
                <a:cs typeface="Noto Sans CJK JP Regular"/>
              </a:rPr>
              <a:t>现场工程师</a:t>
            </a:r>
            <a:endParaRPr sz="18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87172"/>
            <a:ext cx="4144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iTop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核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心</a:t>
            </a: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：CMDB（Cont.）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24600" y="3884612"/>
            <a:ext cx="2533650" cy="222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335150"/>
            <a:ext cx="6441440" cy="37979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内容</a:t>
            </a:r>
            <a:endParaRPr sz="2200">
              <a:latin typeface="Noto Sans Mono CJK JP Regular"/>
              <a:cs typeface="Noto Sans Mono CJK JP Regular"/>
            </a:endParaRPr>
          </a:p>
          <a:p>
            <a:pPr marL="2794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不仅是物理、软件组件，还有联系人、位置、文档、配置项组等</a:t>
            </a:r>
            <a:endParaRPr sz="1800">
              <a:latin typeface="Noto Sans Mono CJK JP Regular"/>
              <a:cs typeface="Noto Sans Mono CJK JP Regular"/>
            </a:endParaRPr>
          </a:p>
          <a:p>
            <a:pPr marL="27940" marR="229870">
              <a:lnSpc>
                <a:spcPts val="4750"/>
              </a:lnSpc>
              <a:spcBef>
                <a:spcPts val="595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广度：</a:t>
            </a:r>
            <a:r>
              <a:rPr sz="1800" spc="-7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5大类，基础设施、虚拟化、终端设备、软件和应用、 深度：</a:t>
            </a:r>
            <a:r>
              <a:rPr sz="1800" spc="1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3层，如网咯设备又分路由器、交换机等</a:t>
            </a:r>
            <a:endParaRPr sz="1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CSV批量导入导出</a:t>
            </a:r>
            <a:endParaRPr sz="1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自</a:t>
            </a:r>
            <a:r>
              <a:rPr sz="2200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定</a:t>
            </a:r>
            <a:r>
              <a:rPr sz="2200" spc="-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义</a:t>
            </a:r>
            <a:endParaRPr sz="2200">
              <a:latin typeface="Noto Sans Mono CJK JP Regular"/>
              <a:cs typeface="Noto Sans Mono CJK JP Regular"/>
            </a:endParaRPr>
          </a:p>
          <a:p>
            <a:pPr marL="119380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配置</a:t>
            </a:r>
            <a:r>
              <a:rPr sz="1800" spc="-5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XML</a:t>
            </a: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文件以新</a:t>
            </a:r>
            <a:r>
              <a:rPr sz="1800" spc="-1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增</a:t>
            </a: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CI类、新增字段等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87172"/>
            <a:ext cx="4144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iTop</a:t>
            </a:r>
            <a:r>
              <a:rPr sz="2800" b="0" spc="15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核</a:t>
            </a:r>
            <a:r>
              <a:rPr sz="2800" b="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心</a:t>
            </a:r>
            <a:r>
              <a:rPr sz="2800" b="0" spc="10" dirty="0">
                <a:solidFill>
                  <a:srgbClr val="FFFFFF"/>
                </a:solidFill>
                <a:latin typeface="Noto Sans Mono CJK JP Regular"/>
                <a:cs typeface="Noto Sans Mono CJK JP Regular"/>
              </a:rPr>
              <a:t>：CMDB（Cont.）</a:t>
            </a:r>
            <a:endParaRPr sz="28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341162"/>
            <a:ext cx="795020" cy="85280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200" spc="15" dirty="0">
                <a:solidFill>
                  <a:srgbClr val="FF9900"/>
                </a:solidFill>
                <a:latin typeface="Noto Sans Mono CJK JP Regular"/>
                <a:cs typeface="Noto Sans Mono CJK JP Regular"/>
              </a:rPr>
              <a:t>关系</a:t>
            </a:r>
            <a:endParaRPr sz="2200">
              <a:latin typeface="Noto Sans Mono CJK JP Regular"/>
              <a:cs typeface="Noto Sans Mono CJK JP Regular"/>
            </a:endParaRPr>
          </a:p>
          <a:p>
            <a:pPr marL="95885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依赖于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415" y="430872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66CC"/>
                </a:solidFill>
                <a:latin typeface="Noto Sans Mono CJK JP Regular"/>
                <a:cs typeface="Noto Sans Mono CJK JP Regular"/>
              </a:rPr>
              <a:t>影响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2745" y="1329858"/>
            <a:ext cx="6100920" cy="3051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2700" y="5143500"/>
            <a:ext cx="1066800" cy="752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368</Words>
  <Application>Microsoft Office PowerPoint</Application>
  <PresentationFormat>全屏显示(4:3)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Noto Sans CJK JP Regular</vt:lpstr>
      <vt:lpstr>Noto Sans Mono CJK JP Regular</vt:lpstr>
      <vt:lpstr>宋体</vt:lpstr>
      <vt:lpstr>Arial</vt:lpstr>
      <vt:lpstr>Calibri</vt:lpstr>
      <vt:lpstr>Times New Roman</vt:lpstr>
      <vt:lpstr>Verdana</vt:lpstr>
      <vt:lpstr>Office Theme</vt:lpstr>
      <vt:lpstr>iTop使用培训</vt:lpstr>
      <vt:lpstr>iTop概要</vt:lpstr>
      <vt:lpstr>iTop概要</vt:lpstr>
      <vt:lpstr>iTop概要</vt:lpstr>
      <vt:lpstr>iTop界面</vt:lpstr>
      <vt:lpstr>PowerPoint 演示文稿</vt:lpstr>
      <vt:lpstr>iTop核心：CMDB</vt:lpstr>
      <vt:lpstr>iTop核心：CMDB（Cont.）</vt:lpstr>
      <vt:lpstr>iTop核心：CMDB（Cont.）</vt:lpstr>
      <vt:lpstr>iTop服务管理</vt:lpstr>
      <vt:lpstr>iTop服务管理（Cont.）</vt:lpstr>
      <vt:lpstr>iTop流程：事件、变更</vt:lpstr>
      <vt:lpstr>iTop流程：事件、变更（Cont.）</vt:lpstr>
      <vt:lpstr>iTop流程：事件、变更（Cont.）</vt:lpstr>
      <vt:lpstr>iTop实施</vt:lpstr>
      <vt:lpstr>iTop集成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邱 邱</cp:lastModifiedBy>
  <cp:revision>3</cp:revision>
  <dcterms:created xsi:type="dcterms:W3CDTF">2018-10-17T01:38:00Z</dcterms:created>
  <dcterms:modified xsi:type="dcterms:W3CDTF">2018-10-30T03:45:40Z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2018-10-17T00:00:00Z</vt:filetime>
  </property>
</Properties>
</file>