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70" r:id="rId7"/>
    <p:sldId id="271" r:id="rId8"/>
    <p:sldId id="272" r:id="rId9"/>
    <p:sldId id="273" r:id="rId10"/>
    <p:sldId id="274" r:id="rId11"/>
    <p:sldId id="259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670B-39D9-4A13-A117-73C6549A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A4617-72EC-4342-9E3B-7C6DB7671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C3CE-7F4E-4615-A889-4E624C4E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EBD2-190E-452B-9006-EFD22F03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AEAB-9CD9-4C11-B369-6FF8949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37BE-06FE-4C9F-A708-5D343192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72E3E-C976-4E70-8D8A-091233C9A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C7F0-3383-4836-BF51-AF0F1BC7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2F3A-0354-422A-B244-BBA17F44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886E-A4A5-40AD-85DF-AFF0A449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314F-80B0-40C7-81BF-075882129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99EFE-F0A1-4F14-96B4-066A494A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0A0C-90E3-4701-9050-8DB71E7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2DB9-427E-41E0-A3D4-B923EB1C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3958-F67B-4081-AD68-3D47AED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3D6D-738D-466C-9F80-3AB6838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617F-BC4F-4AAB-81E7-FECE5AA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F1D4-EEC8-4FD1-85E0-7684576F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2608-E959-48EC-A71C-783218F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B63B-0996-4311-9E74-50D1827F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7C0D-25FD-4767-8700-C539CF04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3DE6-22C7-4844-815B-043026A3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578C-B1CE-43B5-9B07-D375826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9F9E-8FF9-4B41-809C-C1C9B76C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9C60-8FC5-47B9-9DA4-E828B5C3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49E6-F673-451D-892D-52B8D49D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5C3B-ACFE-4482-A832-03AC58124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31FA-65B5-4230-B64A-B88BCEF6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72277-8ECF-4CB3-A8E4-6B1DC779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5405-06A3-4BB0-9072-41B4D128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B9AD-6AA0-4991-B07F-C13C79D7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48DF-1DD2-4386-90B2-DB68C1D0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6267F-4B2F-4A00-8BF4-79752C1B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D9567-59B7-4E59-8589-D8F9496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B1704-496C-4556-ACE7-875F4B371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C14B4-3E8A-4FB6-9C50-C5B54CA04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91A59-D6B8-46D1-96D6-E03F9C0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8F402-F253-4598-9290-8DD31490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5391B-B762-4149-B674-68400B6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8A4F-C9CB-46AD-BEA5-F3E02EF8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05858-46BE-4B4B-AC76-1DE884F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09C3A-40B3-447C-898C-0C4F7537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D6103-6FAC-44FE-AFAC-35DCA54A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A2280-0F1E-4438-B0D1-87FD587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54AD8-7FEF-49D9-A2DE-A9C7C3EC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6E405-A339-4A02-AC4C-7EA2A156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CBF2-3028-467D-9303-C06F7A0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8BF1-0F45-4A97-AA9E-A6B36E0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FB0A4-9494-4382-A0FD-07C795D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82179-4D0B-4BEA-AEF3-0C82FFAF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4F919-BC65-4B8C-B6A4-6B75D65B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FA66B-0CC2-43E6-AB35-73A52D82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5467-9872-42A4-9D20-EE8539A5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D776-EB44-4D47-B39F-0246DE1B5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CD3CF-02E8-4D20-865E-02BA42A49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2109E-2F31-4DE3-8CEA-DE3C86F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CA5A2-D2B8-4ED5-9640-9392D1A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D3C46-81E8-41F2-9834-F18A9831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AF08E-4D85-40AA-9CBA-7DBD9AB4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3D882-D2F6-4D90-961B-1743A27F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7BF11-732D-490D-B016-B70BC5215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3C67-9D6A-4F85-BFC6-5090D8CF0AB4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6EE10-A6BA-4959-8406-FFA61D7A2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E0F3-F268-4405-929D-FE16B32E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D3F4-BBCE-4DD8-B642-B2D009C3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EA88-A9E3-4871-8DDA-4EE8195A9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NOTIFY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D0F4F-0963-4211-A80D-97B3ABEE1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Matthew Manning and </a:t>
            </a:r>
            <a:r>
              <a:rPr lang="en-US" dirty="0" err="1"/>
              <a:t>Suveni</a:t>
            </a:r>
            <a:r>
              <a:rPr lang="en-US" dirty="0"/>
              <a:t> </a:t>
            </a:r>
            <a:r>
              <a:rPr lang="en-US" dirty="0" err="1"/>
              <a:t>Tangnu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4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Tasks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bg2"/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chemeClr val="bg2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bg2"/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chemeClr val="bg2"/>
                </a:solidFill>
              </a:rPr>
              <a:t>For the identified websites, update the database.</a:t>
            </a:r>
          </a:p>
          <a:p>
            <a:r>
              <a:rPr lang="en-US" dirty="0"/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79489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9D0-35F5-483E-86FE-4B2083D4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F7F1-8AC4-4144-AEE5-821E1DE8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development purpose , there has been an extensive use of </a:t>
            </a:r>
            <a:r>
              <a:rPr lang="en-US" dirty="0" err="1"/>
              <a:t>Php</a:t>
            </a:r>
            <a:r>
              <a:rPr lang="en-US" dirty="0"/>
              <a:t> and its tool.</a:t>
            </a:r>
          </a:p>
          <a:p>
            <a:r>
              <a:rPr lang="en-US" dirty="0"/>
              <a:t>To integrate the database need with the front – end ,  use of </a:t>
            </a:r>
            <a:r>
              <a:rPr lang="en-US" dirty="0" err="1"/>
              <a:t>PhpMyadmin</a:t>
            </a:r>
            <a:r>
              <a:rPr lang="en-US" dirty="0"/>
              <a:t> .</a:t>
            </a:r>
          </a:p>
          <a:p>
            <a:r>
              <a:rPr lang="en-US" dirty="0" err="1"/>
              <a:t>Xampp</a:t>
            </a:r>
            <a:r>
              <a:rPr lang="en-US" dirty="0"/>
              <a:t> helps us to connect with </a:t>
            </a:r>
            <a:r>
              <a:rPr lang="en-US" dirty="0" err="1"/>
              <a:t>PhpMyadmin</a:t>
            </a:r>
            <a:r>
              <a:rPr lang="en-US" dirty="0"/>
              <a:t> .</a:t>
            </a:r>
          </a:p>
          <a:p>
            <a:r>
              <a:rPr lang="en-US" dirty="0" err="1"/>
              <a:t>PhpMyadmin</a:t>
            </a:r>
            <a:r>
              <a:rPr lang="en-US" dirty="0"/>
              <a:t> uses </a:t>
            </a:r>
            <a:r>
              <a:rPr lang="en-US" dirty="0" err="1"/>
              <a:t>MySql</a:t>
            </a:r>
            <a:r>
              <a:rPr lang="en-US" dirty="0"/>
              <a:t> to handle the database .</a:t>
            </a:r>
          </a:p>
          <a:p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database not only allows us to have more than 2 Databases , but allows us to have the utilities at the disposal.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B778F2-E62C-431C-AB5C-C95A5E96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63829"/>
            <a:ext cx="10905066" cy="3216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8C8EE-289C-4B9D-AE46-EAE4F3CE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Layout of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phpMyAdmin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52254-0F18-49F4-97E2-7E449140EE5C}"/>
              </a:ext>
            </a:extLst>
          </p:cNvPr>
          <p:cNvCxnSpPr>
            <a:cxnSpLocks/>
          </p:cNvCxnSpPr>
          <p:nvPr/>
        </p:nvCxnSpPr>
        <p:spPr>
          <a:xfrm flipH="1" flipV="1">
            <a:off x="1027521" y="2009306"/>
            <a:ext cx="56561" cy="148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24CE6-E70B-4E1B-B8A3-8AB76323C576}"/>
              </a:ext>
            </a:extLst>
          </p:cNvPr>
          <p:cNvCxnSpPr>
            <a:cxnSpLocks/>
          </p:cNvCxnSpPr>
          <p:nvPr/>
        </p:nvCxnSpPr>
        <p:spPr>
          <a:xfrm flipH="1" flipV="1">
            <a:off x="1027521" y="2009306"/>
            <a:ext cx="788361" cy="246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3BA7C-8B5C-483D-A705-96552F0BEE06}"/>
              </a:ext>
            </a:extLst>
          </p:cNvPr>
          <p:cNvCxnSpPr>
            <a:cxnSpLocks/>
          </p:cNvCxnSpPr>
          <p:nvPr/>
        </p:nvCxnSpPr>
        <p:spPr>
          <a:xfrm>
            <a:off x="1421701" y="4204355"/>
            <a:ext cx="256270" cy="200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C11018-9C22-4371-BEDE-2B0C0B415095}"/>
              </a:ext>
            </a:extLst>
          </p:cNvPr>
          <p:cNvCxnSpPr>
            <a:cxnSpLocks/>
          </p:cNvCxnSpPr>
          <p:nvPr/>
        </p:nvCxnSpPr>
        <p:spPr>
          <a:xfrm>
            <a:off x="1178351" y="4996209"/>
            <a:ext cx="499620" cy="121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1B42E7-DA54-4898-A1E8-71D8E36299FE}"/>
              </a:ext>
            </a:extLst>
          </p:cNvPr>
          <p:cNvCxnSpPr/>
          <p:nvPr/>
        </p:nvCxnSpPr>
        <p:spPr>
          <a:xfrm>
            <a:off x="6919274" y="4289196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9BE940-CEE1-4F65-A4F2-717A58F882CE}"/>
              </a:ext>
            </a:extLst>
          </p:cNvPr>
          <p:cNvCxnSpPr/>
          <p:nvPr/>
        </p:nvCxnSpPr>
        <p:spPr>
          <a:xfrm>
            <a:off x="6817150" y="4894082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0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519C0-C8D9-4341-ADE9-3CD28E6E6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0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94369D-565A-471B-B3F3-561CF39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F9BB-23B6-4817-86BB-F6DA8A96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D029F9-3DC8-4672-9001-1D3D9D0E8785}"/>
              </a:ext>
            </a:extLst>
          </p:cNvPr>
          <p:cNvCxnSpPr>
            <a:cxnSpLocks/>
          </p:cNvCxnSpPr>
          <p:nvPr/>
        </p:nvCxnSpPr>
        <p:spPr>
          <a:xfrm>
            <a:off x="3403076" y="2769280"/>
            <a:ext cx="2828268" cy="33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B2D5B4-0996-4437-834A-3AC37C185079}"/>
              </a:ext>
            </a:extLst>
          </p:cNvPr>
          <p:cNvCxnSpPr>
            <a:cxnSpLocks/>
          </p:cNvCxnSpPr>
          <p:nvPr/>
        </p:nvCxnSpPr>
        <p:spPr>
          <a:xfrm flipV="1">
            <a:off x="3327662" y="3363564"/>
            <a:ext cx="2903682" cy="13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B3F6-D021-43C8-B57F-075FB0C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E14D-469D-42A3-83E1-C42B5132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website that takes care of your desired list of websites</a:t>
            </a:r>
            <a:r>
              <a:rPr lang="en-US" baseline="30000" dirty="0"/>
              <a:t>*</a:t>
            </a:r>
            <a:r>
              <a:rPr lang="en-US" dirty="0"/>
              <a:t>.</a:t>
            </a:r>
          </a:p>
          <a:p>
            <a:r>
              <a:rPr lang="en-US" dirty="0"/>
              <a:t>Every time these websites</a:t>
            </a:r>
            <a:r>
              <a:rPr lang="en-US" baseline="30000" dirty="0"/>
              <a:t>*  </a:t>
            </a:r>
            <a:r>
              <a:rPr lang="en-US" dirty="0"/>
              <a:t>gets updated , the user would expect an email notifying her/him about it.</a:t>
            </a:r>
          </a:p>
          <a:p>
            <a:r>
              <a:rPr lang="en-US" dirty="0"/>
              <a:t>The user creates an account .</a:t>
            </a:r>
          </a:p>
          <a:p>
            <a:r>
              <a:rPr lang="en-US" dirty="0"/>
              <a:t>This account can be a secure account  if the user wishes to and , can be just an account to store list of websites</a:t>
            </a:r>
            <a:r>
              <a:rPr lang="en-US" baseline="30000" dirty="0"/>
              <a:t>*</a:t>
            </a:r>
            <a:r>
              <a:rPr lang="en-US" dirty="0"/>
              <a:t>   . </a:t>
            </a:r>
          </a:p>
          <a:p>
            <a:r>
              <a:rPr lang="en-US" dirty="0"/>
              <a:t>Secure or not would depend if the user signs – up with a password.  </a:t>
            </a:r>
          </a:p>
        </p:txBody>
      </p:sp>
    </p:spTree>
    <p:extLst>
      <p:ext uri="{BB962C8B-B14F-4D97-AF65-F5344CB8AC3E}">
        <p14:creationId xmlns:p14="http://schemas.microsoft.com/office/powerpoint/2010/main" val="18953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5368-9341-48CD-8FED-2F6B1CDB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  <a:r>
              <a:rPr lang="en-US" baseline="30000" dirty="0"/>
              <a:t>*  </a:t>
            </a:r>
            <a:r>
              <a:rPr lang="en-US" dirty="0"/>
              <a:t>,	why   a	‘ *  ’  </a:t>
            </a:r>
            <a:r>
              <a:rPr lang="en-US" baseline="30000" dirty="0"/>
              <a:t>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F6B6-D4A0-40CD-8077-AF390290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work of our notification system , would depend on  the metadata of the website / URL .</a:t>
            </a:r>
          </a:p>
          <a:p>
            <a:r>
              <a:rPr lang="en-US" dirty="0"/>
              <a:t>This metadata would be either the “</a:t>
            </a:r>
            <a:r>
              <a:rPr lang="en-US" dirty="0" err="1"/>
              <a:t>eTag</a:t>
            </a:r>
            <a:r>
              <a:rPr lang="en-US" dirty="0"/>
              <a:t>” or “Last-modified” .</a:t>
            </a:r>
          </a:p>
          <a:p>
            <a:r>
              <a:rPr lang="en-US" dirty="0"/>
              <a:t>That is why there is a condition on the websites can be identified for the notification system.</a:t>
            </a:r>
          </a:p>
          <a:p>
            <a:r>
              <a:rPr lang="en-US" dirty="0"/>
              <a:t>Besides this , the entered URL for the website should have a ‘http’ handling .And since this can be taken care of , users can enter any URL.</a:t>
            </a:r>
          </a:p>
        </p:txBody>
      </p:sp>
    </p:spTree>
    <p:extLst>
      <p:ext uri="{BB962C8B-B14F-4D97-AF65-F5344CB8AC3E}">
        <p14:creationId xmlns:p14="http://schemas.microsoft.com/office/powerpoint/2010/main" val="55229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Tasks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let the user create an account.</a:t>
            </a:r>
          </a:p>
          <a:p>
            <a:r>
              <a:rPr lang="en-US" dirty="0"/>
              <a:t>To let user enter , delete or/and edit a URL .</a:t>
            </a:r>
          </a:p>
          <a:p>
            <a:r>
              <a:rPr lang="en-US" dirty="0"/>
              <a:t>Create a relational view of the database , with proper key – table relation to store user details and the URL details.</a:t>
            </a:r>
          </a:p>
          <a:p>
            <a:r>
              <a:rPr lang="en-US" dirty="0"/>
              <a:t>Scan through the saved Websites.</a:t>
            </a:r>
          </a:p>
          <a:p>
            <a:r>
              <a:rPr lang="en-US" dirty="0"/>
              <a:t>For the identified websites, update the database.</a:t>
            </a:r>
          </a:p>
          <a:p>
            <a:r>
              <a:rPr lang="en-US" dirty="0"/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151319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Tasks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let the user create an account.</a:t>
            </a:r>
          </a:p>
          <a:p>
            <a:r>
              <a:rPr lang="en-US" dirty="0">
                <a:solidFill>
                  <a:schemeClr val="bg2"/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chemeClr val="bg2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bg2"/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chemeClr val="bg2"/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chemeClr val="bg2"/>
                </a:solidFill>
              </a:rPr>
              <a:t>Send the email to the user , without spamming them.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723B3-7A70-4AD7-BACB-1675F66D5820}"/>
              </a:ext>
            </a:extLst>
          </p:cNvPr>
          <p:cNvSpPr txBox="1"/>
          <p:nvPr/>
        </p:nvSpPr>
        <p:spPr>
          <a:xfrm>
            <a:off x="5863472" y="2102177"/>
            <a:ext cx="6061435" cy="4247317"/>
          </a:xfrm>
          <a:prstGeom prst="rect">
            <a:avLst/>
          </a:prstGeom>
          <a:solidFill>
            <a:schemeClr val="accent3">
              <a:alpha val="46000"/>
            </a:schemeClr>
          </a:solidFill>
          <a:effectLst>
            <a:outerShdw blurRad="50800" dist="38100" dir="18900000" algn="b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 of </a:t>
            </a:r>
            <a:r>
              <a:rPr lang="en-US" dirty="0" err="1">
                <a:solidFill>
                  <a:schemeClr val="accent2"/>
                </a:solidFill>
              </a:rPr>
              <a:t>php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9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Tasks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let the user create an account.</a:t>
            </a:r>
          </a:p>
          <a:p>
            <a:r>
              <a:rPr lang="en-US" dirty="0"/>
              <a:t>To let user enter , delete or/and edit a URL .</a:t>
            </a:r>
          </a:p>
          <a:p>
            <a:r>
              <a:rPr lang="en-US" dirty="0">
                <a:solidFill>
                  <a:schemeClr val="bg2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bg2"/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chemeClr val="bg2"/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chemeClr val="bg2"/>
                </a:solidFill>
              </a:rPr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6508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Tasks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bg2"/>
                </a:solidFill>
              </a:rPr>
              <a:t>To let user enter , delete or/and edit a URL .</a:t>
            </a:r>
          </a:p>
          <a:p>
            <a:r>
              <a:rPr lang="en-US" dirty="0"/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bg2"/>
                </a:solidFill>
              </a:rPr>
              <a:t>Scan through the saved Websites.</a:t>
            </a:r>
          </a:p>
          <a:p>
            <a:r>
              <a:rPr lang="en-US" dirty="0">
                <a:solidFill>
                  <a:schemeClr val="bg2"/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chemeClr val="bg2"/>
                </a:solidFill>
              </a:rPr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323471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Tasks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bg2"/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chemeClr val="bg2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/>
              <a:t>Scan through the saved Websites.</a:t>
            </a:r>
          </a:p>
          <a:p>
            <a:r>
              <a:rPr lang="en-US" dirty="0">
                <a:solidFill>
                  <a:schemeClr val="bg2"/>
                </a:solidFill>
              </a:rPr>
              <a:t>For the identified websites, update the database.</a:t>
            </a:r>
          </a:p>
          <a:p>
            <a:r>
              <a:rPr lang="en-US" dirty="0">
                <a:solidFill>
                  <a:schemeClr val="bg2"/>
                </a:solidFill>
              </a:rPr>
              <a:t>Send the email to the user , without spamming them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45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0B7C-1D18-4B9B-9686-41CD012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Tasks at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011C-A762-4A01-8962-0A7436A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 let the user create an account.</a:t>
            </a:r>
          </a:p>
          <a:p>
            <a:r>
              <a:rPr lang="en-US" dirty="0">
                <a:solidFill>
                  <a:schemeClr val="bg2"/>
                </a:solidFill>
              </a:rPr>
              <a:t>To let user enter , delete or/and edit a URL .</a:t>
            </a:r>
          </a:p>
          <a:p>
            <a:r>
              <a:rPr lang="en-US" dirty="0">
                <a:solidFill>
                  <a:schemeClr val="bg2"/>
                </a:solidFill>
              </a:rPr>
              <a:t>Create a relational view of the database , with proper key – table relation to store user details and the URL details.</a:t>
            </a:r>
          </a:p>
          <a:p>
            <a:r>
              <a:rPr lang="en-US" dirty="0">
                <a:solidFill>
                  <a:schemeClr val="bg2"/>
                </a:solidFill>
              </a:rPr>
              <a:t>Scan through the saved Websites.</a:t>
            </a:r>
          </a:p>
          <a:p>
            <a:r>
              <a:rPr lang="en-US" dirty="0"/>
              <a:t>For the identified websites, update the database.</a:t>
            </a:r>
          </a:p>
          <a:p>
            <a:r>
              <a:rPr lang="en-US" dirty="0">
                <a:solidFill>
                  <a:schemeClr val="bg2"/>
                </a:solidFill>
              </a:rPr>
              <a:t>Send the email to the user , without spamming them.</a:t>
            </a:r>
          </a:p>
        </p:txBody>
      </p:sp>
    </p:spTree>
    <p:extLst>
      <p:ext uri="{BB962C8B-B14F-4D97-AF65-F5344CB8AC3E}">
        <p14:creationId xmlns:p14="http://schemas.microsoft.com/office/powerpoint/2010/main" val="224133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782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NOTIFY ME</vt:lpstr>
      <vt:lpstr>What</vt:lpstr>
      <vt:lpstr>Websites*  , why   a ‘ *  ’   ?</vt:lpstr>
      <vt:lpstr>How – Tasks at hand</vt:lpstr>
      <vt:lpstr>How – Tasks at hand</vt:lpstr>
      <vt:lpstr>How – Tasks at hand</vt:lpstr>
      <vt:lpstr>How – Tasks at hand</vt:lpstr>
      <vt:lpstr>How – Tasks at hand</vt:lpstr>
      <vt:lpstr>How – Tasks at hand</vt:lpstr>
      <vt:lpstr>How – Tasks at hand</vt:lpstr>
      <vt:lpstr>How</vt:lpstr>
      <vt:lpstr>Layout of phpMyAdmin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NOTIFY ME</dc:title>
  <dc:creator>Su</dc:creator>
  <cp:lastModifiedBy>Su</cp:lastModifiedBy>
  <cp:revision>52</cp:revision>
  <dcterms:created xsi:type="dcterms:W3CDTF">2017-12-06T06:59:00Z</dcterms:created>
  <dcterms:modified xsi:type="dcterms:W3CDTF">2017-12-06T10:11:57Z</dcterms:modified>
</cp:coreProperties>
</file>