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7" r:id="rId6"/>
    <p:sldId id="279" r:id="rId7"/>
    <p:sldId id="288" r:id="rId8"/>
    <p:sldId id="298" r:id="rId9"/>
    <p:sldId id="289" r:id="rId10"/>
    <p:sldId id="297" r:id="rId11"/>
    <p:sldId id="280" r:id="rId12"/>
    <p:sldId id="290" r:id="rId13"/>
    <p:sldId id="296" r:id="rId14"/>
    <p:sldId id="299" r:id="rId15"/>
    <p:sldId id="281" r:id="rId16"/>
    <p:sldId id="291" r:id="rId17"/>
    <p:sldId id="282" r:id="rId18"/>
    <p:sldId id="292" r:id="rId19"/>
    <p:sldId id="300" r:id="rId20"/>
    <p:sldId id="283" r:id="rId21"/>
    <p:sldId id="293" r:id="rId22"/>
    <p:sldId id="284" r:id="rId23"/>
    <p:sldId id="294" r:id="rId24"/>
    <p:sldId id="285" r:id="rId25"/>
    <p:sldId id="295" r:id="rId26"/>
    <p:sldId id="259" r:id="rId27"/>
    <p:sldId id="261" r:id="rId28"/>
    <p:sldId id="260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824040"/>
    <a:srgbClr val="DCDCDC"/>
    <a:srgbClr val="E1E1E1"/>
    <a:srgbClr val="FBFBFB"/>
    <a:srgbClr val="F2F2F2"/>
    <a:srgbClr val="723838"/>
    <a:srgbClr val="A35151"/>
    <a:srgbClr val="6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2404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184" y="1562528"/>
            <a:ext cx="5667632" cy="1600844"/>
          </a:xfrm>
          <a:solidFill>
            <a:srgbClr val="F5F5F5"/>
          </a:solidFill>
        </p:spPr>
        <p:txBody>
          <a:bodyPr>
            <a:normAutofit/>
          </a:bodyPr>
          <a:lstStyle/>
          <a:p>
            <a:r>
              <a:rPr lang="en-US" sz="9600" b="1" dirty="0">
                <a:latin typeface="Brush Script MT" panose="03060802040406070304" pitchFamily="66" charset="0"/>
              </a:rPr>
              <a:t>NotifyMe!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7" y="4040701"/>
            <a:ext cx="6680886" cy="556011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Matthew Manning and </a:t>
            </a:r>
            <a:r>
              <a:rPr lang="en-US" sz="2800" dirty="0" err="1">
                <a:latin typeface="Rockwell" panose="02060603020205020403" pitchFamily="18" charset="0"/>
              </a:rPr>
              <a:t>Suveni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Tangnu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3859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12474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1627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471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8536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</a:t>
            </a:r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  <a:endParaRPr lang="en-US" dirty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25538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25399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 smtClean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2297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43" y="1825625"/>
            <a:ext cx="7717513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3791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910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website that </a:t>
            </a:r>
            <a:r>
              <a:rPr lang="en-US" dirty="0">
                <a:solidFill>
                  <a:srgbClr val="F5F5F5"/>
                </a:solidFill>
              </a:rPr>
              <a:t>monitors</a:t>
            </a:r>
            <a:r>
              <a:rPr lang="en-US" dirty="0"/>
              <a:t> a list of websites that you provide.</a:t>
            </a:r>
          </a:p>
          <a:p>
            <a:r>
              <a:rPr lang="en-US" dirty="0"/>
              <a:t>Sends an </a:t>
            </a:r>
            <a:r>
              <a:rPr lang="en-US" dirty="0">
                <a:solidFill>
                  <a:srgbClr val="F5F5F5"/>
                </a:solidFill>
              </a:rPr>
              <a:t>email</a:t>
            </a:r>
            <a:r>
              <a:rPr lang="en-US" dirty="0"/>
              <a:t> when it discovers that one of the websites have </a:t>
            </a:r>
            <a:r>
              <a:rPr lang="en-US" dirty="0" smtClean="0">
                <a:solidFill>
                  <a:srgbClr val="F5F5F5"/>
                </a:solidFill>
              </a:rPr>
              <a:t>updated</a:t>
            </a:r>
            <a:r>
              <a:rPr lang="en-US" dirty="0" smtClean="0"/>
              <a:t>.</a:t>
            </a:r>
          </a:p>
          <a:p>
            <a:pPr>
              <a:buClr>
                <a:srgbClr val="824040"/>
              </a:buClr>
            </a:pPr>
            <a:r>
              <a:rPr lang="en-US" dirty="0" smtClean="0">
                <a:solidFill>
                  <a:srgbClr val="F5F5F5"/>
                </a:solidFill>
              </a:rPr>
              <a:t>User </a:t>
            </a:r>
            <a:r>
              <a:rPr lang="en-US" dirty="0">
                <a:solidFill>
                  <a:srgbClr val="F5F5F5"/>
                </a:solidFill>
              </a:rPr>
              <a:t>Accounts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with personalized lists of websites.</a:t>
            </a:r>
          </a:p>
          <a:p>
            <a:r>
              <a:rPr lang="en-US" dirty="0"/>
              <a:t>Password	 </a:t>
            </a:r>
            <a:r>
              <a:rPr lang="en-US" dirty="0">
                <a:solidFill>
                  <a:srgbClr val="F5F5F5"/>
                </a:solidFill>
              </a:rPr>
              <a:t>Optional</a:t>
            </a:r>
            <a:r>
              <a:rPr lang="en-US" dirty="0"/>
              <a:t>.</a:t>
            </a:r>
          </a:p>
          <a:p>
            <a:r>
              <a:rPr lang="en-US" dirty="0"/>
              <a:t>Caveat: Only </a:t>
            </a:r>
            <a:r>
              <a:rPr lang="en-US" dirty="0" err="1">
                <a:solidFill>
                  <a:srgbClr val="F5F5F5"/>
                </a:solidFill>
              </a:rPr>
              <a:t>ETag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>
                <a:solidFill>
                  <a:srgbClr val="F5F5F5"/>
                </a:solidFill>
              </a:rPr>
              <a:t>Last-Modified</a:t>
            </a:r>
            <a:r>
              <a:rPr lang="en-US" dirty="0"/>
              <a:t> Allowed.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</a:t>
            </a:r>
            <a:r>
              <a:rPr lang="en-US" dirty="0" smtClean="0"/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40605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/>
                </a:solidFill>
              </a:rPr>
              <a:t>Updating</a:t>
            </a:r>
            <a:r>
              <a:rPr lang="en-US" dirty="0"/>
              <a:t> the 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9876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Updating</a:t>
            </a:r>
            <a:r>
              <a:rPr lang="en-US" dirty="0"/>
              <a:t>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XAMPP</a:t>
            </a:r>
            <a:r>
              <a:rPr lang="en-US" dirty="0" smtClean="0"/>
              <a:t> </a:t>
            </a:r>
            <a:r>
              <a:rPr lang="en-US" dirty="0"/>
              <a:t>(Cross-platform, Apache, </a:t>
            </a:r>
            <a:r>
              <a:rPr lang="en-US" dirty="0" err="1"/>
              <a:t>MariaDB</a:t>
            </a:r>
            <a:r>
              <a:rPr lang="en-US" dirty="0"/>
              <a:t>, PHP, and Perl)</a:t>
            </a:r>
          </a:p>
          <a:p>
            <a:endParaRPr lang="en-US" dirty="0"/>
          </a:p>
          <a:p>
            <a:r>
              <a:rPr lang="en-US" dirty="0" smtClean="0"/>
              <a:t> Apache </a:t>
            </a:r>
            <a:r>
              <a:rPr lang="en-US" dirty="0"/>
              <a:t>for </a:t>
            </a:r>
            <a:r>
              <a:rPr lang="en-US" dirty="0">
                <a:solidFill>
                  <a:srgbClr val="F5F5F5"/>
                </a:solidFill>
              </a:rPr>
              <a:t>Server</a:t>
            </a:r>
          </a:p>
          <a:p>
            <a:endParaRPr lang="en-US" dirty="0"/>
          </a:p>
          <a:p>
            <a:r>
              <a:rPr lang="en-US" dirty="0" smtClean="0"/>
              <a:t> HTML</a:t>
            </a:r>
            <a:r>
              <a:rPr lang="en-US" dirty="0"/>
              <a:t>, MySQL, PHP, and CSS for the </a:t>
            </a:r>
            <a:r>
              <a:rPr lang="en-US" dirty="0">
                <a:solidFill>
                  <a:srgbClr val="F5F5F5"/>
                </a:solidFill>
              </a:rPr>
              <a:t>Website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en-US" dirty="0"/>
              <a:t>for Front-End </a:t>
            </a:r>
            <a:r>
              <a:rPr lang="en-US" dirty="0">
                <a:solidFill>
                  <a:srgbClr val="F5F5F5"/>
                </a:solidFill>
              </a:rPr>
              <a:t>Database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DB778F2-E62C-431C-AB5C-C95A5E96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phpMyAdmin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2652254-0F18-49F4-97E2-7E449140EE5C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56561" cy="14880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6724CE6-E70B-4E1B-B8A3-8AB76323C576}"/>
              </a:ext>
            </a:extLst>
          </p:cNvPr>
          <p:cNvCxnSpPr>
            <a:cxnSpLocks/>
          </p:cNvCxnSpPr>
          <p:nvPr/>
        </p:nvCxnSpPr>
        <p:spPr>
          <a:xfrm flipH="1" flipV="1">
            <a:off x="1027522" y="2009307"/>
            <a:ext cx="867266" cy="26758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6E3BA7C-8B5C-483D-A705-96552F0BEE06}"/>
              </a:ext>
            </a:extLst>
          </p:cNvPr>
          <p:cNvCxnSpPr>
            <a:cxnSpLocks/>
          </p:cNvCxnSpPr>
          <p:nvPr/>
        </p:nvCxnSpPr>
        <p:spPr>
          <a:xfrm>
            <a:off x="1421701" y="4204355"/>
            <a:ext cx="256270" cy="200189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5C11018-9C22-4371-BEDE-2B0C0B415095}"/>
              </a:ext>
            </a:extLst>
          </p:cNvPr>
          <p:cNvCxnSpPr>
            <a:cxnSpLocks/>
          </p:cNvCxnSpPr>
          <p:nvPr/>
        </p:nvCxnSpPr>
        <p:spPr>
          <a:xfrm>
            <a:off x="1178351" y="4996209"/>
            <a:ext cx="499620" cy="121003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51B42E7-DA54-4898-A1E8-71D8E36299FE}"/>
              </a:ext>
            </a:extLst>
          </p:cNvPr>
          <p:cNvCxnSpPr/>
          <p:nvPr/>
        </p:nvCxnSpPr>
        <p:spPr>
          <a:xfrm>
            <a:off x="6919274" y="4289196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69BE940-CEE1-4F65-A4F2-717A58F882CE}"/>
              </a:ext>
            </a:extLst>
          </p:cNvPr>
          <p:cNvCxnSpPr/>
          <p:nvPr/>
        </p:nvCxnSpPr>
        <p:spPr>
          <a:xfrm>
            <a:off x="6817150" y="4894082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36A662-B673-4E9A-93B8-BDBCE97C5F2C}"/>
              </a:ext>
            </a:extLst>
          </p:cNvPr>
          <p:cNvSpPr txBox="1"/>
          <p:nvPr/>
        </p:nvSpPr>
        <p:spPr>
          <a:xfrm>
            <a:off x="1027521" y="186899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separate Database maintained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69C72C-7E8D-412D-8321-37820CD99C6E}"/>
              </a:ext>
            </a:extLst>
          </p:cNvPr>
          <p:cNvSpPr txBox="1"/>
          <p:nvPr/>
        </p:nvSpPr>
        <p:spPr>
          <a:xfrm>
            <a:off x="1677971" y="6029867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5208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17716"/>
            <a:ext cx="3667037" cy="4706104"/>
          </a:xfrm>
        </p:spPr>
        <p:txBody>
          <a:bodyPr>
            <a:norm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Apache for Server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	MySQL</a:t>
            </a:r>
          </a:p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886"/>
          </a:xfrm>
        </p:spPr>
        <p:txBody>
          <a:bodyPr/>
          <a:lstStyle/>
          <a:p>
            <a:pPr algn="ctr"/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Database</a:t>
            </a:r>
            <a:r>
              <a:rPr lang="en-US" dirty="0" smtClean="0"/>
              <a:t> Design</a:t>
            </a:r>
            <a:endParaRPr lang="en-US" dirty="0" smtClean="0"/>
          </a:p>
          <a:p>
            <a:r>
              <a:rPr lang="en-US" dirty="0" smtClean="0"/>
              <a:t> 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  <a:r>
              <a:rPr lang="en-US" dirty="0"/>
              <a:t>, 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 smtClean="0">
                <a:solidFill>
                  <a:srgbClr val="F5F5F5"/>
                </a:solidFill>
              </a:rPr>
              <a:t>Out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5F5F5"/>
                </a:solidFill>
              </a:rPr>
              <a:t>Changing</a:t>
            </a:r>
            <a:r>
              <a:rPr lang="en-US" dirty="0" smtClean="0"/>
              <a:t> </a:t>
            </a:r>
            <a:r>
              <a:rPr lang="en-US" dirty="0"/>
              <a:t>Password and 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</a:p>
          <a:p>
            <a:r>
              <a:rPr lang="en-US" dirty="0" smtClean="0"/>
              <a:t> Adding</a:t>
            </a:r>
            <a:r>
              <a:rPr lang="en-US" dirty="0"/>
              <a:t>, Editing, and Deleting </a:t>
            </a:r>
            <a:r>
              <a:rPr lang="en-US" dirty="0" smtClean="0">
                <a:solidFill>
                  <a:srgbClr val="F5F5F5"/>
                </a:solidFill>
              </a:rPr>
              <a:t>URLs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Searching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Updating</a:t>
            </a:r>
            <a:r>
              <a:rPr lang="en-US" dirty="0" smtClean="0"/>
              <a:t> </a:t>
            </a:r>
            <a:r>
              <a:rPr lang="en-US" dirty="0"/>
              <a:t>the Database and </a:t>
            </a:r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6512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12401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6"/>
          </a:xfrm>
        </p:spPr>
        <p:txBody>
          <a:bodyPr numCol="2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3</a:t>
            </a:r>
            <a:r>
              <a:rPr lang="en-US" dirty="0" smtClean="0"/>
              <a:t> Tables: URLs, </a:t>
            </a:r>
            <a:r>
              <a:rPr lang="en-US" dirty="0"/>
              <a:t>Users, </a:t>
            </a:r>
            <a:r>
              <a:rPr lang="en-US" dirty="0" smtClean="0"/>
              <a:t>and </a:t>
            </a:r>
            <a:r>
              <a:rPr lang="en-US" dirty="0" err="1" smtClean="0"/>
              <a:t>User_URL_List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Last-modified</a:t>
            </a:r>
          </a:p>
          <a:p>
            <a:pPr lvl="1"/>
            <a:r>
              <a:rPr lang="en-US" dirty="0" err="1"/>
              <a:t>Etag</a:t>
            </a:r>
            <a:endParaRPr lang="en-US" dirty="0"/>
          </a:p>
          <a:p>
            <a:pPr lvl="1"/>
            <a:r>
              <a:rPr lang="en-US" dirty="0" smtClean="0"/>
              <a:t>Updated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Users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5F5F5"/>
                </a:solidFill>
              </a:rPr>
              <a:t>User_URL_List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/>
              <a:t> 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  <a:r>
              <a:rPr lang="en-US" dirty="0"/>
              <a:t>, 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>
                <a:solidFill>
                  <a:srgbClr val="F5F5F5"/>
                </a:solidFill>
              </a:rPr>
              <a:t>Out</a:t>
            </a:r>
            <a:endParaRPr lang="en-US" dirty="0" smtClean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22186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41636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8679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9135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564</Words>
  <Application>Microsoft Office PowerPoint</Application>
  <PresentationFormat>Widescreen</PresentationFormat>
  <Paragraphs>115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Brush Script MT</vt:lpstr>
      <vt:lpstr>Calibri</vt:lpstr>
      <vt:lpstr>Calibri Light</vt:lpstr>
      <vt:lpstr>Rockwell</vt:lpstr>
      <vt:lpstr>Office Theme</vt:lpstr>
      <vt:lpstr>NotifyMe!</vt:lpstr>
      <vt:lpstr>What is it?</vt:lpstr>
      <vt:lpstr>How do we do it?</vt:lpstr>
      <vt:lpstr>How do we do it?</vt:lpstr>
      <vt:lpstr>Database Design</vt:lpstr>
      <vt:lpstr>How do we do it?</vt:lpstr>
      <vt:lpstr>Account Creation</vt:lpstr>
      <vt:lpstr>Account Creation</vt:lpstr>
      <vt:lpstr>Logging In</vt:lpstr>
      <vt:lpstr>Logging In</vt:lpstr>
      <vt:lpstr>How do we do it?</vt:lpstr>
      <vt:lpstr>Changing Password</vt:lpstr>
      <vt:lpstr>Changing Password</vt:lpstr>
      <vt:lpstr>Changing Password</vt:lpstr>
      <vt:lpstr>How do we do it?</vt:lpstr>
      <vt:lpstr>Account Recovery</vt:lpstr>
      <vt:lpstr>How do we do it?</vt:lpstr>
      <vt:lpstr>Adding, Editing, and Deleting URLs</vt:lpstr>
      <vt:lpstr>Adding, Editing, and Deleting URLs</vt:lpstr>
      <vt:lpstr>How do we do it?</vt:lpstr>
      <vt:lpstr>Searching for Updates</vt:lpstr>
      <vt:lpstr>How do we do it?</vt:lpstr>
      <vt:lpstr>Updating the Database</vt:lpstr>
      <vt:lpstr>How do we do it?</vt:lpstr>
      <vt:lpstr>Sending Emails</vt:lpstr>
      <vt:lpstr>The Tools We Used</vt:lpstr>
      <vt:lpstr>Layout of phpMyAdmin</vt:lpstr>
      <vt:lpstr>PowerPoint Presentation</vt:lpstr>
      <vt:lpstr>DEMO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Matthew Manning</cp:lastModifiedBy>
  <cp:revision>116</cp:revision>
  <dcterms:created xsi:type="dcterms:W3CDTF">2017-12-06T06:59:00Z</dcterms:created>
  <dcterms:modified xsi:type="dcterms:W3CDTF">2017-12-07T13:56:43Z</dcterms:modified>
</cp:coreProperties>
</file>