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8" r:id="rId5"/>
    <p:sldId id="270" r:id="rId6"/>
    <p:sldId id="271" r:id="rId7"/>
    <p:sldId id="272" r:id="rId8"/>
    <p:sldId id="273" r:id="rId9"/>
    <p:sldId id="274" r:id="rId10"/>
    <p:sldId id="259" r:id="rId11"/>
    <p:sldId id="261" r:id="rId12"/>
    <p:sldId id="260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BFBFB"/>
    <a:srgbClr val="F2F2F2"/>
    <a:srgbClr val="E1E1E1"/>
    <a:srgbClr val="DCDCDC"/>
    <a:srgbClr val="824040"/>
    <a:srgbClr val="723838"/>
    <a:srgbClr val="A35151"/>
    <a:srgbClr val="6FA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24" y="4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1670B-39D9-4A13-A117-73C6549A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0A4617-72EC-4342-9E3B-7C6DB767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BC3CE-7F4E-4615-A889-4E624C4E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DFEBD2-190E-452B-9006-EFD22F0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F2AEAB-9CD9-4C11-B369-6FF8949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937BE-06FE-4C9F-A708-5D343192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372E3E-C976-4E70-8D8A-091233C9A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29C7F0-3383-4836-BF51-AF0F1BC7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D72F3A-0354-422A-B244-BBA17F44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5F886E-A4A5-40AD-85DF-AFF0A449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448314F-80B0-40C7-81BF-075882129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399EFE-F0A1-4F14-96B4-066A494A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220A0C-90E3-4701-9050-8DB71E7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032DB9-427E-41E0-A3D4-B923EB1C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7E3958-F67B-4081-AD68-3D47AEDB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43D6D-738D-466C-9F80-3AB6838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FB617F-BC4F-4AAB-81E7-FECE5AA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44F1D4-EEC8-4FD1-85E0-7684576F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6E2608-E959-48EC-A71C-783218FC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1FB63B-0996-4311-9E74-50D1827F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2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37C0D-25FD-4767-8700-C539CF04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AB3DE6-22C7-4844-815B-043026A3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79578C-B1CE-43B5-9B07-D3758262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D9F9E-8FF9-4B41-809C-C1C9B76C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2A9C60-8FC5-47B9-9DA4-E828B5C3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D49E6-F673-451D-892D-52B8D49D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BC5C3B-ACFE-4482-A832-03AC5812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A231FA-65B5-4230-B64A-B88BCEF6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F72277-8ECF-4CB3-A8E4-6B1DC779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D75405-06A3-4BB0-9072-41B4D128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B4B9AD-6AA0-4991-B07F-C13C79D7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948DF-1DD2-4386-90B2-DB68C1D0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E6267F-4B2F-4A00-8BF4-79752C1B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BD9567-59B7-4E59-8589-D8F9496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3B1704-496C-4556-ACE7-875F4B37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EC14B4-3E8A-4FB6-9C50-C5B54CA04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E91A59-D6B8-46D1-96D6-E03F9C0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E8F402-F253-4598-9290-8DD31490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35391B-B762-4149-B674-68400B6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F8A4F-C9CB-46AD-BEA5-F3E02EF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105858-46BE-4B4B-AC76-1DE884F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209C3A-40B3-447C-898C-0C4F7537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6D6103-6FAC-44FE-AFAC-35DCA54A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4A2280-0F1E-4438-B0D1-87FD587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054AD8-7FEF-49D9-A2DE-A9C7C3E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86E405-A339-4A02-AC4C-7EA2A15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9CBF2-3028-467D-9303-C06F7A0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18BF1-0F45-4A97-AA9E-A6B36E0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6FB0A4-9494-4382-A0FD-07C795DA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282179-4D0B-4BEA-AEF3-0C82FFAF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E4F919-BC65-4B8C-B6A4-6B75D65B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4FA66B-0CC2-43E6-AB35-73A52D8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C5467-9872-42A4-9D20-EE8539A5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2BD776-EB44-4D47-B39F-0246DE1B5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ECD3CF-02E8-4D20-865E-02BA42A4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B2109E-2F31-4DE3-8CEA-DE3C86F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5CA5A2-D2B8-4ED5-9640-9392D1A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ED3C46-81E8-41F2-9834-F18A983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AAF08E-4D85-40AA-9CBA-7DBD9AB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C3D882-D2F6-4D90-961B-1743A27F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C7BF11-732D-490D-B016-B70BC5215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3C67-9D6A-4F85-BFC6-5090D8CF0AB4}" type="datetimeFigureOut">
              <a:rPr lang="en-US" smtClean="0"/>
              <a:t>2017-12-06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F6EE10-A6BA-4959-8406-FFA61D7A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E7E0F3-F268-4405-929D-FE16B32E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2404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6EA88-A9E3-4871-8DDA-4EE8195A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2184" y="2544890"/>
            <a:ext cx="5667632" cy="1600844"/>
          </a:xfrm>
          <a:solidFill>
            <a:srgbClr val="F5F5F5"/>
          </a:solidFill>
        </p:spPr>
        <p:txBody>
          <a:bodyPr>
            <a:normAutofit/>
          </a:bodyPr>
          <a:lstStyle/>
          <a:p>
            <a:r>
              <a:rPr lang="en-US" sz="9600" b="1" dirty="0">
                <a:latin typeface="Brush Script MT" panose="03060802040406070304" pitchFamily="66" charset="0"/>
              </a:rPr>
              <a:t>NotifyMe!</a:t>
            </a:r>
            <a:endParaRPr lang="en-US" sz="9600" b="1" dirty="0">
              <a:latin typeface="Brush Script MT" panose="030608020404060703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3D0F4F-0963-4211-A80D-97B3ABEE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557" y="4386691"/>
            <a:ext cx="6680886" cy="556011"/>
          </a:xfrm>
          <a:noFill/>
        </p:spPr>
        <p:txBody>
          <a:bodyPr>
            <a:normAutofit/>
          </a:bodyPr>
          <a:lstStyle/>
          <a:p>
            <a:r>
              <a:rPr lang="en-US" sz="2800" dirty="0" smtClean="0">
                <a:latin typeface="Rockwell" panose="02060603020205020403" pitchFamily="18" charset="0"/>
              </a:rPr>
              <a:t>Matthew </a:t>
            </a:r>
            <a:r>
              <a:rPr lang="en-US" sz="2800" dirty="0">
                <a:latin typeface="Rockwell" panose="02060603020205020403" pitchFamily="18" charset="0"/>
              </a:rPr>
              <a:t>Manning and </a:t>
            </a:r>
            <a:r>
              <a:rPr lang="en-US" sz="2800" dirty="0" err="1">
                <a:latin typeface="Rockwell" panose="02060603020205020403" pitchFamily="18" charset="0"/>
              </a:rPr>
              <a:t>Suveni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Tangnu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FC9D0-35F5-483E-86FE-4B2083D4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Tools We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3EF7F1-8AC4-4144-AEE5-821E1DE8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XAMPP (Cross-platform, Apache, </a:t>
            </a:r>
            <a:r>
              <a:rPr lang="en-US" dirty="0" err="1" smtClean="0"/>
              <a:t>MariaDB</a:t>
            </a:r>
            <a:r>
              <a:rPr lang="en-US" dirty="0" smtClean="0"/>
              <a:t>, PHP, and Perl)</a:t>
            </a:r>
          </a:p>
          <a:p>
            <a:endParaRPr lang="en-US" dirty="0" smtClean="0"/>
          </a:p>
          <a:p>
            <a:r>
              <a:rPr lang="en-US" dirty="0" smtClean="0"/>
              <a:t>Apache for Server</a:t>
            </a:r>
          </a:p>
          <a:p>
            <a:endParaRPr lang="en-US" dirty="0" smtClean="0"/>
          </a:p>
          <a:p>
            <a:r>
              <a:rPr lang="en-US" dirty="0" smtClean="0"/>
              <a:t>HTML, MySQL, PHP, and CSS for the Website</a:t>
            </a:r>
          </a:p>
          <a:p>
            <a:endParaRPr lang="en-US" dirty="0"/>
          </a:p>
          <a:p>
            <a:r>
              <a:rPr lang="en-US" dirty="0" err="1" smtClean="0"/>
              <a:t>PHPMyAdmin</a:t>
            </a:r>
            <a:r>
              <a:rPr lang="en-US" dirty="0" smtClean="0"/>
              <a:t> for Front-End </a:t>
            </a:r>
            <a:r>
              <a:rPr lang="en-US" dirty="0"/>
              <a:t>D</a:t>
            </a:r>
            <a:r>
              <a:rPr lang="en-US" dirty="0" smtClean="0"/>
              <a:t>atabase GUI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DB778F2-E62C-431C-AB5C-C95A5E96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63829"/>
            <a:ext cx="10905066" cy="3216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8C8EE-289C-4B9D-AE46-EAE4F3CE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Layout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phpMyAdmin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2652254-0F18-49F4-97E2-7E449140EE5C}"/>
              </a:ext>
            </a:extLst>
          </p:cNvPr>
          <p:cNvCxnSpPr>
            <a:cxnSpLocks/>
          </p:cNvCxnSpPr>
          <p:nvPr/>
        </p:nvCxnSpPr>
        <p:spPr>
          <a:xfrm flipH="1" flipV="1">
            <a:off x="1027521" y="2009306"/>
            <a:ext cx="56561" cy="148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6724CE6-E70B-4E1B-B8A3-8AB76323C576}"/>
              </a:ext>
            </a:extLst>
          </p:cNvPr>
          <p:cNvCxnSpPr>
            <a:cxnSpLocks/>
          </p:cNvCxnSpPr>
          <p:nvPr/>
        </p:nvCxnSpPr>
        <p:spPr>
          <a:xfrm flipH="1" flipV="1">
            <a:off x="1027521" y="2009306"/>
            <a:ext cx="788361" cy="246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6E3BA7C-8B5C-483D-A705-96552F0BEE06}"/>
              </a:ext>
            </a:extLst>
          </p:cNvPr>
          <p:cNvCxnSpPr>
            <a:cxnSpLocks/>
          </p:cNvCxnSpPr>
          <p:nvPr/>
        </p:nvCxnSpPr>
        <p:spPr>
          <a:xfrm>
            <a:off x="1421701" y="4204355"/>
            <a:ext cx="256270" cy="200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5C11018-9C22-4371-BEDE-2B0C0B415095}"/>
              </a:ext>
            </a:extLst>
          </p:cNvPr>
          <p:cNvCxnSpPr>
            <a:cxnSpLocks/>
          </p:cNvCxnSpPr>
          <p:nvPr/>
        </p:nvCxnSpPr>
        <p:spPr>
          <a:xfrm>
            <a:off x="1178351" y="4996209"/>
            <a:ext cx="499620" cy="121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51B42E7-DA54-4898-A1E8-71D8E36299FE}"/>
              </a:ext>
            </a:extLst>
          </p:cNvPr>
          <p:cNvCxnSpPr/>
          <p:nvPr/>
        </p:nvCxnSpPr>
        <p:spPr>
          <a:xfrm>
            <a:off x="6919274" y="4289196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69BE940-CEE1-4F65-A4F2-717A58F882CE}"/>
              </a:ext>
            </a:extLst>
          </p:cNvPr>
          <p:cNvCxnSpPr/>
          <p:nvPr/>
        </p:nvCxnSpPr>
        <p:spPr>
          <a:xfrm>
            <a:off x="6817150" y="4894082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3519C0-C8D9-4341-ADE9-3CD28E6E6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0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4369D-565A-471B-B3F3-561CF390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AFF9BB-23B6-4817-86BB-F6DA8A96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5D029F9-3DC8-4672-9001-1D3D9D0E8785}"/>
              </a:ext>
            </a:extLst>
          </p:cNvPr>
          <p:cNvCxnSpPr>
            <a:cxnSpLocks/>
          </p:cNvCxnSpPr>
          <p:nvPr/>
        </p:nvCxnSpPr>
        <p:spPr>
          <a:xfrm>
            <a:off x="3403076" y="2769280"/>
            <a:ext cx="2828268" cy="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CB2D5B4-0996-4437-834A-3AC37C185079}"/>
              </a:ext>
            </a:extLst>
          </p:cNvPr>
          <p:cNvCxnSpPr>
            <a:cxnSpLocks/>
          </p:cNvCxnSpPr>
          <p:nvPr/>
        </p:nvCxnSpPr>
        <p:spPr>
          <a:xfrm flipV="1">
            <a:off x="3327662" y="3363564"/>
            <a:ext cx="2903682" cy="1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5B3F6-D021-43C8-B57F-075FB0C6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2E14D-469D-42A3-83E1-C42B5132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website that </a:t>
            </a:r>
            <a:r>
              <a:rPr lang="en-US" dirty="0" smtClean="0"/>
              <a:t>monitors a list </a:t>
            </a:r>
            <a:r>
              <a:rPr lang="en-US" dirty="0"/>
              <a:t>of </a:t>
            </a:r>
            <a:r>
              <a:rPr lang="en-US" dirty="0" smtClean="0"/>
              <a:t>websites that you provide.</a:t>
            </a:r>
            <a:endParaRPr lang="en-US" dirty="0"/>
          </a:p>
          <a:p>
            <a:r>
              <a:rPr lang="en-US" dirty="0" smtClean="0"/>
              <a:t>Sends an email when it discovers that one of the websites have updated.</a:t>
            </a:r>
            <a:endParaRPr lang="en-US" dirty="0"/>
          </a:p>
          <a:p>
            <a:r>
              <a:rPr lang="en-US" dirty="0" smtClean="0"/>
              <a:t>User Accounts with personalized lists of websites.</a:t>
            </a:r>
            <a:endParaRPr lang="en-US" dirty="0"/>
          </a:p>
          <a:p>
            <a:r>
              <a:rPr lang="en-US" dirty="0" smtClean="0"/>
              <a:t>Password Optional.</a:t>
            </a:r>
          </a:p>
          <a:p>
            <a:r>
              <a:rPr lang="en-US" dirty="0" smtClean="0"/>
              <a:t>Caveat</a:t>
            </a:r>
            <a:r>
              <a:rPr lang="en-US" dirty="0"/>
              <a:t>: Only </a:t>
            </a:r>
            <a:r>
              <a:rPr lang="en-US" dirty="0" err="1"/>
              <a:t>ETag</a:t>
            </a:r>
            <a:r>
              <a:rPr lang="en-US" dirty="0"/>
              <a:t> or Last-Modified Allowed.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 we do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  <a:p>
            <a:r>
              <a:rPr lang="en-US" dirty="0"/>
              <a:t>Account </a:t>
            </a:r>
            <a:r>
              <a:rPr lang="en-US" dirty="0" smtClean="0"/>
              <a:t>Creation, Logging In, and Logging Out</a:t>
            </a:r>
            <a:endParaRPr lang="en-US" dirty="0" smtClean="0"/>
          </a:p>
          <a:p>
            <a:r>
              <a:rPr lang="en-US" dirty="0" smtClean="0"/>
              <a:t>Changing Password and </a:t>
            </a:r>
            <a:r>
              <a:rPr lang="en-US" dirty="0" smtClean="0"/>
              <a:t>Account Recovery</a:t>
            </a:r>
            <a:endParaRPr lang="en-US" dirty="0"/>
          </a:p>
          <a:p>
            <a:r>
              <a:rPr lang="en-US" dirty="0" smtClean="0"/>
              <a:t>Adding, Editing, and Deleting URLs</a:t>
            </a:r>
            <a:endParaRPr lang="en-US" dirty="0"/>
          </a:p>
          <a:p>
            <a:r>
              <a:rPr lang="en-US" dirty="0" smtClean="0"/>
              <a:t>Searching for Updates</a:t>
            </a:r>
            <a:endParaRPr lang="en-US" dirty="0"/>
          </a:p>
          <a:p>
            <a:r>
              <a:rPr lang="en-US" dirty="0" smtClean="0"/>
              <a:t>Updating the Database and Sending Emails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let the user create an account.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To let user enter , delete or/and edit a URL 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Scan through the saved Websites.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 the identified websites, update the database.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Send the email to the user , without spamming them.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2723B3-7A70-4AD7-BACB-1675F66D5820}"/>
              </a:ext>
            </a:extLst>
          </p:cNvPr>
          <p:cNvSpPr txBox="1"/>
          <p:nvPr/>
        </p:nvSpPr>
        <p:spPr>
          <a:xfrm>
            <a:off x="5863472" y="2102177"/>
            <a:ext cx="6061435" cy="4247317"/>
          </a:xfrm>
          <a:prstGeom prst="rect">
            <a:avLst/>
          </a:prstGeom>
          <a:solidFill>
            <a:schemeClr val="accent3">
              <a:alpha val="46000"/>
            </a:schemeClr>
          </a:solidFill>
          <a:effectLst>
            <a:outerShdw blurRad="50800" dist="38100" dir="18900000" algn="b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 of </a:t>
            </a:r>
            <a:r>
              <a:rPr lang="en-US" dirty="0" err="1">
                <a:solidFill>
                  <a:schemeClr val="accent2"/>
                </a:solidFill>
              </a:rPr>
              <a:t>php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let the user create an account.</a:t>
            </a:r>
          </a:p>
          <a:p>
            <a:r>
              <a:rPr lang="en-US" dirty="0"/>
              <a:t>To let user enter , delete or/and edit a URL .</a:t>
            </a:r>
          </a:p>
          <a:p>
            <a:r>
              <a:rPr lang="en-US" dirty="0">
                <a:solidFill>
                  <a:schemeClr val="bg2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bg2"/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chemeClr val="bg2"/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chemeClr val="bg2"/>
                </a:solidFill>
              </a:rPr>
              <a:t>Send the email to the user , without spamming them.</a:t>
            </a:r>
          </a:p>
        </p:txBody>
      </p:sp>
    </p:spTree>
    <p:extLst>
      <p:ext uri="{BB962C8B-B14F-4D97-AF65-F5344CB8AC3E}">
        <p14:creationId xmlns:p14="http://schemas.microsoft.com/office/powerpoint/2010/main" val="650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chemeClr val="bg2"/>
                </a:solidFill>
              </a:rPr>
              <a:t>To let user enter , delete or/and edit a URL .</a:t>
            </a:r>
          </a:p>
          <a:p>
            <a:r>
              <a:rPr lang="en-US" dirty="0"/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bg2"/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chemeClr val="bg2"/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chemeClr val="bg2"/>
                </a:solidFill>
              </a:rPr>
              <a:t>Send the email to the user , without spamming them.</a:t>
            </a:r>
          </a:p>
        </p:txBody>
      </p:sp>
    </p:spTree>
    <p:extLst>
      <p:ext uri="{BB962C8B-B14F-4D97-AF65-F5344CB8AC3E}">
        <p14:creationId xmlns:p14="http://schemas.microsoft.com/office/powerpoint/2010/main" val="32347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chemeClr val="bg2"/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chemeClr val="bg2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/>
              <a:t>Scan through the saved Websites.</a:t>
            </a:r>
          </a:p>
          <a:p>
            <a:r>
              <a:rPr lang="en-US" dirty="0">
                <a:solidFill>
                  <a:schemeClr val="bg2"/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chemeClr val="bg2"/>
                </a:solidFill>
              </a:rPr>
              <a:t>Send the email to the user , without spamming them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4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chemeClr val="bg2"/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chemeClr val="bg2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bg2"/>
                </a:solidFill>
              </a:rPr>
              <a:t>Scan through the saved Websites.</a:t>
            </a:r>
          </a:p>
          <a:p>
            <a:r>
              <a:rPr lang="en-US" dirty="0"/>
              <a:t>For the identified websites, update the database.</a:t>
            </a:r>
          </a:p>
          <a:p>
            <a:r>
              <a:rPr lang="en-US" dirty="0">
                <a:solidFill>
                  <a:schemeClr val="bg2"/>
                </a:solidFill>
              </a:rPr>
              <a:t>Send the email to the user , without spamming them.</a:t>
            </a:r>
          </a:p>
        </p:txBody>
      </p:sp>
    </p:spTree>
    <p:extLst>
      <p:ext uri="{BB962C8B-B14F-4D97-AF65-F5344CB8AC3E}">
        <p14:creationId xmlns:p14="http://schemas.microsoft.com/office/powerpoint/2010/main" val="22413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chemeClr val="bg2"/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chemeClr val="bg2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bg2"/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chemeClr val="bg2"/>
                </a:solidFill>
              </a:rPr>
              <a:t>For the identified websites, update the database.</a:t>
            </a:r>
          </a:p>
          <a:p>
            <a:r>
              <a:rPr lang="en-US" dirty="0"/>
              <a:t>Send the email to the user , without spamming them.</a:t>
            </a:r>
          </a:p>
        </p:txBody>
      </p:sp>
    </p:spTree>
    <p:extLst>
      <p:ext uri="{BB962C8B-B14F-4D97-AF65-F5344CB8AC3E}">
        <p14:creationId xmlns:p14="http://schemas.microsoft.com/office/powerpoint/2010/main" val="7948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584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Brush Script MT</vt:lpstr>
      <vt:lpstr>Calibri</vt:lpstr>
      <vt:lpstr>Calibri Light</vt:lpstr>
      <vt:lpstr>Rockwell</vt:lpstr>
      <vt:lpstr>Office Theme</vt:lpstr>
      <vt:lpstr>NotifyMe!</vt:lpstr>
      <vt:lpstr>What is it?</vt:lpstr>
      <vt:lpstr>How do we do it?</vt:lpstr>
      <vt:lpstr>How do we do it?</vt:lpstr>
      <vt:lpstr>How do we do it?</vt:lpstr>
      <vt:lpstr>How do we do it?</vt:lpstr>
      <vt:lpstr>How do we do it?</vt:lpstr>
      <vt:lpstr>How do we do it?</vt:lpstr>
      <vt:lpstr>How do we do it?</vt:lpstr>
      <vt:lpstr>The Tools We Used</vt:lpstr>
      <vt:lpstr>Layout of phpMyAdmin</vt:lpstr>
      <vt:lpstr>PowerPoint Presentation</vt:lpstr>
      <vt:lpstr>Demo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NOTIFY ME</dc:title>
  <dc:creator>Su</dc:creator>
  <cp:lastModifiedBy>Matthew Manning</cp:lastModifiedBy>
  <cp:revision>59</cp:revision>
  <dcterms:created xsi:type="dcterms:W3CDTF">2017-12-06T06:59:00Z</dcterms:created>
  <dcterms:modified xsi:type="dcterms:W3CDTF">2017-12-07T02:48:53Z</dcterms:modified>
</cp:coreProperties>
</file>