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7" r:id="rId6"/>
    <p:sldId id="279" r:id="rId7"/>
    <p:sldId id="288" r:id="rId8"/>
    <p:sldId id="298" r:id="rId9"/>
    <p:sldId id="289" r:id="rId10"/>
    <p:sldId id="297" r:id="rId11"/>
    <p:sldId id="280" r:id="rId12"/>
    <p:sldId id="290" r:id="rId13"/>
    <p:sldId id="296" r:id="rId14"/>
    <p:sldId id="281" r:id="rId15"/>
    <p:sldId id="291" r:id="rId16"/>
    <p:sldId id="282" r:id="rId17"/>
    <p:sldId id="292" r:id="rId18"/>
    <p:sldId id="300" r:id="rId19"/>
    <p:sldId id="283" r:id="rId20"/>
    <p:sldId id="293" r:id="rId21"/>
    <p:sldId id="285" r:id="rId22"/>
    <p:sldId id="295" r:id="rId23"/>
    <p:sldId id="259" r:id="rId24"/>
    <p:sldId id="261" r:id="rId25"/>
    <p:sldId id="260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824040"/>
    <a:srgbClr val="DCDCDC"/>
    <a:srgbClr val="E1E1E1"/>
    <a:srgbClr val="FBFBFB"/>
    <a:srgbClr val="F2F2F2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1562528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04070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Matthew 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3859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/>
              <a:t> </a:t>
            </a:r>
            <a:r>
              <a:rPr lang="en-US" sz="3600" dirty="0">
                <a:solidFill>
                  <a:srgbClr val="F5F5F5"/>
                </a:solidFill>
              </a:rPr>
              <a:t>Changing</a:t>
            </a:r>
            <a:r>
              <a:rPr lang="en-US" sz="3600" dirty="0"/>
              <a:t> Password</a:t>
            </a:r>
            <a:r>
              <a:rPr lang="en-US" sz="3600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1627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471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</a:t>
            </a:r>
            <a:r>
              <a:rPr lang="en-US" sz="3600" dirty="0"/>
              <a:t>Account </a:t>
            </a:r>
            <a:r>
              <a:rPr lang="en-US" sz="3600" dirty="0">
                <a:solidFill>
                  <a:srgbClr val="F5F5F5"/>
                </a:solidFill>
              </a:rPr>
              <a:t>Recovery</a:t>
            </a:r>
            <a:endParaRPr lang="en-US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Updates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25399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sz="3600" dirty="0"/>
              <a:t>Adding, Editing, and Deleting </a:t>
            </a:r>
            <a:r>
              <a:rPr lang="en-US" sz="3600" dirty="0">
                <a:solidFill>
                  <a:srgbClr val="F5F5F5"/>
                </a:solidFill>
              </a:rPr>
              <a:t>URLs</a:t>
            </a:r>
            <a:endParaRPr lang="en-US" sz="3600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2297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43" y="1825625"/>
            <a:ext cx="7717513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3791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910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5178" cy="4351338"/>
          </a:xfrm>
        </p:spPr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sz="3600" dirty="0">
                <a:solidFill>
                  <a:srgbClr val="F5F5F5"/>
                </a:solidFill>
              </a:rPr>
              <a:t>Searching</a:t>
            </a:r>
            <a:r>
              <a:rPr lang="en-US" sz="3600" dirty="0"/>
              <a:t> for </a:t>
            </a:r>
            <a:r>
              <a:rPr lang="en-US" sz="3600" dirty="0" smtClean="0"/>
              <a:t>Updates and </a:t>
            </a:r>
            <a:r>
              <a:rPr lang="en-US" sz="3600" dirty="0">
                <a:solidFill>
                  <a:srgbClr val="F5F5F5"/>
                </a:solidFill>
              </a:rPr>
              <a:t>Updating</a:t>
            </a:r>
            <a:r>
              <a:rPr lang="en-US" sz="3600" dirty="0"/>
              <a:t> the Database</a:t>
            </a:r>
            <a:r>
              <a:rPr lang="en-US" sz="3600" dirty="0">
                <a:solidFill>
                  <a:srgbClr val="824040">
                    <a:alpha val="50000"/>
                  </a:srgbClr>
                </a:solidFill>
              </a:rPr>
              <a:t> </a:t>
            </a:r>
            <a:endParaRPr lang="en-US" sz="3600" dirty="0"/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Emails</a:t>
            </a:r>
          </a:p>
        </p:txBody>
      </p:sp>
    </p:spTree>
    <p:extLst>
      <p:ext uri="{BB962C8B-B14F-4D97-AF65-F5344CB8AC3E}">
        <p14:creationId xmlns:p14="http://schemas.microsoft.com/office/powerpoint/2010/main" val="4060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</a:t>
            </a:r>
            <a:r>
              <a:rPr lang="en-US" dirty="0"/>
              <a:t>that </a:t>
            </a:r>
            <a:r>
              <a:rPr lang="en-US" dirty="0">
                <a:solidFill>
                  <a:srgbClr val="F5F5F5"/>
                </a:solidFill>
              </a:rPr>
              <a:t>monitors</a:t>
            </a:r>
            <a:r>
              <a:rPr lang="en-US" dirty="0"/>
              <a:t> a list of </a:t>
            </a:r>
            <a:r>
              <a:rPr lang="en-US" dirty="0" smtClean="0"/>
              <a:t>user-provided websites.</a:t>
            </a:r>
            <a:endParaRPr lang="en-US" dirty="0"/>
          </a:p>
          <a:p>
            <a:pPr>
              <a:buClr>
                <a:srgbClr val="824040"/>
              </a:buClr>
            </a:pPr>
            <a:r>
              <a:rPr lang="en-US" dirty="0">
                <a:solidFill>
                  <a:srgbClr val="F5F5F5"/>
                </a:solidFill>
              </a:rPr>
              <a:t>User Accounts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 personalization.</a:t>
            </a:r>
            <a:endParaRPr lang="en-US" dirty="0"/>
          </a:p>
          <a:p>
            <a:r>
              <a:rPr lang="en-US" dirty="0"/>
              <a:t>Password	 </a:t>
            </a:r>
            <a:r>
              <a:rPr lang="en-US" dirty="0">
                <a:solidFill>
                  <a:srgbClr val="F5F5F5"/>
                </a:solidFill>
              </a:rPr>
              <a:t>Optional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Sends </a:t>
            </a:r>
            <a:r>
              <a:rPr lang="en-US" dirty="0"/>
              <a:t>an </a:t>
            </a:r>
            <a:r>
              <a:rPr lang="en-US" dirty="0">
                <a:solidFill>
                  <a:srgbClr val="F5F5F5"/>
                </a:solidFill>
              </a:rPr>
              <a:t>email</a:t>
            </a:r>
            <a:r>
              <a:rPr lang="en-US" dirty="0"/>
              <a:t> when it discovers </a:t>
            </a:r>
            <a:r>
              <a:rPr lang="en-US" dirty="0" smtClean="0"/>
              <a:t>a website has </a:t>
            </a:r>
            <a:r>
              <a:rPr lang="en-US" dirty="0" smtClean="0">
                <a:solidFill>
                  <a:srgbClr val="F5F5F5"/>
                </a:solidFill>
              </a:rPr>
              <a:t>updated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rgbClr val="824040"/>
              </a:buClr>
            </a:pPr>
            <a:r>
              <a:rPr lang="en-US" dirty="0"/>
              <a:t>Caveat: Only </a:t>
            </a:r>
            <a:r>
              <a:rPr lang="en-US" dirty="0" err="1">
                <a:solidFill>
                  <a:srgbClr val="F5F5F5"/>
                </a:solidFill>
              </a:rPr>
              <a:t>ETag</a:t>
            </a:r>
            <a:r>
              <a:rPr lang="en-US" dirty="0"/>
              <a:t> or </a:t>
            </a:r>
            <a:r>
              <a:rPr lang="en-US" dirty="0">
                <a:solidFill>
                  <a:srgbClr val="F5F5F5"/>
                </a:solidFill>
              </a:rPr>
              <a:t>Last-Modified</a:t>
            </a:r>
            <a:r>
              <a:rPr lang="en-US" dirty="0"/>
              <a:t> Allowed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3" y="365125"/>
            <a:ext cx="1193662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5F5F5"/>
                </a:solidFill>
              </a:rPr>
              <a:t>Searching</a:t>
            </a:r>
            <a:r>
              <a:rPr lang="en-US" sz="4000" dirty="0"/>
              <a:t> for Updates and </a:t>
            </a:r>
            <a:r>
              <a:rPr lang="en-US" sz="4000" dirty="0">
                <a:solidFill>
                  <a:srgbClr val="F5F5F5"/>
                </a:solidFill>
              </a:rPr>
              <a:t>Updating</a:t>
            </a:r>
            <a:r>
              <a:rPr lang="en-US" sz="4000" dirty="0"/>
              <a:t> the Database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56" y="1825625"/>
            <a:ext cx="6083088" cy="4351338"/>
          </a:xfrm>
        </p:spPr>
      </p:pic>
    </p:spTree>
    <p:extLst>
      <p:ext uri="{BB962C8B-B14F-4D97-AF65-F5344CB8AC3E}">
        <p14:creationId xmlns:p14="http://schemas.microsoft.com/office/powerpoint/2010/main" val="2754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5F5F5"/>
                </a:solidFill>
              </a:rPr>
              <a:t>Sending</a:t>
            </a:r>
            <a:r>
              <a:rPr lang="en-US" sz="3600" dirty="0" smtClean="0"/>
              <a:t> </a:t>
            </a:r>
            <a:r>
              <a:rPr lang="en-US" sz="3600" dirty="0"/>
              <a:t>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13" y="2328559"/>
            <a:ext cx="6260373" cy="3345470"/>
          </a:xfrm>
        </p:spPr>
      </p:pic>
    </p:spTree>
    <p:extLst>
      <p:ext uri="{BB962C8B-B14F-4D97-AF65-F5344CB8AC3E}">
        <p14:creationId xmlns:p14="http://schemas.microsoft.com/office/powerpoint/2010/main" val="148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XAMPP</a:t>
            </a:r>
            <a:r>
              <a:rPr lang="en-US" dirty="0"/>
              <a:t> (Cross-platform, Apache, </a:t>
            </a:r>
            <a:r>
              <a:rPr lang="en-US" dirty="0" err="1"/>
              <a:t>MariaDB</a:t>
            </a:r>
            <a:r>
              <a:rPr lang="en-US" dirty="0"/>
              <a:t>, PHP, and Perl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Apache for </a:t>
            </a:r>
            <a:r>
              <a:rPr lang="en-US" dirty="0" smtClean="0">
                <a:solidFill>
                  <a:srgbClr val="F5F5F5"/>
                </a:solidFill>
              </a:rPr>
              <a:t>Server</a:t>
            </a:r>
            <a:endParaRPr lang="en-US" dirty="0"/>
          </a:p>
          <a:p>
            <a:r>
              <a:rPr lang="en-US" dirty="0"/>
              <a:t> HTML, MySQL, PHP, and CSS for the </a:t>
            </a:r>
            <a:r>
              <a:rPr lang="en-US" dirty="0" smtClean="0">
                <a:solidFill>
                  <a:srgbClr val="F5F5F5"/>
                </a:solidFill>
              </a:rPr>
              <a:t>Website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PHPMyAdmin</a:t>
            </a:r>
            <a:r>
              <a:rPr lang="en-US" dirty="0"/>
              <a:t> for Front-End </a:t>
            </a:r>
            <a:r>
              <a:rPr lang="en-US" dirty="0">
                <a:solidFill>
                  <a:srgbClr val="F5F5F5"/>
                </a:solidFill>
              </a:rPr>
              <a:t>Database </a:t>
            </a:r>
            <a:r>
              <a:rPr lang="en-US" dirty="0" smtClean="0">
                <a:solidFill>
                  <a:srgbClr val="F5F5F5"/>
                </a:solidFill>
              </a:rPr>
              <a:t>GUI</a:t>
            </a:r>
            <a:endParaRPr lang="en-US" dirty="0">
              <a:solidFill>
                <a:srgbClr val="F5F5F5"/>
              </a:solidFill>
            </a:endParaRPr>
          </a:p>
          <a:p>
            <a:r>
              <a:rPr lang="en-US" dirty="0" smtClean="0"/>
              <a:t> Windows Task </a:t>
            </a:r>
            <a:r>
              <a:rPr lang="en-US" dirty="0" smtClean="0">
                <a:solidFill>
                  <a:srgbClr val="F5F5F5"/>
                </a:solidFill>
              </a:rPr>
              <a:t>Scheduler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CRON</a:t>
            </a:r>
            <a:endParaRPr lang="en-US" dirty="0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/>
              <a:t>PhpMyAdmin</a:t>
            </a:r>
            <a:endParaRPr lang="en-US" kern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2" y="2009307"/>
            <a:ext cx="867266" cy="26758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36A662-B673-4E9A-93B8-BDBCE97C5F2C}"/>
              </a:ext>
            </a:extLst>
          </p:cNvPr>
          <p:cNvSpPr txBox="1"/>
          <p:nvPr/>
        </p:nvSpPr>
        <p:spPr>
          <a:xfrm>
            <a:off x="1027521" y="1714785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24040"/>
                </a:solidFill>
              </a:rPr>
              <a:t>2 separate Database maintained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69C72C-7E8D-412D-8321-37820CD99C6E}"/>
              </a:ext>
            </a:extLst>
          </p:cNvPr>
          <p:cNvSpPr txBox="1"/>
          <p:nvPr/>
        </p:nvSpPr>
        <p:spPr>
          <a:xfrm>
            <a:off x="1677971" y="6029867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24040"/>
                </a:solidFill>
              </a:rPr>
              <a:t>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5208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17716"/>
            <a:ext cx="3667037" cy="470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Apache for Server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MySQL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886"/>
          </a:xfrm>
        </p:spPr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Set </a:t>
            </a:r>
            <a:r>
              <a:rPr lang="en-US" dirty="0">
                <a:solidFill>
                  <a:srgbClr val="F5F5F5"/>
                </a:solidFill>
              </a:rPr>
              <a:t>frequency </a:t>
            </a:r>
            <a:r>
              <a:rPr lang="en-US" dirty="0"/>
              <a:t>with which the user is </a:t>
            </a:r>
            <a:r>
              <a:rPr lang="en-US" dirty="0" smtClean="0"/>
              <a:t>updated</a:t>
            </a:r>
          </a:p>
          <a:p>
            <a:endParaRPr lang="en-US" dirty="0"/>
          </a:p>
          <a:p>
            <a:r>
              <a:rPr lang="en-US" dirty="0" smtClean="0"/>
              <a:t>Allow the input of </a:t>
            </a:r>
            <a:r>
              <a:rPr lang="en-US" dirty="0" smtClean="0">
                <a:solidFill>
                  <a:srgbClr val="F5F5F5"/>
                </a:solidFill>
              </a:rPr>
              <a:t>multiple</a:t>
            </a:r>
            <a:r>
              <a:rPr lang="en-US" dirty="0" smtClean="0"/>
              <a:t> websites </a:t>
            </a:r>
            <a:r>
              <a:rPr lang="en-US" dirty="0" smtClean="0">
                <a:solidFill>
                  <a:srgbClr val="F5F5F5"/>
                </a:solidFill>
              </a:rPr>
              <a:t>simultaneously</a:t>
            </a:r>
            <a:endParaRPr lang="en-US" dirty="0">
              <a:solidFill>
                <a:srgbClr val="F5F5F5"/>
              </a:solidFill>
            </a:endParaRPr>
          </a:p>
          <a:p>
            <a:endParaRPr lang="en-US" dirty="0"/>
          </a:p>
          <a:p>
            <a:r>
              <a:rPr lang="en-US" dirty="0"/>
              <a:t> List </a:t>
            </a:r>
            <a:r>
              <a:rPr lang="en-US" dirty="0">
                <a:solidFill>
                  <a:srgbClr val="F5F5F5"/>
                </a:solidFill>
              </a:rPr>
              <a:t>sharing</a:t>
            </a:r>
          </a:p>
          <a:p>
            <a:endParaRPr lang="en-US" dirty="0">
              <a:solidFill>
                <a:srgbClr val="F5F5F5"/>
              </a:solidFill>
            </a:endParaRPr>
          </a:p>
          <a:p>
            <a:r>
              <a:rPr lang="en-US" dirty="0"/>
              <a:t> Better </a:t>
            </a:r>
            <a:r>
              <a:rPr lang="en-US" dirty="0">
                <a:solidFill>
                  <a:srgbClr val="F5F5F5"/>
                </a:solidFill>
              </a:rPr>
              <a:t>security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  <a:p>
            <a:r>
              <a:rPr lang="en-US" dirty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>
                <a:solidFill>
                  <a:srgbClr val="F5F5F5"/>
                </a:solidFill>
              </a:rPr>
              <a:t>Out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 and 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</a:p>
          <a:p>
            <a:r>
              <a:rPr lang="en-US" dirty="0"/>
              <a:t> 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</a:t>
            </a:r>
            <a:r>
              <a:rPr lang="en-US" dirty="0" smtClean="0"/>
              <a:t>Updates and </a:t>
            </a:r>
            <a:r>
              <a:rPr lang="en-US" dirty="0" smtClean="0">
                <a:solidFill>
                  <a:srgbClr val="F5F5F5"/>
                </a:solidFill>
              </a:rPr>
              <a:t>Updating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Database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5F5F5"/>
                </a:solidFill>
              </a:rPr>
              <a:t>Sending</a:t>
            </a:r>
            <a:r>
              <a:rPr lang="en-US" dirty="0" smtClean="0"/>
              <a:t> </a:t>
            </a:r>
            <a:r>
              <a:rPr lang="en-US" dirty="0"/>
              <a:t>Emails</a:t>
            </a:r>
          </a:p>
        </p:txBody>
      </p:sp>
    </p:spTree>
    <p:extLst>
      <p:ext uri="{BB962C8B-B14F-4D97-AF65-F5344CB8AC3E}">
        <p14:creationId xmlns:p14="http://schemas.microsoft.com/office/powerpoint/2010/main" val="651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5F5F5"/>
                </a:solidFill>
              </a:rPr>
              <a:t>Database</a:t>
            </a:r>
            <a:r>
              <a:rPr lang="en-US" sz="3600" dirty="0"/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6"/>
          </a:xfrm>
        </p:spPr>
        <p:txBody>
          <a:bodyPr numCol="2"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3</a:t>
            </a:r>
            <a:r>
              <a:rPr lang="en-US" dirty="0"/>
              <a:t> Tables: URLs, Users, and </a:t>
            </a:r>
            <a:r>
              <a:rPr lang="en-US" dirty="0" err="1"/>
              <a:t>User_URL_List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Last-modified</a:t>
            </a:r>
          </a:p>
          <a:p>
            <a:pPr lvl="1"/>
            <a:r>
              <a:rPr lang="en-US" dirty="0" err="1"/>
              <a:t>Etag</a:t>
            </a:r>
            <a:endParaRPr lang="en-US" dirty="0"/>
          </a:p>
          <a:p>
            <a:pPr lvl="1"/>
            <a:r>
              <a:rPr lang="en-US" dirty="0"/>
              <a:t>Updated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Users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5F5F5"/>
                </a:solidFill>
              </a:rPr>
              <a:t>User_URL_List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85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/>
              <a:t> </a:t>
            </a:r>
            <a:r>
              <a:rPr lang="en-US" sz="3600" dirty="0"/>
              <a:t>Account </a:t>
            </a:r>
            <a:r>
              <a:rPr lang="en-US" sz="3600" dirty="0">
                <a:solidFill>
                  <a:srgbClr val="F5F5F5"/>
                </a:solidFill>
              </a:rPr>
              <a:t>Creation</a:t>
            </a:r>
            <a:r>
              <a:rPr lang="en-US" sz="3600" dirty="0"/>
              <a:t>, Logging </a:t>
            </a:r>
            <a:r>
              <a:rPr lang="en-US" sz="3600" dirty="0">
                <a:solidFill>
                  <a:srgbClr val="F5F5F5"/>
                </a:solidFill>
              </a:rPr>
              <a:t>In</a:t>
            </a:r>
            <a:r>
              <a:rPr lang="en-US" sz="3600" dirty="0"/>
              <a:t>, and Logging </a:t>
            </a:r>
            <a:r>
              <a:rPr lang="en-US" sz="3600" dirty="0">
                <a:solidFill>
                  <a:srgbClr val="F5F5F5"/>
                </a:solidFill>
              </a:rPr>
              <a:t>Out</a:t>
            </a:r>
            <a:endParaRPr lang="en-US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Updates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41636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67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9135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521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Brush Script MT</vt:lpstr>
      <vt:lpstr>Calibri</vt:lpstr>
      <vt:lpstr>Rockwell</vt:lpstr>
      <vt:lpstr>Office Theme</vt:lpstr>
      <vt:lpstr>NotifyMe!</vt:lpstr>
      <vt:lpstr>What is it?</vt:lpstr>
      <vt:lpstr>How do we do it?</vt:lpstr>
      <vt:lpstr>How do we do it?</vt:lpstr>
      <vt:lpstr>Database Design</vt:lpstr>
      <vt:lpstr>How do we do it?</vt:lpstr>
      <vt:lpstr>Account Creation</vt:lpstr>
      <vt:lpstr>Account Creation</vt:lpstr>
      <vt:lpstr>Logging In</vt:lpstr>
      <vt:lpstr>Logging In</vt:lpstr>
      <vt:lpstr>How do we do it?</vt:lpstr>
      <vt:lpstr>Changing Password</vt:lpstr>
      <vt:lpstr>Changing Password</vt:lpstr>
      <vt:lpstr>How do we do it?</vt:lpstr>
      <vt:lpstr>Account Recovery</vt:lpstr>
      <vt:lpstr>How do we do it?</vt:lpstr>
      <vt:lpstr>Adding, Editing, and Deleting URLs</vt:lpstr>
      <vt:lpstr>Adding, Editing, and Deleting URLs</vt:lpstr>
      <vt:lpstr>How do we do it?</vt:lpstr>
      <vt:lpstr>Searching for Updates and Updating the Database</vt:lpstr>
      <vt:lpstr>How do we do it?</vt:lpstr>
      <vt:lpstr>Sending Emails</vt:lpstr>
      <vt:lpstr>The Tools We Used</vt:lpstr>
      <vt:lpstr>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Matthew Manning</cp:lastModifiedBy>
  <cp:revision>138</cp:revision>
  <dcterms:created xsi:type="dcterms:W3CDTF">2017-12-06T06:59:00Z</dcterms:created>
  <dcterms:modified xsi:type="dcterms:W3CDTF">2017-12-07T16:28:56Z</dcterms:modified>
</cp:coreProperties>
</file>