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77" r:id="rId5"/>
    <p:sldId id="268" r:id="rId6"/>
    <p:sldId id="270" r:id="rId7"/>
    <p:sldId id="271" r:id="rId8"/>
    <p:sldId id="272" r:id="rId9"/>
    <p:sldId id="273" r:id="rId10"/>
    <p:sldId id="274" r:id="rId11"/>
    <p:sldId id="259" r:id="rId12"/>
    <p:sldId id="261" r:id="rId13"/>
    <p:sldId id="260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E1E1E1"/>
    <a:srgbClr val="824040"/>
    <a:srgbClr val="F5F5F5"/>
    <a:srgbClr val="FBFBFB"/>
    <a:srgbClr val="F2F2F2"/>
    <a:srgbClr val="723838"/>
    <a:srgbClr val="A35151"/>
    <a:srgbClr val="6FA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21670B-39D9-4A13-A117-73C6549A3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0A4617-72EC-4342-9E3B-7C6DB7671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3BC3CE-7F4E-4615-A889-4E624C4E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DFEBD2-190E-452B-9006-EFD22F03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F2AEAB-9CD9-4C11-B369-6FF89494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A937BE-06FE-4C9F-A708-5D343192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372E3E-C976-4E70-8D8A-091233C9A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29C7F0-3383-4836-BF51-AF0F1BC7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D72F3A-0354-422A-B244-BBA17F44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5F886E-A4A5-40AD-85DF-AFF0A449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8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448314F-80B0-40C7-81BF-075882129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D399EFE-F0A1-4F14-96B4-066A494A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220A0C-90E3-4701-9050-8DB71E74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032DB9-427E-41E0-A3D4-B923EB1C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7E3958-F67B-4081-AD68-3D47AEDB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3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043D6D-738D-466C-9F80-3AB68380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FB617F-BC4F-4AAB-81E7-FECE5AA0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44F1D4-EEC8-4FD1-85E0-7684576F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6E2608-E959-48EC-A71C-783218FC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1FB63B-0996-4311-9E74-50D1827F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5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937C0D-25FD-4767-8700-C539CF04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AB3DE6-22C7-4844-815B-043026A3A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79578C-B1CE-43B5-9B07-D3758262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D9F9E-8FF9-4B41-809C-C1C9B76C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2A9C60-8FC5-47B9-9DA4-E828B5C3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8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ED49E6-F673-451D-892D-52B8D49D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BC5C3B-ACFE-4482-A832-03AC58124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0A231FA-65B5-4230-B64A-B88BCEF67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F72277-8ECF-4CB3-A8E4-6B1DC779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D75405-06A3-4BB0-9072-41B4D128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B4B9AD-6AA0-4991-B07F-C13C79D7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F948DF-1DD2-4386-90B2-DB68C1D0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E6267F-4B2F-4A00-8BF4-79752C1B7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BD9567-59B7-4E59-8589-D8F9496DB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53B1704-496C-4556-ACE7-875F4B371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0EC14B4-3E8A-4FB6-9C50-C5B54CA04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FE91A59-D6B8-46D1-96D6-E03F9C08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3E8F402-F253-4598-9290-8DD31490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135391B-B762-4149-B674-68400B60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9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CF8A4F-C9CB-46AD-BEA5-F3E02EF8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105858-46BE-4B4B-AC76-1DE884F4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209C3A-40B3-447C-898C-0C4F7537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6D6103-6FAC-44FE-AFAC-35DCA54A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9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4A2280-0F1E-4438-B0D1-87FD5872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5054AD8-7FEF-49D9-A2DE-A9C7C3EC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86E405-A339-4A02-AC4C-7EA2A156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A9CBF2-3028-467D-9303-C06F7A0D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918BF1-0F45-4A97-AA9E-A6B36E09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6FB0A4-9494-4382-A0FD-07C795DA0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282179-4D0B-4BEA-AEF3-0C82FFAF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6E4F919-BC65-4B8C-B6A4-6B75D65B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4FA66B-0CC2-43E6-AB35-73A52D82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7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9C5467-9872-42A4-9D20-EE8539A5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D2BD776-EB44-4D47-B39F-0246DE1B5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9ECD3CF-02E8-4D20-865E-02BA42A49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B2109E-2F31-4DE3-8CEA-DE3C86F9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5CA5A2-D2B8-4ED5-9640-9392D1A7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ED3C46-81E8-41F2-9834-F18A9831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9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3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7AAF08E-4D85-40AA-9CBA-7DBD9AB4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C3D882-D2F6-4D90-961B-1743A27FE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C7BF11-732D-490D-B016-B70BC5215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23C67-9D6A-4F85-BFC6-5090D8CF0AB4}" type="datetimeFigureOut">
              <a:rPr lang="en-US" smtClean="0"/>
              <a:t>2017-12-07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F6EE10-A6BA-4959-8406-FFA61D7A2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E7E0F3-F268-4405-929D-FE16B32E5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9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24040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824040"/>
          </a:solidFill>
          <a:latin typeface="Rockwell" panose="020606030202050204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6EA88-A9E3-4871-8DDA-4EE8195A9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2184" y="2544890"/>
            <a:ext cx="5667632" cy="1600844"/>
          </a:xfrm>
          <a:solidFill>
            <a:srgbClr val="F5F5F5"/>
          </a:solidFill>
        </p:spPr>
        <p:txBody>
          <a:bodyPr>
            <a:normAutofit/>
          </a:bodyPr>
          <a:lstStyle/>
          <a:p>
            <a:r>
              <a:rPr lang="en-US" sz="9600" b="1" dirty="0">
                <a:latin typeface="Brush Script MT" panose="03060802040406070304" pitchFamily="66" charset="0"/>
              </a:rPr>
              <a:t>NotifyMe!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F3D0F4F-0963-4211-A80D-97B3ABEE1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5557" y="4386691"/>
            <a:ext cx="6680886" cy="556011"/>
          </a:xfrm>
          <a:noFill/>
        </p:spPr>
        <p:txBody>
          <a:bodyPr>
            <a:norm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Matthew Manning and </a:t>
            </a:r>
            <a:r>
              <a:rPr lang="en-US" sz="2800" dirty="0" err="1">
                <a:latin typeface="Rockwell" panose="02060603020205020403" pitchFamily="18" charset="0"/>
              </a:rPr>
              <a:t>Suveni</a:t>
            </a:r>
            <a:r>
              <a:rPr lang="en-US" sz="2800" dirty="0">
                <a:latin typeface="Rockwell" panose="02060603020205020403" pitchFamily="18" charset="0"/>
              </a:rPr>
              <a:t> </a:t>
            </a:r>
            <a:r>
              <a:rPr lang="en-US" sz="2800" dirty="0" err="1">
                <a:latin typeface="Rockwell" panose="02060603020205020403" pitchFamily="18" charset="0"/>
              </a:rPr>
              <a:t>Tangnu</a:t>
            </a:r>
            <a:endParaRPr lang="en-US" sz="2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1E1E1"/>
                </a:solidFill>
              </a:rPr>
              <a:t>To let the user create an account.</a:t>
            </a:r>
          </a:p>
          <a:p>
            <a:r>
              <a:rPr lang="en-US" dirty="0">
                <a:solidFill>
                  <a:srgbClr val="E1E1E1"/>
                </a:solidFill>
              </a:rPr>
              <a:t>To let user enter , delete or/and edit a URL .</a:t>
            </a:r>
          </a:p>
          <a:p>
            <a:r>
              <a:rPr lang="en-US" dirty="0">
                <a:solidFill>
                  <a:srgbClr val="E1E1E1"/>
                </a:solidFill>
              </a:rPr>
              <a:t>Create a relational view of the database , with proper key – table relation to store user details and the URL details.</a:t>
            </a:r>
          </a:p>
          <a:p>
            <a:r>
              <a:rPr lang="en-US" dirty="0">
                <a:solidFill>
                  <a:srgbClr val="E1E1E1"/>
                </a:solidFill>
              </a:rPr>
              <a:t>Scan through the saved Websites.</a:t>
            </a:r>
          </a:p>
          <a:p>
            <a:r>
              <a:rPr lang="en-US" dirty="0">
                <a:solidFill>
                  <a:srgbClr val="E1E1E1"/>
                </a:solidFill>
              </a:rPr>
              <a:t>For the identified websites, update the database.</a:t>
            </a:r>
          </a:p>
          <a:p>
            <a:r>
              <a:rPr lang="en-US" dirty="0"/>
              <a:t>Send the email to the user , without spamming them.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xmlns="" id="{36B77D85-8DA5-4877-9B27-773E46D5E5D6}"/>
              </a:ext>
            </a:extLst>
          </p:cNvPr>
          <p:cNvSpPr/>
          <p:nvPr/>
        </p:nvSpPr>
        <p:spPr>
          <a:xfrm>
            <a:off x="8314441" y="4562573"/>
            <a:ext cx="443060" cy="320511"/>
          </a:xfrm>
          <a:prstGeom prst="up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C9B049-D327-49FB-ABAF-40FFF43D1858}"/>
              </a:ext>
            </a:extLst>
          </p:cNvPr>
          <p:cNvSpPr txBox="1"/>
          <p:nvPr/>
        </p:nvSpPr>
        <p:spPr>
          <a:xfrm>
            <a:off x="6096000" y="1700251"/>
            <a:ext cx="5828044" cy="286232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 - Front End handling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 – To store the user details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phpMyadmin</a:t>
            </a:r>
            <a:r>
              <a:rPr lang="en-US" dirty="0">
                <a:solidFill>
                  <a:schemeClr val="bg1"/>
                </a:solidFill>
              </a:rPr>
              <a:t>- Connect 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Windows Task </a:t>
            </a:r>
            <a:r>
              <a:rPr lang="en-US" dirty="0" err="1">
                <a:solidFill>
                  <a:schemeClr val="bg1"/>
                </a:solidFill>
              </a:rPr>
              <a:t>Scheduler,Crons</a:t>
            </a:r>
            <a:r>
              <a:rPr lang="en-US" dirty="0">
                <a:solidFill>
                  <a:schemeClr val="bg1"/>
                </a:solidFill>
              </a:rPr>
              <a:t> – Read the 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to send email on the basis of identified URL</a:t>
            </a:r>
          </a:p>
        </p:txBody>
      </p:sp>
    </p:spTree>
    <p:extLst>
      <p:ext uri="{BB962C8B-B14F-4D97-AF65-F5344CB8AC3E}">
        <p14:creationId xmlns:p14="http://schemas.microsoft.com/office/powerpoint/2010/main" val="7948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EFC9D0-35F5-483E-86FE-4B2083D4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Tools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3EF7F1-8AC4-4144-AEE5-821E1DE87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XAMPP (Cross-platform, Apache, </a:t>
            </a:r>
            <a:r>
              <a:rPr lang="en-US" dirty="0" err="1"/>
              <a:t>MariaDB</a:t>
            </a:r>
            <a:r>
              <a:rPr lang="en-US" dirty="0"/>
              <a:t>, PHP, and Perl)</a:t>
            </a:r>
          </a:p>
          <a:p>
            <a:endParaRPr lang="en-US" dirty="0"/>
          </a:p>
          <a:p>
            <a:r>
              <a:rPr lang="en-US" dirty="0"/>
              <a:t>Apache for Server</a:t>
            </a:r>
          </a:p>
          <a:p>
            <a:endParaRPr lang="en-US" dirty="0"/>
          </a:p>
          <a:p>
            <a:r>
              <a:rPr lang="en-US" dirty="0"/>
              <a:t>HTML, MySQL, PHP, and CSS for the Website</a:t>
            </a:r>
          </a:p>
          <a:p>
            <a:endParaRPr lang="en-US" dirty="0"/>
          </a:p>
          <a:p>
            <a:r>
              <a:rPr lang="en-US" dirty="0" err="1"/>
              <a:t>PHPMyAdmin</a:t>
            </a:r>
            <a:r>
              <a:rPr lang="en-US" dirty="0"/>
              <a:t> for Front-End Database GUI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3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DB778F2-E62C-431C-AB5C-C95A5E966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63829"/>
            <a:ext cx="10905066" cy="3216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C8C8EE-289C-4B9D-AE46-EAE4F3CE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Layout of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phpMyAdmin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32652254-0F18-49F4-97E2-7E449140EE5C}"/>
              </a:ext>
            </a:extLst>
          </p:cNvPr>
          <p:cNvCxnSpPr>
            <a:cxnSpLocks/>
          </p:cNvCxnSpPr>
          <p:nvPr/>
        </p:nvCxnSpPr>
        <p:spPr>
          <a:xfrm flipH="1" flipV="1">
            <a:off x="1027521" y="2009306"/>
            <a:ext cx="56561" cy="14880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6724CE6-E70B-4E1B-B8A3-8AB76323C576}"/>
              </a:ext>
            </a:extLst>
          </p:cNvPr>
          <p:cNvCxnSpPr>
            <a:cxnSpLocks/>
          </p:cNvCxnSpPr>
          <p:nvPr/>
        </p:nvCxnSpPr>
        <p:spPr>
          <a:xfrm flipH="1" flipV="1">
            <a:off x="1027522" y="2009307"/>
            <a:ext cx="867266" cy="267581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6E3BA7C-8B5C-483D-A705-96552F0BEE06}"/>
              </a:ext>
            </a:extLst>
          </p:cNvPr>
          <p:cNvCxnSpPr>
            <a:cxnSpLocks/>
          </p:cNvCxnSpPr>
          <p:nvPr/>
        </p:nvCxnSpPr>
        <p:spPr>
          <a:xfrm>
            <a:off x="1421701" y="4204355"/>
            <a:ext cx="256270" cy="2001893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5C11018-9C22-4371-BEDE-2B0C0B415095}"/>
              </a:ext>
            </a:extLst>
          </p:cNvPr>
          <p:cNvCxnSpPr>
            <a:cxnSpLocks/>
          </p:cNvCxnSpPr>
          <p:nvPr/>
        </p:nvCxnSpPr>
        <p:spPr>
          <a:xfrm>
            <a:off x="1178351" y="4996209"/>
            <a:ext cx="499620" cy="1210039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B51B42E7-DA54-4898-A1E8-71D8E36299FE}"/>
              </a:ext>
            </a:extLst>
          </p:cNvPr>
          <p:cNvCxnSpPr/>
          <p:nvPr/>
        </p:nvCxnSpPr>
        <p:spPr>
          <a:xfrm>
            <a:off x="6919274" y="4289196"/>
            <a:ext cx="1442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369BE940-CEE1-4F65-A4F2-717A58F882CE}"/>
              </a:ext>
            </a:extLst>
          </p:cNvPr>
          <p:cNvCxnSpPr/>
          <p:nvPr/>
        </p:nvCxnSpPr>
        <p:spPr>
          <a:xfrm>
            <a:off x="6817150" y="4894082"/>
            <a:ext cx="1442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436A662-B673-4E9A-93B8-BDBCE97C5F2C}"/>
              </a:ext>
            </a:extLst>
          </p:cNvPr>
          <p:cNvSpPr txBox="1"/>
          <p:nvPr/>
        </p:nvSpPr>
        <p:spPr>
          <a:xfrm>
            <a:off x="1027521" y="1868993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separate Database maintained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269C72C-7E8D-412D-8321-37820CD99C6E}"/>
              </a:ext>
            </a:extLst>
          </p:cNvPr>
          <p:cNvSpPr txBox="1"/>
          <p:nvPr/>
        </p:nvSpPr>
        <p:spPr>
          <a:xfrm>
            <a:off x="1677971" y="6029867"/>
            <a:ext cx="22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Tables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399430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63519C0-C8D9-4341-ADE9-3CD28E6E64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400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94369D-565A-471B-B3F3-561CF390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7"/>
            <a:ext cx="3667039" cy="5208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AFF9BB-23B6-4817-86BB-F6DA8A967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517716"/>
            <a:ext cx="3667037" cy="4706104"/>
          </a:xfrm>
        </p:spPr>
        <p:txBody>
          <a:bodyPr>
            <a:normAutofit/>
          </a:bodyPr>
          <a:lstStyle/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Apache for Server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	MySQL</a:t>
            </a:r>
          </a:p>
          <a:p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25D029F9-3DC8-4672-9001-1D3D9D0E8785}"/>
              </a:ext>
            </a:extLst>
          </p:cNvPr>
          <p:cNvCxnSpPr>
            <a:cxnSpLocks/>
          </p:cNvCxnSpPr>
          <p:nvPr/>
        </p:nvCxnSpPr>
        <p:spPr>
          <a:xfrm>
            <a:off x="3403076" y="2769280"/>
            <a:ext cx="2828268" cy="33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BCB2D5B4-0996-4437-834A-3AC37C185079}"/>
              </a:ext>
            </a:extLst>
          </p:cNvPr>
          <p:cNvCxnSpPr>
            <a:cxnSpLocks/>
          </p:cNvCxnSpPr>
          <p:nvPr/>
        </p:nvCxnSpPr>
        <p:spPr>
          <a:xfrm flipV="1">
            <a:off x="3327662" y="3363564"/>
            <a:ext cx="2903682" cy="13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89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886"/>
          </a:xfrm>
        </p:spPr>
        <p:txBody>
          <a:bodyPr/>
          <a:lstStyle/>
          <a:p>
            <a:pPr algn="ctr"/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7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C5B3F6-D021-43C8-B57F-075FB0C6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2E14D-469D-42A3-83E1-C42B51320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website that </a:t>
            </a:r>
            <a:r>
              <a:rPr lang="en-US" dirty="0">
                <a:solidFill>
                  <a:srgbClr val="F5F5F5"/>
                </a:solidFill>
              </a:rPr>
              <a:t>monitors</a:t>
            </a:r>
            <a:r>
              <a:rPr lang="en-US" dirty="0"/>
              <a:t> a list of websites that you provide.</a:t>
            </a:r>
          </a:p>
          <a:p>
            <a:r>
              <a:rPr lang="en-US" dirty="0"/>
              <a:t>Sends an </a:t>
            </a:r>
            <a:r>
              <a:rPr lang="en-US" dirty="0">
                <a:solidFill>
                  <a:srgbClr val="F5F5F5"/>
                </a:solidFill>
              </a:rPr>
              <a:t>email</a:t>
            </a:r>
            <a:r>
              <a:rPr lang="en-US" dirty="0"/>
              <a:t> when it discovers that one of the websites have </a:t>
            </a:r>
            <a:r>
              <a:rPr lang="en-US" dirty="0" smtClean="0">
                <a:solidFill>
                  <a:srgbClr val="F5F5F5"/>
                </a:solidFill>
              </a:rPr>
              <a:t>updated</a:t>
            </a:r>
            <a:r>
              <a:rPr lang="en-US" dirty="0" smtClean="0"/>
              <a:t>.</a:t>
            </a:r>
          </a:p>
          <a:p>
            <a:pPr>
              <a:buClr>
                <a:srgbClr val="824040"/>
              </a:buClr>
            </a:pPr>
            <a:r>
              <a:rPr lang="en-US" dirty="0" smtClean="0">
                <a:solidFill>
                  <a:srgbClr val="F5F5F5"/>
                </a:solidFill>
              </a:rPr>
              <a:t>User </a:t>
            </a:r>
            <a:r>
              <a:rPr lang="en-US" dirty="0">
                <a:solidFill>
                  <a:srgbClr val="F5F5F5"/>
                </a:solidFill>
              </a:rPr>
              <a:t>Accounts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with personalized lists of websites.</a:t>
            </a:r>
          </a:p>
          <a:p>
            <a:r>
              <a:rPr lang="en-US" dirty="0"/>
              <a:t>Password	 </a:t>
            </a:r>
            <a:r>
              <a:rPr lang="en-US" dirty="0">
                <a:solidFill>
                  <a:srgbClr val="F5F5F5"/>
                </a:solidFill>
              </a:rPr>
              <a:t>Optional</a:t>
            </a:r>
            <a:r>
              <a:rPr lang="en-US" dirty="0"/>
              <a:t>.</a:t>
            </a:r>
          </a:p>
          <a:p>
            <a:r>
              <a:rPr lang="en-US" dirty="0"/>
              <a:t>Caveat: Only </a:t>
            </a:r>
            <a:r>
              <a:rPr lang="en-US" dirty="0" err="1">
                <a:solidFill>
                  <a:srgbClr val="F5F5F5"/>
                </a:solidFill>
              </a:rPr>
              <a:t>ETag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>
                <a:solidFill>
                  <a:srgbClr val="F5F5F5"/>
                </a:solidFill>
              </a:rPr>
              <a:t>Last-Modified</a:t>
            </a:r>
            <a:r>
              <a:rPr lang="en-US" dirty="0"/>
              <a:t> Allowed.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24040"/>
              </a:buClr>
            </a:pPr>
            <a:r>
              <a:rPr lang="en-US" dirty="0">
                <a:solidFill>
                  <a:srgbClr val="F5F5F5"/>
                </a:solidFill>
              </a:rPr>
              <a:t>Database</a:t>
            </a:r>
            <a:r>
              <a:rPr lang="en-US" dirty="0"/>
              <a:t> Design</a:t>
            </a:r>
          </a:p>
          <a:p>
            <a:r>
              <a:rPr lang="en-US" dirty="0"/>
              <a:t>Account </a:t>
            </a:r>
            <a:r>
              <a:rPr lang="en-US" dirty="0">
                <a:solidFill>
                  <a:srgbClr val="F5F5F5"/>
                </a:solidFill>
              </a:rPr>
              <a:t>Creation</a:t>
            </a:r>
            <a:r>
              <a:rPr lang="en-US" dirty="0"/>
              <a:t>, Logging </a:t>
            </a:r>
            <a:r>
              <a:rPr lang="en-US" dirty="0">
                <a:solidFill>
                  <a:srgbClr val="F5F5F5"/>
                </a:solidFill>
              </a:rPr>
              <a:t>In</a:t>
            </a:r>
            <a:r>
              <a:rPr lang="en-US" dirty="0"/>
              <a:t>, and Logging </a:t>
            </a:r>
            <a:r>
              <a:rPr lang="en-US" dirty="0">
                <a:solidFill>
                  <a:srgbClr val="F5F5F5"/>
                </a:solidFill>
              </a:rPr>
              <a:t>Out</a:t>
            </a:r>
          </a:p>
          <a:p>
            <a:pPr>
              <a:buClr>
                <a:srgbClr val="824040"/>
              </a:buClr>
            </a:pPr>
            <a:r>
              <a:rPr lang="en-US" dirty="0">
                <a:solidFill>
                  <a:srgbClr val="F5F5F5"/>
                </a:solidFill>
              </a:rPr>
              <a:t>Changing</a:t>
            </a:r>
            <a:r>
              <a:rPr lang="en-US" dirty="0"/>
              <a:t> Password and Account </a:t>
            </a:r>
            <a:r>
              <a:rPr lang="en-US" dirty="0">
                <a:solidFill>
                  <a:srgbClr val="F5F5F5"/>
                </a:solidFill>
              </a:rPr>
              <a:t>Recovery</a:t>
            </a:r>
          </a:p>
          <a:p>
            <a:r>
              <a:rPr lang="en-US" dirty="0"/>
              <a:t>Adding, Editing, and Deleting </a:t>
            </a:r>
            <a:r>
              <a:rPr lang="en-US" dirty="0">
                <a:solidFill>
                  <a:srgbClr val="F5F5F5"/>
                </a:solidFill>
              </a:rPr>
              <a:t>URLs</a:t>
            </a:r>
          </a:p>
          <a:p>
            <a:pPr>
              <a:buClr>
                <a:srgbClr val="824040"/>
              </a:buClr>
            </a:pPr>
            <a:r>
              <a:rPr lang="en-US" dirty="0">
                <a:solidFill>
                  <a:srgbClr val="F5F5F5"/>
                </a:solidFill>
              </a:rPr>
              <a:t>Searching</a:t>
            </a:r>
            <a:r>
              <a:rPr lang="en-US" dirty="0"/>
              <a:t> for Updates</a:t>
            </a:r>
          </a:p>
          <a:p>
            <a:pPr>
              <a:buClr>
                <a:srgbClr val="824040"/>
              </a:buClr>
            </a:pPr>
            <a:r>
              <a:rPr lang="en-US" dirty="0">
                <a:solidFill>
                  <a:srgbClr val="F5F5F5"/>
                </a:solidFill>
              </a:rPr>
              <a:t>Updating</a:t>
            </a:r>
            <a:r>
              <a:rPr lang="en-US" dirty="0"/>
              <a:t> the Database and </a:t>
            </a:r>
            <a:r>
              <a:rPr lang="en-US" dirty="0">
                <a:solidFill>
                  <a:srgbClr val="F5F5F5"/>
                </a:solidFill>
              </a:rPr>
              <a:t>Sending</a:t>
            </a:r>
            <a:r>
              <a:rPr lang="en-US" dirty="0"/>
              <a:t> Emails</a:t>
            </a:r>
          </a:p>
        </p:txBody>
      </p:sp>
    </p:spTree>
    <p:extLst>
      <p:ext uri="{BB962C8B-B14F-4D97-AF65-F5344CB8AC3E}">
        <p14:creationId xmlns:p14="http://schemas.microsoft.com/office/powerpoint/2010/main" val="151319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let the user create an account.</a:t>
            </a:r>
          </a:p>
          <a:p>
            <a:r>
              <a:rPr lang="en-US" dirty="0"/>
              <a:t>To let user enter , delete or/and edit a URL .</a:t>
            </a:r>
          </a:p>
          <a:p>
            <a:r>
              <a:rPr lang="en-US" dirty="0"/>
              <a:t>Create a relational view of the database , with proper key – table relation to store user details and the URL details.</a:t>
            </a:r>
          </a:p>
          <a:p>
            <a:r>
              <a:rPr lang="en-US" dirty="0"/>
              <a:t>Scan through the saved Websites.</a:t>
            </a:r>
          </a:p>
          <a:p>
            <a:r>
              <a:rPr lang="en-US" dirty="0"/>
              <a:t>For the identified websites, update the database.</a:t>
            </a:r>
          </a:p>
          <a:p>
            <a:r>
              <a:rPr lang="en-US" dirty="0"/>
              <a:t>Send the email to the user , without spamming them.</a:t>
            </a:r>
          </a:p>
        </p:txBody>
      </p:sp>
    </p:spTree>
    <p:extLst>
      <p:ext uri="{BB962C8B-B14F-4D97-AF65-F5344CB8AC3E}">
        <p14:creationId xmlns:p14="http://schemas.microsoft.com/office/powerpoint/2010/main" val="1899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let the user create an account.</a:t>
            </a:r>
          </a:p>
          <a:p>
            <a:r>
              <a:rPr lang="en-US" dirty="0">
                <a:solidFill>
                  <a:srgbClr val="E1E1E1"/>
                </a:solidFill>
              </a:rPr>
              <a:t>To let user enter , delete or/and edit a URL .</a:t>
            </a:r>
          </a:p>
          <a:p>
            <a:r>
              <a:rPr lang="en-US" dirty="0">
                <a:solidFill>
                  <a:srgbClr val="E1E1E1"/>
                </a:solidFill>
              </a:rPr>
              <a:t>Create a relational view of the database , with proper key – table relation to store user details and the URL details.</a:t>
            </a:r>
          </a:p>
          <a:p>
            <a:r>
              <a:rPr lang="en-US" dirty="0">
                <a:solidFill>
                  <a:srgbClr val="E1E1E1"/>
                </a:solidFill>
              </a:rPr>
              <a:t>Scan through the saved Websites.</a:t>
            </a:r>
          </a:p>
          <a:p>
            <a:r>
              <a:rPr lang="en-US" dirty="0">
                <a:solidFill>
                  <a:srgbClr val="E1E1E1"/>
                </a:solidFill>
              </a:rPr>
              <a:t>For the identified websites, update the database.</a:t>
            </a:r>
          </a:p>
          <a:p>
            <a:r>
              <a:rPr lang="en-US" dirty="0">
                <a:solidFill>
                  <a:srgbClr val="E1E1E1"/>
                </a:solidFill>
              </a:rPr>
              <a:t>Send the email to the user , without spamming them.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2F75D3C-4D6C-495B-95A6-C10D8C2C0CFB}"/>
              </a:ext>
            </a:extLst>
          </p:cNvPr>
          <p:cNvSpPr txBox="1"/>
          <p:nvPr/>
        </p:nvSpPr>
        <p:spPr>
          <a:xfrm>
            <a:off x="7403184" y="1489435"/>
            <a:ext cx="4788816" cy="17543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 - Front End handling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 – To store the user details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phpMyadmin</a:t>
            </a:r>
            <a:r>
              <a:rPr lang="en-US" dirty="0">
                <a:solidFill>
                  <a:schemeClr val="bg1"/>
                </a:solidFill>
              </a:rPr>
              <a:t>- Connect 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ABB21E1D-F2BF-4F8C-8173-97A5DCF81312}"/>
              </a:ext>
            </a:extLst>
          </p:cNvPr>
          <p:cNvSpPr/>
          <p:nvPr/>
        </p:nvSpPr>
        <p:spPr>
          <a:xfrm>
            <a:off x="6777872" y="1825625"/>
            <a:ext cx="480767" cy="314375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9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98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E1E1E1"/>
                </a:solidFill>
              </a:rPr>
              <a:t>To let the user create an account.</a:t>
            </a:r>
          </a:p>
          <a:p>
            <a:r>
              <a:rPr lang="en-US" dirty="0"/>
              <a:t>To let user enter , delete and edit a URL .</a:t>
            </a:r>
          </a:p>
          <a:p>
            <a:r>
              <a:rPr lang="en-US" dirty="0">
                <a:solidFill>
                  <a:srgbClr val="E1E1E1"/>
                </a:solidFill>
              </a:rPr>
              <a:t>Create a relational view of the database , with proper key – table relation to store user details and the URL details.</a:t>
            </a:r>
          </a:p>
          <a:p>
            <a:r>
              <a:rPr lang="en-US" dirty="0">
                <a:solidFill>
                  <a:srgbClr val="E1E1E1"/>
                </a:solidFill>
              </a:rPr>
              <a:t>Scan through the saved Websites.</a:t>
            </a:r>
          </a:p>
          <a:p>
            <a:r>
              <a:rPr lang="en-US" dirty="0">
                <a:solidFill>
                  <a:srgbClr val="E1E1E1"/>
                </a:solidFill>
              </a:rPr>
              <a:t>For the identified websites, update the database.</a:t>
            </a:r>
          </a:p>
          <a:p>
            <a:r>
              <a:rPr lang="en-US" dirty="0">
                <a:solidFill>
                  <a:srgbClr val="E1E1E1"/>
                </a:solidFill>
              </a:rPr>
              <a:t>Send the email to the user , without spamming them.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D28B34BC-6C11-4BED-B52A-B634C9F50A76}"/>
              </a:ext>
            </a:extLst>
          </p:cNvPr>
          <p:cNvSpPr/>
          <p:nvPr/>
        </p:nvSpPr>
        <p:spPr>
          <a:xfrm>
            <a:off x="7702484" y="2366929"/>
            <a:ext cx="480767" cy="314375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0310CB-37C2-4ED0-A57A-2E42410619B9}"/>
              </a:ext>
            </a:extLst>
          </p:cNvPr>
          <p:cNvSpPr txBox="1"/>
          <p:nvPr/>
        </p:nvSpPr>
        <p:spPr>
          <a:xfrm>
            <a:off x="8276734" y="1527142"/>
            <a:ext cx="3915266" cy="17543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 - Front End handling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 – To store the user details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phpMyadmin</a:t>
            </a:r>
            <a:r>
              <a:rPr lang="en-US" dirty="0">
                <a:solidFill>
                  <a:schemeClr val="bg1"/>
                </a:solidFill>
              </a:rPr>
              <a:t>- Connect 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08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1E1E1"/>
                </a:solidFill>
              </a:rPr>
              <a:t>To let the user create an account.</a:t>
            </a:r>
          </a:p>
          <a:p>
            <a:r>
              <a:rPr lang="en-US" dirty="0">
                <a:solidFill>
                  <a:srgbClr val="E1E1E1"/>
                </a:solidFill>
              </a:rPr>
              <a:t>To let user enter , delete or/and edit a URL .</a:t>
            </a:r>
          </a:p>
          <a:p>
            <a:r>
              <a:rPr lang="en-US" dirty="0"/>
              <a:t>Create a relational view of the database , with proper key – table relation to store user details and the URL details.</a:t>
            </a:r>
          </a:p>
          <a:p>
            <a:r>
              <a:rPr lang="en-US" dirty="0">
                <a:solidFill>
                  <a:srgbClr val="E1E1E1"/>
                </a:solidFill>
              </a:rPr>
              <a:t>Scan through the saved Websites.</a:t>
            </a:r>
          </a:p>
          <a:p>
            <a:r>
              <a:rPr lang="en-US" dirty="0">
                <a:solidFill>
                  <a:srgbClr val="E1E1E1"/>
                </a:solidFill>
              </a:rPr>
              <a:t>For the identified websites, update the database.</a:t>
            </a:r>
          </a:p>
          <a:p>
            <a:r>
              <a:rPr lang="en-US" dirty="0">
                <a:solidFill>
                  <a:srgbClr val="E1E1E1"/>
                </a:solidFill>
              </a:rPr>
              <a:t>Send the email to the user , without spamming them.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xmlns="" id="{67486C9C-BFD3-4510-A684-3175152D0637}"/>
              </a:ext>
            </a:extLst>
          </p:cNvPr>
          <p:cNvSpPr/>
          <p:nvPr/>
        </p:nvSpPr>
        <p:spPr>
          <a:xfrm>
            <a:off x="10020693" y="3308808"/>
            <a:ext cx="395926" cy="556182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B536BA5-86EE-4A7D-B3FD-316BCD9E4B71}"/>
              </a:ext>
            </a:extLst>
          </p:cNvPr>
          <p:cNvSpPr txBox="1"/>
          <p:nvPr/>
        </p:nvSpPr>
        <p:spPr>
          <a:xfrm>
            <a:off x="7692272" y="3864990"/>
            <a:ext cx="3915266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 – To store the user details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phpMyadmin</a:t>
            </a:r>
            <a:r>
              <a:rPr lang="en-US" dirty="0">
                <a:solidFill>
                  <a:schemeClr val="bg1"/>
                </a:solidFill>
              </a:rPr>
              <a:t>- Use </a:t>
            </a:r>
            <a:r>
              <a:rPr lang="en-US" dirty="0" err="1">
                <a:solidFill>
                  <a:schemeClr val="bg1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471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1E1E1"/>
                </a:solidFill>
              </a:rPr>
              <a:t>To let the user create an account.</a:t>
            </a:r>
          </a:p>
          <a:p>
            <a:r>
              <a:rPr lang="en-US" dirty="0">
                <a:solidFill>
                  <a:srgbClr val="E1E1E1"/>
                </a:solidFill>
              </a:rPr>
              <a:t>To let user enter , delete or/and edit a URL .</a:t>
            </a:r>
          </a:p>
          <a:p>
            <a:r>
              <a:rPr lang="en-US" dirty="0">
                <a:solidFill>
                  <a:srgbClr val="E1E1E1"/>
                </a:solidFill>
              </a:rPr>
              <a:t>Create a relational view of the database , with proper key – table relation to store user details and the URL details.</a:t>
            </a:r>
          </a:p>
          <a:p>
            <a:r>
              <a:rPr lang="en-US" dirty="0"/>
              <a:t>Scan through the saved Websites.</a:t>
            </a:r>
          </a:p>
          <a:p>
            <a:r>
              <a:rPr lang="en-US" dirty="0">
                <a:solidFill>
                  <a:srgbClr val="E1E1E1"/>
                </a:solidFill>
              </a:rPr>
              <a:t>For the identified websites, update the database.</a:t>
            </a:r>
          </a:p>
          <a:p>
            <a:r>
              <a:rPr lang="en-US" dirty="0">
                <a:solidFill>
                  <a:srgbClr val="E1E1E1"/>
                </a:solidFill>
              </a:rPr>
              <a:t>Send the email to the user , without spamming them.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07EE4AEE-250A-44AD-BA47-BEAF9C644140}"/>
              </a:ext>
            </a:extLst>
          </p:cNvPr>
          <p:cNvSpPr/>
          <p:nvPr/>
        </p:nvSpPr>
        <p:spPr>
          <a:xfrm>
            <a:off x="6579909" y="3902697"/>
            <a:ext cx="452487" cy="27337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A224CB-FEA4-407C-B271-0366A3AFCC40}"/>
              </a:ext>
            </a:extLst>
          </p:cNvPr>
          <p:cNvSpPr txBox="1"/>
          <p:nvPr/>
        </p:nvSpPr>
        <p:spPr>
          <a:xfrm>
            <a:off x="7032396" y="3485561"/>
            <a:ext cx="4321404" cy="11227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 - Front End handling.</a:t>
            </a: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4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1E1E1"/>
                </a:solidFill>
              </a:rPr>
              <a:t>To let the user create an account.</a:t>
            </a:r>
          </a:p>
          <a:p>
            <a:r>
              <a:rPr lang="en-US" dirty="0">
                <a:solidFill>
                  <a:srgbClr val="E1E1E1"/>
                </a:solidFill>
              </a:rPr>
              <a:t>To let user enter , delete or/and edit a URL .</a:t>
            </a:r>
          </a:p>
          <a:p>
            <a:r>
              <a:rPr lang="en-US" dirty="0">
                <a:solidFill>
                  <a:srgbClr val="E1E1E1"/>
                </a:solidFill>
              </a:rPr>
              <a:t>Create a relational view of the database , with proper key – table relation to store user details and the URL details.</a:t>
            </a:r>
          </a:p>
          <a:p>
            <a:r>
              <a:rPr lang="en-US" dirty="0">
                <a:solidFill>
                  <a:srgbClr val="E1E1E1"/>
                </a:solidFill>
              </a:rPr>
              <a:t>Scan through the saved Websites.</a:t>
            </a:r>
          </a:p>
          <a:p>
            <a:r>
              <a:rPr lang="en-US" dirty="0"/>
              <a:t>For the identified websites, update the database.</a:t>
            </a:r>
          </a:p>
          <a:p>
            <a:r>
              <a:rPr lang="en-US" dirty="0">
                <a:solidFill>
                  <a:srgbClr val="E1E1E1"/>
                </a:solidFill>
              </a:rPr>
              <a:t>Send the email to the user , without spamming them.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xmlns="" id="{098C1A4F-4DB8-4F96-80F7-6FA8D6A9DF44}"/>
              </a:ext>
            </a:extLst>
          </p:cNvPr>
          <p:cNvSpPr/>
          <p:nvPr/>
        </p:nvSpPr>
        <p:spPr>
          <a:xfrm>
            <a:off x="8314441" y="3949831"/>
            <a:ext cx="273378" cy="320511"/>
          </a:xfrm>
          <a:prstGeom prst="up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4BC38DA-CAEF-485E-8A1F-7F4AB70A0BD9}"/>
              </a:ext>
            </a:extLst>
          </p:cNvPr>
          <p:cNvSpPr txBox="1"/>
          <p:nvPr/>
        </p:nvSpPr>
        <p:spPr>
          <a:xfrm>
            <a:off x="6825006" y="2195505"/>
            <a:ext cx="4321404" cy="17543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 - Front End handling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 – To store the user details</a:t>
            </a:r>
          </a:p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</a:rPr>
              <a:t>phpMyadmin</a:t>
            </a:r>
            <a:r>
              <a:rPr lang="en-US" dirty="0">
                <a:solidFill>
                  <a:schemeClr val="bg1"/>
                </a:solidFill>
              </a:rPr>
              <a:t>- Connect 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133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757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Brush Script MT</vt:lpstr>
      <vt:lpstr>Calibri</vt:lpstr>
      <vt:lpstr>Calibri Light</vt:lpstr>
      <vt:lpstr>Rockwell</vt:lpstr>
      <vt:lpstr>Office Theme</vt:lpstr>
      <vt:lpstr>NotifyMe!</vt:lpstr>
      <vt:lpstr>What is it?</vt:lpstr>
      <vt:lpstr>How do we do it?</vt:lpstr>
      <vt:lpstr>How do we do it?</vt:lpstr>
      <vt:lpstr>How do we do it?</vt:lpstr>
      <vt:lpstr>How do we do it?</vt:lpstr>
      <vt:lpstr>How do we do it?</vt:lpstr>
      <vt:lpstr>How do we do it?</vt:lpstr>
      <vt:lpstr>How do we do it?</vt:lpstr>
      <vt:lpstr>How do we do it?</vt:lpstr>
      <vt:lpstr>The Tools We Used</vt:lpstr>
      <vt:lpstr>Layout of phpMyAdmin</vt:lpstr>
      <vt:lpstr>PowerPoint Presentation</vt:lpstr>
      <vt:lpstr>DEMO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NOTIFY ME</dc:title>
  <dc:creator>Su</dc:creator>
  <cp:lastModifiedBy>Matthew Manning</cp:lastModifiedBy>
  <cp:revision>98</cp:revision>
  <dcterms:created xsi:type="dcterms:W3CDTF">2017-12-06T06:59:00Z</dcterms:created>
  <dcterms:modified xsi:type="dcterms:W3CDTF">2017-12-07T07:51:23Z</dcterms:modified>
</cp:coreProperties>
</file>