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59" r:id="rId10"/>
    <p:sldId id="261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1670B-39D9-4A13-A117-73C6549A3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A4617-72EC-4342-9E3B-7C6DB7671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BC3CE-7F4E-4615-A889-4E624C4E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FEBD2-190E-452B-9006-EFD22F033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2AEAB-9CD9-4C11-B369-6FF894941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4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937BE-06FE-4C9F-A708-5D343192B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372E3E-C976-4E70-8D8A-091233C9A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9C7F0-3383-4836-BF51-AF0F1BC78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2F3A-0354-422A-B244-BBA17F440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F886E-A4A5-40AD-85DF-AFF0A4498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80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48314F-80B0-40C7-81BF-0758821296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399EFE-F0A1-4F14-96B4-066A494A8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20A0C-90E3-4701-9050-8DB71E747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32DB9-427E-41E0-A3D4-B923EB1C8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E3958-F67B-4081-AD68-3D47AEDBE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3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43D6D-738D-466C-9F80-3AB683809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B617F-BC4F-4AAB-81E7-FECE5AA04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4F1D4-EEC8-4FD1-85E0-7684576FC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E2608-E959-48EC-A71C-783218FC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FB63B-0996-4311-9E74-50D1827F7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5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37C0D-25FD-4767-8700-C539CF044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B3DE6-22C7-4844-815B-043026A3A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9578C-B1CE-43B5-9B07-D3758262D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D9F9E-8FF9-4B41-809C-C1C9B76C8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A9C60-8FC5-47B9-9DA4-E828B5C3D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8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D49E6-F673-451D-892D-52B8D49DA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C5C3B-ACFE-4482-A832-03AC581249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231FA-65B5-4230-B64A-B88BCEF67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72277-8ECF-4CB3-A8E4-6B1DC779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75405-06A3-4BB0-9072-41B4D128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4B9AD-6AA0-4991-B07F-C13C79D75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3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948DF-1DD2-4386-90B2-DB68C1D07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6267F-4B2F-4A00-8BF4-79752C1B7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D9567-59B7-4E59-8589-D8F9496DB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3B1704-496C-4556-ACE7-875F4B371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EC14B4-3E8A-4FB6-9C50-C5B54CA048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E91A59-D6B8-46D1-96D6-E03F9C08B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E8F402-F253-4598-9290-8DD314902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35391B-B762-4149-B674-68400B60C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9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F8A4F-C9CB-46AD-BEA5-F3E02EF83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105858-46BE-4B4B-AC76-1DE884F42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209C3A-40B3-447C-898C-0C4F75370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6D6103-6FAC-44FE-AFAC-35DCA54A5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98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4A2280-0F1E-4438-B0D1-87FD5872F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054AD8-7FEF-49D9-A2DE-A9C7C3ECC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6E405-A339-4A02-AC4C-7EA2A1561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0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9CBF2-3028-467D-9303-C06F7A0D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18BF1-0F45-4A97-AA9E-A6B36E09F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FB0A4-9494-4382-A0FD-07C795DA0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82179-4D0B-4BEA-AEF3-0C82FFAF6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4F919-BC65-4B8C-B6A4-6B75D65BA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FA66B-0CC2-43E6-AB35-73A52D826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7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5467-9872-42A4-9D20-EE8539A5E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2BD776-EB44-4D47-B39F-0246DE1B59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ECD3CF-02E8-4D20-865E-02BA42A49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2109E-2F31-4DE3-8CEA-DE3C86F9A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CA5A2-D2B8-4ED5-9640-9392D1A7A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D3C46-81E8-41F2-9834-F18A98317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93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AAF08E-4D85-40AA-9CBA-7DBD9AB4E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3D882-D2F6-4D90-961B-1743A27FE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7BF11-732D-490D-B016-B70BC5215D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23C67-9D6A-4F85-BFC6-5090D8CF0AB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6EE10-A6BA-4959-8406-FFA61D7A2F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7E0F3-F268-4405-929D-FE16B32E5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96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6EA88-A9E3-4871-8DDA-4EE8195A9D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NOTIFY 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3D0F4F-0963-4211-A80D-97B3ABEE1F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By Matthew Manning and </a:t>
            </a:r>
            <a:r>
              <a:rPr lang="en-US" dirty="0" err="1"/>
              <a:t>Suveni</a:t>
            </a:r>
            <a:r>
              <a:rPr lang="en-US" dirty="0"/>
              <a:t> </a:t>
            </a:r>
            <a:r>
              <a:rPr lang="en-US" dirty="0" err="1"/>
              <a:t>Tangnu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443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8C8EE-289C-4B9D-AE46-EAE4F3CEB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0A957-F922-463F-9CC7-D8BB225A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04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3519C0-C8D9-4341-ADE9-3CD28E6E64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5400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94369D-565A-471B-B3F3-561CF390D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FF9BB-23B6-4817-86BB-F6DA8A967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5D029F9-3DC8-4672-9001-1D3D9D0E8785}"/>
              </a:ext>
            </a:extLst>
          </p:cNvPr>
          <p:cNvCxnSpPr>
            <a:cxnSpLocks/>
          </p:cNvCxnSpPr>
          <p:nvPr/>
        </p:nvCxnSpPr>
        <p:spPr>
          <a:xfrm>
            <a:off x="3403076" y="2769280"/>
            <a:ext cx="2828268" cy="331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CB2D5B4-0996-4437-834A-3AC37C185079}"/>
              </a:ext>
            </a:extLst>
          </p:cNvPr>
          <p:cNvCxnSpPr>
            <a:cxnSpLocks/>
          </p:cNvCxnSpPr>
          <p:nvPr/>
        </p:nvCxnSpPr>
        <p:spPr>
          <a:xfrm flipV="1">
            <a:off x="3327662" y="3363564"/>
            <a:ext cx="2903682" cy="130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898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5B3F6-D021-43C8-B57F-075FB0C69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2E14D-469D-42A3-83E1-C42B51320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website that takes care of your desired list of websites</a:t>
            </a:r>
            <a:r>
              <a:rPr lang="en-US" baseline="30000" dirty="0"/>
              <a:t>*</a:t>
            </a:r>
            <a:r>
              <a:rPr lang="en-US" dirty="0"/>
              <a:t>.</a:t>
            </a:r>
          </a:p>
          <a:p>
            <a:r>
              <a:rPr lang="en-US" dirty="0"/>
              <a:t>Every time these websites</a:t>
            </a:r>
            <a:r>
              <a:rPr lang="en-US" baseline="30000" dirty="0"/>
              <a:t>*  </a:t>
            </a:r>
            <a:r>
              <a:rPr lang="en-US" dirty="0"/>
              <a:t>gets updated , the user would expect an email notifying her/him about it.</a:t>
            </a:r>
          </a:p>
          <a:p>
            <a:r>
              <a:rPr lang="en-US" dirty="0"/>
              <a:t>The user creates an account .</a:t>
            </a:r>
          </a:p>
          <a:p>
            <a:r>
              <a:rPr lang="en-US" dirty="0"/>
              <a:t>This account can be a secure account  if the user wishes to and , can be just an account to store list of websites</a:t>
            </a:r>
            <a:r>
              <a:rPr lang="en-US" baseline="30000" dirty="0"/>
              <a:t>*</a:t>
            </a:r>
            <a:r>
              <a:rPr lang="en-US" dirty="0"/>
              <a:t>   . </a:t>
            </a:r>
          </a:p>
          <a:p>
            <a:r>
              <a:rPr lang="en-US" dirty="0"/>
              <a:t>Secure or not would depend if the user signs – up with a password.  </a:t>
            </a:r>
          </a:p>
        </p:txBody>
      </p:sp>
    </p:spTree>
    <p:extLst>
      <p:ext uri="{BB962C8B-B14F-4D97-AF65-F5344CB8AC3E}">
        <p14:creationId xmlns:p14="http://schemas.microsoft.com/office/powerpoint/2010/main" val="189535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25368-9341-48CD-8FED-2F6B1CDB9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Websites</a:t>
            </a:r>
            <a:r>
              <a:rPr lang="en-US" baseline="30000" dirty="0"/>
              <a:t>*  </a:t>
            </a:r>
            <a:r>
              <a:rPr lang="en-US" dirty="0"/>
              <a:t>,	why   a	‘ *  ’  </a:t>
            </a:r>
            <a:r>
              <a:rPr lang="en-US" baseline="30000" dirty="0"/>
              <a:t>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F6B6-D4A0-40CD-8077-AF390290D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basic work of our notification system , would depend on  the metadata of the website / URL .</a:t>
            </a:r>
          </a:p>
          <a:p>
            <a:r>
              <a:rPr lang="en-US" dirty="0"/>
              <a:t>This metadata would be either the “</a:t>
            </a:r>
            <a:r>
              <a:rPr lang="en-US" dirty="0" err="1"/>
              <a:t>eTag</a:t>
            </a:r>
            <a:r>
              <a:rPr lang="en-US" dirty="0"/>
              <a:t>” or “Last-modified” .</a:t>
            </a:r>
          </a:p>
          <a:p>
            <a:r>
              <a:rPr lang="en-US" dirty="0"/>
              <a:t>That is why there is a condition on the websites can be identified for the notification system.</a:t>
            </a:r>
          </a:p>
          <a:p>
            <a:r>
              <a:rPr lang="en-US" dirty="0"/>
              <a:t>Besides this , the entered URL for the website should have a ‘http’ handling .And since this can be taken care of , users can enter any URL.</a:t>
            </a:r>
          </a:p>
        </p:txBody>
      </p:sp>
    </p:spTree>
    <p:extLst>
      <p:ext uri="{BB962C8B-B14F-4D97-AF65-F5344CB8AC3E}">
        <p14:creationId xmlns:p14="http://schemas.microsoft.com/office/powerpoint/2010/main" val="552299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D0B7C-1D18-4B9B-9686-41CD0122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– Tasks at 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1011C-A762-4A01-8962-0A7436AA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let the user create an account.</a:t>
            </a:r>
          </a:p>
          <a:p>
            <a:r>
              <a:rPr lang="en-US" dirty="0"/>
              <a:t>To let user enter , delete or/and edit a URL .</a:t>
            </a:r>
          </a:p>
          <a:p>
            <a:r>
              <a:rPr lang="en-US" dirty="0"/>
              <a:t>Create a relational view of the database , with proper key – table relation to store user details and the URL details.</a:t>
            </a:r>
          </a:p>
          <a:p>
            <a:r>
              <a:rPr lang="en-US" dirty="0"/>
              <a:t>Scan through the saved Websites.</a:t>
            </a:r>
          </a:p>
          <a:p>
            <a:r>
              <a:rPr lang="en-US" dirty="0"/>
              <a:t>For the identified websites, update the database.</a:t>
            </a:r>
          </a:p>
          <a:p>
            <a:r>
              <a:rPr lang="en-US" dirty="0"/>
              <a:t>Send the email to the user , without spamming them.</a:t>
            </a:r>
          </a:p>
        </p:txBody>
      </p:sp>
    </p:spTree>
    <p:extLst>
      <p:ext uri="{BB962C8B-B14F-4D97-AF65-F5344CB8AC3E}">
        <p14:creationId xmlns:p14="http://schemas.microsoft.com/office/powerpoint/2010/main" val="1513195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42C1E-DA6A-4D5D-B54C-11395041F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8D11B-FCF5-410A-9BE9-FB31029A9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let the user create an account , To let user enter , delete or/and edit a URL  , </a:t>
            </a:r>
          </a:p>
        </p:txBody>
      </p:sp>
    </p:spTree>
    <p:extLst>
      <p:ext uri="{BB962C8B-B14F-4D97-AF65-F5344CB8AC3E}">
        <p14:creationId xmlns:p14="http://schemas.microsoft.com/office/powerpoint/2010/main" val="2758580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02EC1-1D9B-4B65-B361-CBB48F892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FB6E5-3021-4442-A79F-22C95DADD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relational view of the database , with proper key – table relation to store user details and the URL details , For the identified websites, update the database.</a:t>
            </a:r>
          </a:p>
        </p:txBody>
      </p:sp>
    </p:spTree>
    <p:extLst>
      <p:ext uri="{BB962C8B-B14F-4D97-AF65-F5344CB8AC3E}">
        <p14:creationId xmlns:p14="http://schemas.microsoft.com/office/powerpoint/2010/main" val="4107970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4C15E-62B5-495D-BA4A-205788E64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2FEC5-E1F5-4342-ABE9-816A7A4B3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 through the saved Websites.</a:t>
            </a:r>
          </a:p>
        </p:txBody>
      </p:sp>
    </p:spTree>
    <p:extLst>
      <p:ext uri="{BB962C8B-B14F-4D97-AF65-F5344CB8AC3E}">
        <p14:creationId xmlns:p14="http://schemas.microsoft.com/office/powerpoint/2010/main" val="3872265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941F-B751-4404-84A6-AAA503E26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7590C-1CC5-4971-B00A-50A9DE34F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 the email to the user , without spamming them.</a:t>
            </a:r>
          </a:p>
        </p:txBody>
      </p:sp>
    </p:spTree>
    <p:extLst>
      <p:ext uri="{BB962C8B-B14F-4D97-AF65-F5344CB8AC3E}">
        <p14:creationId xmlns:p14="http://schemas.microsoft.com/office/powerpoint/2010/main" val="3324476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FC9D0-35F5-483E-86FE-4B2083D4C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EF7F1-8AC4-4144-AEE5-821E1DE87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development purpose , there has been an extensive use of </a:t>
            </a:r>
            <a:r>
              <a:rPr lang="en-US" dirty="0" err="1"/>
              <a:t>Php</a:t>
            </a:r>
            <a:r>
              <a:rPr lang="en-US" dirty="0"/>
              <a:t> and its tool.</a:t>
            </a:r>
          </a:p>
          <a:p>
            <a:r>
              <a:rPr lang="en-US" dirty="0"/>
              <a:t>To integrate the database need with the front – end ,  use of </a:t>
            </a:r>
            <a:r>
              <a:rPr lang="en-US" dirty="0" err="1"/>
              <a:t>PhpMyadmin</a:t>
            </a:r>
            <a:r>
              <a:rPr lang="en-US" dirty="0"/>
              <a:t> .</a:t>
            </a:r>
          </a:p>
          <a:p>
            <a:r>
              <a:rPr lang="en-US" dirty="0" err="1"/>
              <a:t>Xampp</a:t>
            </a:r>
            <a:r>
              <a:rPr lang="en-US" dirty="0"/>
              <a:t> helps us to connect with </a:t>
            </a:r>
            <a:r>
              <a:rPr lang="en-US" dirty="0" err="1"/>
              <a:t>PhpMyadmin</a:t>
            </a:r>
            <a:r>
              <a:rPr lang="en-US" dirty="0"/>
              <a:t> .</a:t>
            </a:r>
          </a:p>
          <a:p>
            <a:r>
              <a:rPr lang="en-US" dirty="0" err="1"/>
              <a:t>PhpMyadmin</a:t>
            </a:r>
            <a:r>
              <a:rPr lang="en-US" dirty="0"/>
              <a:t> uses </a:t>
            </a:r>
            <a:r>
              <a:rPr lang="en-US" dirty="0" err="1"/>
              <a:t>MySql</a:t>
            </a:r>
            <a:r>
              <a:rPr lang="en-US" dirty="0"/>
              <a:t> to handle the database .</a:t>
            </a:r>
          </a:p>
          <a:p>
            <a:r>
              <a:rPr lang="en-US" dirty="0"/>
              <a:t>The </a:t>
            </a:r>
            <a:r>
              <a:rPr lang="en-US" dirty="0" err="1"/>
              <a:t>MySql</a:t>
            </a:r>
            <a:r>
              <a:rPr lang="en-US" dirty="0"/>
              <a:t> database not only allows us to have more than 2 Databases , but allows us to have the utilities at the disposal.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738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395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NOTIFY ME</vt:lpstr>
      <vt:lpstr>What</vt:lpstr>
      <vt:lpstr>Websites*  , why   a ‘ *  ’   ?</vt:lpstr>
      <vt:lpstr>How – Tasks at hand</vt:lpstr>
      <vt:lpstr>PowerPoint Presentation</vt:lpstr>
      <vt:lpstr>PowerPoint Presentation</vt:lpstr>
      <vt:lpstr>PowerPoint Presentation</vt:lpstr>
      <vt:lpstr>PowerPoint Presentation</vt:lpstr>
      <vt:lpstr>How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NOTIFY ME</dc:title>
  <dc:creator>Su</dc:creator>
  <cp:lastModifiedBy>Su</cp:lastModifiedBy>
  <cp:revision>36</cp:revision>
  <dcterms:created xsi:type="dcterms:W3CDTF">2017-12-06T06:59:00Z</dcterms:created>
  <dcterms:modified xsi:type="dcterms:W3CDTF">2017-12-06T09:08:43Z</dcterms:modified>
</cp:coreProperties>
</file>