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7" r:id="rId4"/>
    <p:sldId id="389" r:id="rId6"/>
    <p:sldId id="373" r:id="rId7"/>
    <p:sldId id="374" r:id="rId8"/>
    <p:sldId id="376" r:id="rId9"/>
    <p:sldId id="375" r:id="rId10"/>
    <p:sldId id="410" r:id="rId11"/>
    <p:sldId id="418" r:id="rId12"/>
    <p:sldId id="377" r:id="rId13"/>
    <p:sldId id="387" r:id="rId14"/>
    <p:sldId id="285" r:id="rId15"/>
    <p:sldId id="326" r:id="rId16"/>
    <p:sldId id="342" r:id="rId17"/>
    <p:sldId id="369" r:id="rId18"/>
    <p:sldId id="439" r:id="rId19"/>
    <p:sldId id="378" r:id="rId20"/>
    <p:sldId id="380" r:id="rId21"/>
    <p:sldId id="381" r:id="rId22"/>
    <p:sldId id="412" r:id="rId23"/>
    <p:sldId id="382" r:id="rId24"/>
    <p:sldId id="388" r:id="rId25"/>
    <p:sldId id="384" r:id="rId26"/>
    <p:sldId id="383" r:id="rId27"/>
    <p:sldId id="385" r:id="rId28"/>
    <p:sldId id="417" r:id="rId29"/>
    <p:sldId id="386" r:id="rId30"/>
    <p:sldId id="414" r:id="rId31"/>
    <p:sldId id="415" r:id="rId32"/>
    <p:sldId id="416" r:id="rId33"/>
  </p:sldIdLst>
  <p:sldSz cx="12192000" cy="6858000"/>
  <p:notesSz cx="7103745" cy="10234295"/>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389"/>
            <p14:sldId id="373"/>
            <p14:sldId id="374"/>
            <p14:sldId id="376"/>
            <p14:sldId id="375"/>
            <p14:sldId id="410"/>
            <p14:sldId id="418"/>
            <p14:sldId id="377"/>
            <p14:sldId id="387"/>
            <p14:sldId id="285"/>
            <p14:sldId id="326"/>
            <p14:sldId id="342"/>
            <p14:sldId id="369"/>
            <p14:sldId id="439"/>
            <p14:sldId id="378"/>
            <p14:sldId id="380"/>
            <p14:sldId id="381"/>
            <p14:sldId id="412"/>
            <p14:sldId id="382"/>
            <p14:sldId id="388"/>
            <p14:sldId id="384"/>
            <p14:sldId id="383"/>
            <p14:sldId id="385"/>
            <p14:sldId id="417"/>
            <p14:sldId id="386"/>
            <p14:sldId id="414"/>
            <p14:sldId id="415"/>
            <p14:sldId id="4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gs" Target="tags/tag63.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7" y="327"/>
    <p:text/>
  </p:cm>
</p:cmLst>
</file>

<file path=ppt/comments/comment2.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17.wmf"/><Relationship Id="rId8" Type="http://schemas.openxmlformats.org/officeDocument/2006/relationships/image" Target="../media/image96.wmf"/><Relationship Id="rId7" Type="http://schemas.openxmlformats.org/officeDocument/2006/relationships/image" Target="../media/image116.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9" Type="http://schemas.openxmlformats.org/officeDocument/2006/relationships/image" Target="../media/image107.wmf"/><Relationship Id="rId18" Type="http://schemas.openxmlformats.org/officeDocument/2006/relationships/image" Target="../media/image106.wmf"/><Relationship Id="rId17" Type="http://schemas.openxmlformats.org/officeDocument/2006/relationships/image" Target="../media/image119.wmf"/><Relationship Id="rId16" Type="http://schemas.openxmlformats.org/officeDocument/2006/relationships/image" Target="../media/image104.wmf"/><Relationship Id="rId15" Type="http://schemas.openxmlformats.org/officeDocument/2006/relationships/image" Target="../media/image103.wmf"/><Relationship Id="rId14" Type="http://schemas.openxmlformats.org/officeDocument/2006/relationships/image" Target="../media/image102.wmf"/><Relationship Id="rId13" Type="http://schemas.openxmlformats.org/officeDocument/2006/relationships/image" Target="../media/image101.wmf"/><Relationship Id="rId12" Type="http://schemas.openxmlformats.org/officeDocument/2006/relationships/image" Target="../media/image100.wmf"/><Relationship Id="rId11" Type="http://schemas.openxmlformats.org/officeDocument/2006/relationships/image" Target="../media/image118.wmf"/><Relationship Id="rId10" Type="http://schemas.openxmlformats.org/officeDocument/2006/relationships/image" Target="../media/image98.wmf"/><Relationship Id="rId1" Type="http://schemas.openxmlformats.org/officeDocument/2006/relationships/image" Target="../media/image89.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123.wmf"/><Relationship Id="rId8" Type="http://schemas.openxmlformats.org/officeDocument/2006/relationships/image" Target="../media/image122.wmf"/><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1" Type="http://schemas.openxmlformats.org/officeDocument/2006/relationships/image" Target="../media/image135.wmf"/><Relationship Id="rId20" Type="http://schemas.openxmlformats.org/officeDocument/2006/relationships/image" Target="../media/image134.wmf"/><Relationship Id="rId2" Type="http://schemas.openxmlformats.org/officeDocument/2006/relationships/image" Target="../media/image90.wmf"/><Relationship Id="rId19" Type="http://schemas.openxmlformats.org/officeDocument/2006/relationships/image" Target="../media/image133.wmf"/><Relationship Id="rId18" Type="http://schemas.openxmlformats.org/officeDocument/2006/relationships/image" Target="../media/image132.wmf"/><Relationship Id="rId17" Type="http://schemas.openxmlformats.org/officeDocument/2006/relationships/image" Target="../media/image131.wmf"/><Relationship Id="rId16" Type="http://schemas.openxmlformats.org/officeDocument/2006/relationships/image" Target="../media/image130.wmf"/><Relationship Id="rId15" Type="http://schemas.openxmlformats.org/officeDocument/2006/relationships/image" Target="../media/image129.wmf"/><Relationship Id="rId14" Type="http://schemas.openxmlformats.org/officeDocument/2006/relationships/image" Target="../media/image128.wmf"/><Relationship Id="rId13" Type="http://schemas.openxmlformats.org/officeDocument/2006/relationships/image" Target="../media/image127.wmf"/><Relationship Id="rId12" Type="http://schemas.openxmlformats.org/officeDocument/2006/relationships/image" Target="../media/image126.wmf"/><Relationship Id="rId11" Type="http://schemas.openxmlformats.org/officeDocument/2006/relationships/image" Target="../media/image125.wmf"/><Relationship Id="rId10" Type="http://schemas.openxmlformats.org/officeDocument/2006/relationships/image" Target="../media/image124.wmf"/><Relationship Id="rId1" Type="http://schemas.openxmlformats.org/officeDocument/2006/relationships/image" Target="../media/image89.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45.wmf"/><Relationship Id="rId8" Type="http://schemas.openxmlformats.org/officeDocument/2006/relationships/image" Target="../media/image144.wmf"/><Relationship Id="rId7" Type="http://schemas.openxmlformats.org/officeDocument/2006/relationships/image" Target="../media/image143.wmf"/><Relationship Id="rId6" Type="http://schemas.openxmlformats.org/officeDocument/2006/relationships/image" Target="../media/image142.wmf"/><Relationship Id="rId5" Type="http://schemas.openxmlformats.org/officeDocument/2006/relationships/image" Target="../media/image141.wmf"/><Relationship Id="rId4" Type="http://schemas.openxmlformats.org/officeDocument/2006/relationships/image" Target="../media/image140.wmf"/><Relationship Id="rId3" Type="http://schemas.openxmlformats.org/officeDocument/2006/relationships/image" Target="../media/image139.wmf"/><Relationship Id="rId25" Type="http://schemas.openxmlformats.org/officeDocument/2006/relationships/image" Target="../media/image161.wmf"/><Relationship Id="rId24" Type="http://schemas.openxmlformats.org/officeDocument/2006/relationships/image" Target="../media/image160.wmf"/><Relationship Id="rId23" Type="http://schemas.openxmlformats.org/officeDocument/2006/relationships/image" Target="../media/image159.wmf"/><Relationship Id="rId22" Type="http://schemas.openxmlformats.org/officeDocument/2006/relationships/image" Target="../media/image158.wmf"/><Relationship Id="rId21" Type="http://schemas.openxmlformats.org/officeDocument/2006/relationships/image" Target="../media/image157.wmf"/><Relationship Id="rId20" Type="http://schemas.openxmlformats.org/officeDocument/2006/relationships/image" Target="../media/image156.wmf"/><Relationship Id="rId2" Type="http://schemas.openxmlformats.org/officeDocument/2006/relationships/image" Target="../media/image138.wmf"/><Relationship Id="rId19" Type="http://schemas.openxmlformats.org/officeDocument/2006/relationships/image" Target="../media/image155.wmf"/><Relationship Id="rId18" Type="http://schemas.openxmlformats.org/officeDocument/2006/relationships/image" Target="../media/image154.wmf"/><Relationship Id="rId17" Type="http://schemas.openxmlformats.org/officeDocument/2006/relationships/image" Target="../media/image153.wmf"/><Relationship Id="rId16" Type="http://schemas.openxmlformats.org/officeDocument/2006/relationships/image" Target="../media/image152.wmf"/><Relationship Id="rId15" Type="http://schemas.openxmlformats.org/officeDocument/2006/relationships/image" Target="../media/image151.wmf"/><Relationship Id="rId14" Type="http://schemas.openxmlformats.org/officeDocument/2006/relationships/image" Target="../media/image150.wmf"/><Relationship Id="rId13" Type="http://schemas.openxmlformats.org/officeDocument/2006/relationships/image" Target="../media/image149.wmf"/><Relationship Id="rId12" Type="http://schemas.openxmlformats.org/officeDocument/2006/relationships/image" Target="../media/image148.wmf"/><Relationship Id="rId11" Type="http://schemas.openxmlformats.org/officeDocument/2006/relationships/image" Target="../media/image147.wmf"/><Relationship Id="rId10" Type="http://schemas.openxmlformats.org/officeDocument/2006/relationships/image" Target="../media/image146.wmf"/><Relationship Id="rId1" Type="http://schemas.openxmlformats.org/officeDocument/2006/relationships/image" Target="../media/image13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image" Target="../media/image164.wmf"/><Relationship Id="rId7" Type="http://schemas.openxmlformats.org/officeDocument/2006/relationships/image" Target="../media/image163.wmf"/><Relationship Id="rId6" Type="http://schemas.openxmlformats.org/officeDocument/2006/relationships/image" Target="../media/image138.wmf"/><Relationship Id="rId5" Type="http://schemas.openxmlformats.org/officeDocument/2006/relationships/image" Target="../media/image162.wmf"/><Relationship Id="rId4" Type="http://schemas.openxmlformats.org/officeDocument/2006/relationships/image" Target="../media/image142.wmf"/><Relationship Id="rId3" Type="http://schemas.openxmlformats.org/officeDocument/2006/relationships/image" Target="../media/image141.wmf"/><Relationship Id="rId25" Type="http://schemas.openxmlformats.org/officeDocument/2006/relationships/image" Target="../media/image181.wmf"/><Relationship Id="rId24" Type="http://schemas.openxmlformats.org/officeDocument/2006/relationships/image" Target="../media/image180.wmf"/><Relationship Id="rId23" Type="http://schemas.openxmlformats.org/officeDocument/2006/relationships/image" Target="../media/image179.wmf"/><Relationship Id="rId22" Type="http://schemas.openxmlformats.org/officeDocument/2006/relationships/image" Target="../media/image178.wmf"/><Relationship Id="rId21" Type="http://schemas.openxmlformats.org/officeDocument/2006/relationships/image" Target="../media/image177.wmf"/><Relationship Id="rId20" Type="http://schemas.openxmlformats.org/officeDocument/2006/relationships/image" Target="../media/image176.wmf"/><Relationship Id="rId2" Type="http://schemas.openxmlformats.org/officeDocument/2006/relationships/image" Target="../media/image140.wmf"/><Relationship Id="rId19" Type="http://schemas.openxmlformats.org/officeDocument/2006/relationships/image" Target="../media/image175.wmf"/><Relationship Id="rId18" Type="http://schemas.openxmlformats.org/officeDocument/2006/relationships/image" Target="../media/image174.wmf"/><Relationship Id="rId17" Type="http://schemas.openxmlformats.org/officeDocument/2006/relationships/image" Target="../media/image173.wmf"/><Relationship Id="rId16" Type="http://schemas.openxmlformats.org/officeDocument/2006/relationships/image" Target="../media/image172.wmf"/><Relationship Id="rId15" Type="http://schemas.openxmlformats.org/officeDocument/2006/relationships/image" Target="../media/image171.wmf"/><Relationship Id="rId14" Type="http://schemas.openxmlformats.org/officeDocument/2006/relationships/image" Target="../media/image170.wmf"/><Relationship Id="rId13" Type="http://schemas.openxmlformats.org/officeDocument/2006/relationships/image" Target="../media/image169.wmf"/><Relationship Id="rId12" Type="http://schemas.openxmlformats.org/officeDocument/2006/relationships/image" Target="../media/image168.wmf"/><Relationship Id="rId11" Type="http://schemas.openxmlformats.org/officeDocument/2006/relationships/image" Target="../media/image167.wmf"/><Relationship Id="rId10" Type="http://schemas.openxmlformats.org/officeDocument/2006/relationships/image" Target="../media/image166.wmf"/><Relationship Id="rId1" Type="http://schemas.openxmlformats.org/officeDocument/2006/relationships/image" Target="../media/image139.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3" Type="http://schemas.openxmlformats.org/officeDocument/2006/relationships/image" Target="../media/image225.wmf"/><Relationship Id="rId42" Type="http://schemas.openxmlformats.org/officeDocument/2006/relationships/image" Target="../media/image224.wmf"/><Relationship Id="rId41" Type="http://schemas.openxmlformats.org/officeDocument/2006/relationships/image" Target="../media/image223.wmf"/><Relationship Id="rId40" Type="http://schemas.openxmlformats.org/officeDocument/2006/relationships/image" Target="../media/image222.wmf"/><Relationship Id="rId4" Type="http://schemas.openxmlformats.org/officeDocument/2006/relationships/image" Target="../media/image186.wmf"/><Relationship Id="rId39" Type="http://schemas.openxmlformats.org/officeDocument/2006/relationships/image" Target="../media/image221.wmf"/><Relationship Id="rId38" Type="http://schemas.openxmlformats.org/officeDocument/2006/relationships/image" Target="../media/image220.wmf"/><Relationship Id="rId37" Type="http://schemas.openxmlformats.org/officeDocument/2006/relationships/image" Target="../media/image219.wmf"/><Relationship Id="rId36" Type="http://schemas.openxmlformats.org/officeDocument/2006/relationships/image" Target="../media/image218.wmf"/><Relationship Id="rId35" Type="http://schemas.openxmlformats.org/officeDocument/2006/relationships/image" Target="../media/image217.wmf"/><Relationship Id="rId34" Type="http://schemas.openxmlformats.org/officeDocument/2006/relationships/image" Target="../media/image216.wmf"/><Relationship Id="rId33" Type="http://schemas.openxmlformats.org/officeDocument/2006/relationships/image" Target="../media/image215.wmf"/><Relationship Id="rId32" Type="http://schemas.openxmlformats.org/officeDocument/2006/relationships/image" Target="../media/image214.wmf"/><Relationship Id="rId31" Type="http://schemas.openxmlformats.org/officeDocument/2006/relationships/image" Target="../media/image213.wmf"/><Relationship Id="rId30" Type="http://schemas.openxmlformats.org/officeDocument/2006/relationships/image" Target="../media/image212.wmf"/><Relationship Id="rId3" Type="http://schemas.openxmlformats.org/officeDocument/2006/relationships/image" Target="../media/image185.wmf"/><Relationship Id="rId29" Type="http://schemas.openxmlformats.org/officeDocument/2006/relationships/image" Target="../media/image211.wmf"/><Relationship Id="rId28" Type="http://schemas.openxmlformats.org/officeDocument/2006/relationships/image" Target="../media/image210.wmf"/><Relationship Id="rId27" Type="http://schemas.openxmlformats.org/officeDocument/2006/relationships/image" Target="../media/image209.wmf"/><Relationship Id="rId26" Type="http://schemas.openxmlformats.org/officeDocument/2006/relationships/image" Target="../media/image208.wmf"/><Relationship Id="rId25" Type="http://schemas.openxmlformats.org/officeDocument/2006/relationships/image" Target="../media/image207.wmf"/><Relationship Id="rId24" Type="http://schemas.openxmlformats.org/officeDocument/2006/relationships/image" Target="../media/image206.wmf"/><Relationship Id="rId23" Type="http://schemas.openxmlformats.org/officeDocument/2006/relationships/image" Target="../media/image205.wmf"/><Relationship Id="rId22" Type="http://schemas.openxmlformats.org/officeDocument/2006/relationships/image" Target="../media/image204.wmf"/><Relationship Id="rId21" Type="http://schemas.openxmlformats.org/officeDocument/2006/relationships/image" Target="../media/image203.wmf"/><Relationship Id="rId20" Type="http://schemas.openxmlformats.org/officeDocument/2006/relationships/image" Target="../media/image202.wmf"/><Relationship Id="rId2" Type="http://schemas.openxmlformats.org/officeDocument/2006/relationships/image" Target="../media/image184.wmf"/><Relationship Id="rId19" Type="http://schemas.openxmlformats.org/officeDocument/2006/relationships/image" Target="../media/image201.wmf"/><Relationship Id="rId18" Type="http://schemas.openxmlformats.org/officeDocument/2006/relationships/image" Target="../media/image200.wmf"/><Relationship Id="rId17" Type="http://schemas.openxmlformats.org/officeDocument/2006/relationships/image" Target="../media/image199.wmf"/><Relationship Id="rId16" Type="http://schemas.openxmlformats.org/officeDocument/2006/relationships/image" Target="../media/image198.wmf"/><Relationship Id="rId15" Type="http://schemas.openxmlformats.org/officeDocument/2006/relationships/image" Target="../media/image197.wmf"/><Relationship Id="rId14" Type="http://schemas.openxmlformats.org/officeDocument/2006/relationships/image" Target="../media/image196.wmf"/><Relationship Id="rId13" Type="http://schemas.openxmlformats.org/officeDocument/2006/relationships/image" Target="../media/image195.wmf"/><Relationship Id="rId12" Type="http://schemas.openxmlformats.org/officeDocument/2006/relationships/image" Target="../media/image194.wmf"/><Relationship Id="rId11" Type="http://schemas.openxmlformats.org/officeDocument/2006/relationships/image" Target="../media/image193.wmf"/><Relationship Id="rId10" Type="http://schemas.openxmlformats.org/officeDocument/2006/relationships/image" Target="../media/image192.wmf"/><Relationship Id="rId1" Type="http://schemas.openxmlformats.org/officeDocument/2006/relationships/image" Target="../media/image183.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5" Type="http://schemas.openxmlformats.org/officeDocument/2006/relationships/image" Target="../media/image253.wmf"/><Relationship Id="rId44" Type="http://schemas.openxmlformats.org/officeDocument/2006/relationships/image" Target="../media/image252.wmf"/><Relationship Id="rId43" Type="http://schemas.openxmlformats.org/officeDocument/2006/relationships/image" Target="../media/image251.wmf"/><Relationship Id="rId42" Type="http://schemas.openxmlformats.org/officeDocument/2006/relationships/image" Target="../media/image250.wmf"/><Relationship Id="rId41" Type="http://schemas.openxmlformats.org/officeDocument/2006/relationships/image" Target="../media/image249.wmf"/><Relationship Id="rId40" Type="http://schemas.openxmlformats.org/officeDocument/2006/relationships/image" Target="../media/image248.wmf"/><Relationship Id="rId4" Type="http://schemas.openxmlformats.org/officeDocument/2006/relationships/image" Target="../media/image186.wmf"/><Relationship Id="rId39" Type="http://schemas.openxmlformats.org/officeDocument/2006/relationships/image" Target="../media/image247.wmf"/><Relationship Id="rId38" Type="http://schemas.openxmlformats.org/officeDocument/2006/relationships/image" Target="../media/image246.wmf"/><Relationship Id="rId37" Type="http://schemas.openxmlformats.org/officeDocument/2006/relationships/image" Target="../media/image245.wmf"/><Relationship Id="rId36" Type="http://schemas.openxmlformats.org/officeDocument/2006/relationships/image" Target="../media/image244.wmf"/><Relationship Id="rId35" Type="http://schemas.openxmlformats.org/officeDocument/2006/relationships/image" Target="../media/image243.wmf"/><Relationship Id="rId34" Type="http://schemas.openxmlformats.org/officeDocument/2006/relationships/image" Target="../media/image242.wmf"/><Relationship Id="rId33" Type="http://schemas.openxmlformats.org/officeDocument/2006/relationships/image" Target="../media/image241.wmf"/><Relationship Id="rId32" Type="http://schemas.openxmlformats.org/officeDocument/2006/relationships/image" Target="../media/image240.wmf"/><Relationship Id="rId31" Type="http://schemas.openxmlformats.org/officeDocument/2006/relationships/image" Target="../media/image239.wmf"/><Relationship Id="rId30" Type="http://schemas.openxmlformats.org/officeDocument/2006/relationships/image" Target="../media/image238.wmf"/><Relationship Id="rId3" Type="http://schemas.openxmlformats.org/officeDocument/2006/relationships/image" Target="../media/image185.wmf"/><Relationship Id="rId29" Type="http://schemas.openxmlformats.org/officeDocument/2006/relationships/image" Target="../media/image237.wmf"/><Relationship Id="rId28" Type="http://schemas.openxmlformats.org/officeDocument/2006/relationships/image" Target="../media/image236.wmf"/><Relationship Id="rId27" Type="http://schemas.openxmlformats.org/officeDocument/2006/relationships/image" Target="../media/image235.wmf"/><Relationship Id="rId26" Type="http://schemas.openxmlformats.org/officeDocument/2006/relationships/image" Target="../media/image234.wmf"/><Relationship Id="rId25" Type="http://schemas.openxmlformats.org/officeDocument/2006/relationships/image" Target="../media/image233.wmf"/><Relationship Id="rId24" Type="http://schemas.openxmlformats.org/officeDocument/2006/relationships/image" Target="../media/image232.wmf"/><Relationship Id="rId23" Type="http://schemas.openxmlformats.org/officeDocument/2006/relationships/image" Target="../media/image231.wmf"/><Relationship Id="rId22" Type="http://schemas.openxmlformats.org/officeDocument/2006/relationships/image" Target="../media/image230.wmf"/><Relationship Id="rId21" Type="http://schemas.openxmlformats.org/officeDocument/2006/relationships/image" Target="../media/image229.wmf"/><Relationship Id="rId20" Type="http://schemas.openxmlformats.org/officeDocument/2006/relationships/image" Target="../media/image228.wmf"/><Relationship Id="rId2" Type="http://schemas.openxmlformats.org/officeDocument/2006/relationships/image" Target="../media/image184.wmf"/><Relationship Id="rId19" Type="http://schemas.openxmlformats.org/officeDocument/2006/relationships/image" Target="../media/image227.wmf"/><Relationship Id="rId18" Type="http://schemas.openxmlformats.org/officeDocument/2006/relationships/image" Target="../media/image226.wmf"/><Relationship Id="rId17" Type="http://schemas.openxmlformats.org/officeDocument/2006/relationships/image" Target="../media/image199.wmf"/><Relationship Id="rId16" Type="http://schemas.openxmlformats.org/officeDocument/2006/relationships/image" Target="../media/image198.wmf"/><Relationship Id="rId15" Type="http://schemas.openxmlformats.org/officeDocument/2006/relationships/image" Target="../media/image197.wmf"/><Relationship Id="rId14" Type="http://schemas.openxmlformats.org/officeDocument/2006/relationships/image" Target="../media/image196.wmf"/><Relationship Id="rId13" Type="http://schemas.openxmlformats.org/officeDocument/2006/relationships/image" Target="../media/image195.wmf"/><Relationship Id="rId12" Type="http://schemas.openxmlformats.org/officeDocument/2006/relationships/image" Target="../media/image194.wmf"/><Relationship Id="rId11" Type="http://schemas.openxmlformats.org/officeDocument/2006/relationships/image" Target="../media/image193.wmf"/><Relationship Id="rId10" Type="http://schemas.openxmlformats.org/officeDocument/2006/relationships/image" Target="../media/image192.wmf"/><Relationship Id="rId1" Type="http://schemas.openxmlformats.org/officeDocument/2006/relationships/image" Target="../media/image18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7" Type="http://schemas.openxmlformats.org/officeDocument/2006/relationships/image" Target="../media/image28.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1" Type="http://schemas.openxmlformats.org/officeDocument/2006/relationships/image" Target="../media/image64.wmf"/><Relationship Id="rId20" Type="http://schemas.openxmlformats.org/officeDocument/2006/relationships/image" Target="../media/image63.wmf"/><Relationship Id="rId2" Type="http://schemas.openxmlformats.org/officeDocument/2006/relationships/image" Target="../media/image45.wmf"/><Relationship Id="rId19" Type="http://schemas.openxmlformats.org/officeDocument/2006/relationships/image" Target="../media/image62.wmf"/><Relationship Id="rId18" Type="http://schemas.openxmlformats.org/officeDocument/2006/relationships/image" Target="../media/image61.wmf"/><Relationship Id="rId17" Type="http://schemas.openxmlformats.org/officeDocument/2006/relationships/image" Target="../media/image60.wmf"/><Relationship Id="rId16" Type="http://schemas.openxmlformats.org/officeDocument/2006/relationships/image" Target="../media/image59.wmf"/><Relationship Id="rId15" Type="http://schemas.openxmlformats.org/officeDocument/2006/relationships/image" Target="../media/image58.wmf"/><Relationship Id="rId14" Type="http://schemas.openxmlformats.org/officeDocument/2006/relationships/image" Target="../media/image57.wmf"/><Relationship Id="rId13" Type="http://schemas.openxmlformats.org/officeDocument/2006/relationships/image" Target="../media/image56.wmf"/><Relationship Id="rId12" Type="http://schemas.openxmlformats.org/officeDocument/2006/relationships/image" Target="../media/image55.wmf"/><Relationship Id="rId11" Type="http://schemas.openxmlformats.org/officeDocument/2006/relationships/image" Target="../media/image54.wmf"/><Relationship Id="rId10" Type="http://schemas.openxmlformats.org/officeDocument/2006/relationships/image" Target="../media/image53.wmf"/><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9" Type="http://schemas.openxmlformats.org/officeDocument/2006/relationships/image" Target="../media/image115.wmf"/><Relationship Id="rId38" Type="http://schemas.openxmlformats.org/officeDocument/2006/relationships/image" Target="../media/image114.wmf"/><Relationship Id="rId37" Type="http://schemas.openxmlformats.org/officeDocument/2006/relationships/image" Target="../media/image113.wmf"/><Relationship Id="rId36" Type="http://schemas.openxmlformats.org/officeDocument/2006/relationships/image" Target="../media/image112.wmf"/><Relationship Id="rId35" Type="http://schemas.openxmlformats.org/officeDocument/2006/relationships/image" Target="../media/image111.wmf"/><Relationship Id="rId34" Type="http://schemas.openxmlformats.org/officeDocument/2006/relationships/image" Target="../media/image110.wmf"/><Relationship Id="rId33" Type="http://schemas.openxmlformats.org/officeDocument/2006/relationships/image" Target="../media/image109.wmf"/><Relationship Id="rId32" Type="http://schemas.openxmlformats.org/officeDocument/2006/relationships/image" Target="../media/image108.wmf"/><Relationship Id="rId31" Type="http://schemas.openxmlformats.org/officeDocument/2006/relationships/image" Target="../media/image107.wmf"/><Relationship Id="rId30" Type="http://schemas.openxmlformats.org/officeDocument/2006/relationships/image" Target="../media/image106.wmf"/><Relationship Id="rId3" Type="http://schemas.openxmlformats.org/officeDocument/2006/relationships/image" Target="../media/image78.wmf"/><Relationship Id="rId29" Type="http://schemas.openxmlformats.org/officeDocument/2006/relationships/image" Target="../media/image105.wmf"/><Relationship Id="rId28" Type="http://schemas.openxmlformats.org/officeDocument/2006/relationships/image" Target="../media/image104.wmf"/><Relationship Id="rId27" Type="http://schemas.openxmlformats.org/officeDocument/2006/relationships/image" Target="../media/image103.wmf"/><Relationship Id="rId26" Type="http://schemas.openxmlformats.org/officeDocument/2006/relationships/image" Target="../media/image102.wmf"/><Relationship Id="rId25" Type="http://schemas.openxmlformats.org/officeDocument/2006/relationships/image" Target="../media/image101.wmf"/><Relationship Id="rId24" Type="http://schemas.openxmlformats.org/officeDocument/2006/relationships/image" Target="../media/image100.wmf"/><Relationship Id="rId23" Type="http://schemas.openxmlformats.org/officeDocument/2006/relationships/image" Target="../media/image99.wmf"/><Relationship Id="rId22" Type="http://schemas.openxmlformats.org/officeDocument/2006/relationships/image" Target="../media/image98.wmf"/><Relationship Id="rId21" Type="http://schemas.openxmlformats.org/officeDocument/2006/relationships/image" Target="../media/image97.wmf"/><Relationship Id="rId20" Type="http://schemas.openxmlformats.org/officeDocument/2006/relationships/image" Target="../media/image96.wmf"/><Relationship Id="rId2" Type="http://schemas.openxmlformats.org/officeDocument/2006/relationships/image" Target="../media/image77.wmf"/><Relationship Id="rId19" Type="http://schemas.openxmlformats.org/officeDocument/2006/relationships/image" Target="../media/image95.wmf"/><Relationship Id="rId18" Type="http://schemas.openxmlformats.org/officeDocument/2006/relationships/image" Target="../media/image94.wmf"/><Relationship Id="rId17" Type="http://schemas.openxmlformats.org/officeDocument/2006/relationships/image" Target="../media/image93.wmf"/><Relationship Id="rId16" Type="http://schemas.openxmlformats.org/officeDocument/2006/relationships/image" Target="../media/image92.wmf"/><Relationship Id="rId15" Type="http://schemas.openxmlformats.org/officeDocument/2006/relationships/image" Target="../media/image91.wmf"/><Relationship Id="rId14" Type="http://schemas.openxmlformats.org/officeDocument/2006/relationships/image" Target="../media/image90.wmf"/><Relationship Id="rId13" Type="http://schemas.openxmlformats.org/officeDocument/2006/relationships/image" Target="../media/image89.wmf"/><Relationship Id="rId12" Type="http://schemas.openxmlformats.org/officeDocument/2006/relationships/image" Target="../media/image87.wmf"/><Relationship Id="rId11" Type="http://schemas.openxmlformats.org/officeDocument/2006/relationships/image" Target="../media/image86.wmf"/><Relationship Id="rId10" Type="http://schemas.openxmlformats.org/officeDocument/2006/relationships/image" Target="../media/image85.wmf"/><Relationship Id="rId1" Type="http://schemas.openxmlformats.org/officeDocument/2006/relationships/image" Target="../media/image7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敏感原因；</a:t>
            </a:r>
            <a:r>
              <a:rPr lang="en-US" altLang="zh-CN" dirty="0"/>
              <a:t>AHEAD</a:t>
            </a:r>
            <a:r>
              <a:rPr lang="zh-CN" altLang="en-US" dirty="0"/>
              <a:t>在2-dim树中划分为不同的属性组合和不同的层。</a:t>
            </a:r>
            <a:r>
              <a:rPr lang="zh-CN" altLang="en-US" dirty="0"/>
              <a:t>，所以需要足够的用户记录，确保每个2暗层频率估计的准确性</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dirty="0"/>
              <a:t>：这是因为对于二维查询下树的划分程度的复杂性决定的</a:t>
            </a:r>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引入差分隐私是当前情况下比较流行的方法，介绍差分隐私，下一页介绍本地差分隐私，也可以合成一页，体现对比</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标题统一成中文，本地差分隐私下的频率估计方法</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说明范围查询的作用，图的差别，</a:t>
            </a:r>
            <a:r>
              <a:rPr lang="en-US" altLang="zh-CN" sz="500" dirty="0">
                <a:solidFill>
                  <a:srgbClr val="FF0000"/>
                </a:solidFill>
              </a:rPr>
              <a:t>highlight</a:t>
            </a:r>
            <a:r>
              <a:rPr lang="zh-CN" altLang="en-US" sz="500" dirty="0">
                <a:solidFill>
                  <a:srgbClr val="FF0000"/>
                </a:solidFill>
              </a:rPr>
              <a:t>，差别明显，动画</a:t>
            </a:r>
            <a:endParaRPr lang="zh-CN" altLang="en-US" sz="5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说明范围查询的作用，图的差别，</a:t>
            </a:r>
            <a:r>
              <a:rPr lang="en-US" altLang="zh-CN" sz="500" dirty="0">
                <a:solidFill>
                  <a:srgbClr val="FF0000"/>
                </a:solidFill>
              </a:rPr>
              <a:t>highlight</a:t>
            </a:r>
            <a:r>
              <a:rPr lang="zh-CN" altLang="en-US" sz="500" dirty="0">
                <a:solidFill>
                  <a:srgbClr val="FF0000"/>
                </a:solidFill>
              </a:rPr>
              <a:t>，差别明显，动画</a:t>
            </a:r>
            <a:endParaRPr lang="zh-CN" altLang="en-US" sz="5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说明范围查询的作用，图的差别，</a:t>
            </a:r>
            <a:r>
              <a:rPr lang="en-US" altLang="zh-CN" sz="500" dirty="0">
                <a:solidFill>
                  <a:srgbClr val="FF0000"/>
                </a:solidFill>
              </a:rPr>
              <a:t>highlight</a:t>
            </a:r>
            <a:r>
              <a:rPr lang="zh-CN" altLang="en-US" sz="500" dirty="0">
                <a:solidFill>
                  <a:srgbClr val="FF0000"/>
                </a:solidFill>
              </a:rPr>
              <a:t>，差别明显，动画</a:t>
            </a:r>
            <a:endParaRPr lang="zh-CN" altLang="en-US" sz="50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05237A-8E24-497E-870F-543399441E8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8793"/>
            <a:ext cx="12192000" cy="6858000"/>
          </a:xfrm>
          <a:prstGeom prst="rect">
            <a:avLst/>
          </a:prstGeom>
        </p:spPr>
      </p:pic>
      <p:sp>
        <p:nvSpPr>
          <p:cNvPr id="2" name="标题 1"/>
          <p:cNvSpPr>
            <a:spLocks noGrp="1"/>
          </p:cNvSpPr>
          <p:nvPr>
            <p:ph type="title"/>
          </p:nvPr>
        </p:nvSpPr>
        <p:spPr>
          <a:xfrm>
            <a:off x="838200" y="476250"/>
            <a:ext cx="10515600" cy="552450"/>
          </a:xfrm>
        </p:spPr>
        <p:txBody>
          <a:bodyPr>
            <a:noAutofit/>
          </a:bodyPr>
          <a:lstStyle>
            <a:lvl1pPr>
              <a:defRPr sz="4000" b="1">
                <a:solidFill>
                  <a:schemeClr val="accent5">
                    <a:lumMod val="75000"/>
                  </a:schemeClr>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68F82D3F-6207-4A68-AB4D-48C49B64D9C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13"/>
          <p:cNvGrpSpPr/>
          <p:nvPr userDrawn="1"/>
        </p:nvGrpSpPr>
        <p:grpSpPr>
          <a:xfrm>
            <a:off x="669925" y="1028702"/>
            <a:ext cx="10850563" cy="45719"/>
            <a:chOff x="0" y="990600"/>
            <a:chExt cx="12192001" cy="45719"/>
          </a:xfrm>
          <a:solidFill>
            <a:srgbClr val="C4251F"/>
          </a:solidFill>
        </p:grpSpPr>
        <p:sp>
          <p:nvSpPr>
            <p:cNvPr id="8"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9"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B74121-B10E-43CA-99F8-0E0085DAD05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CC7720D-FF1E-4BA5-BDC4-9ABC81B1666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501C986-FE27-4D52-AF77-0595C9C9737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DE0C271-0893-46CD-A703-A54261CB35E0}"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DE8F43-1972-40F9-9D20-88124D91273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8A0BD3-2D93-467F-B596-866E9840B4A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5083B-9767-45AC-A201-53D09BD0EA8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A674739-9D8F-43FA-AF84-3C0C557AC85B}"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363981-4C3D-4146-9173-F0B08FBA2B2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E4B55D-5FBE-48D4-A88C-2247B6BBB4A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261622"/>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AD90B-1E24-4B73-9626-553791823251}" type="datetime1">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69.wmf"/><Relationship Id="rId7" Type="http://schemas.openxmlformats.org/officeDocument/2006/relationships/oleObject" Target="../embeddings/oleObject44.bin"/><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2.png"/><Relationship Id="rId17" Type="http://schemas.openxmlformats.org/officeDocument/2006/relationships/notesSlide" Target="../notesSlides/notesSlide11.xml"/><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72.wmf"/><Relationship Id="rId13" Type="http://schemas.openxmlformats.org/officeDocument/2006/relationships/oleObject" Target="../embeddings/oleObject47.bin"/><Relationship Id="rId12" Type="http://schemas.openxmlformats.org/officeDocument/2006/relationships/image" Target="../media/image71.wmf"/><Relationship Id="rId11" Type="http://schemas.openxmlformats.org/officeDocument/2006/relationships/oleObject" Target="../embeddings/oleObject46.bin"/><Relationship Id="rId10" Type="http://schemas.openxmlformats.org/officeDocument/2006/relationships/image" Target="../media/image70.wm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tags" Target="../tags/tag10.xml"/><Relationship Id="rId5" Type="http://schemas.openxmlformats.org/officeDocument/2006/relationships/image" Target="../media/image74.wmf"/><Relationship Id="rId4" Type="http://schemas.openxmlformats.org/officeDocument/2006/relationships/oleObject" Target="../embeddings/oleObject48.bin"/><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6" Type="http://schemas.openxmlformats.org/officeDocument/2006/relationships/notesSlide" Target="../notesSlides/notesSlide13.xml"/><Relationship Id="rId95" Type="http://schemas.openxmlformats.org/officeDocument/2006/relationships/vmlDrawing" Target="../drawings/vmlDrawing9.vml"/><Relationship Id="rId94" Type="http://schemas.openxmlformats.org/officeDocument/2006/relationships/slideLayout" Target="../slideLayouts/slideLayout7.xml"/><Relationship Id="rId93" Type="http://schemas.openxmlformats.org/officeDocument/2006/relationships/image" Target="../media/image115.wmf"/><Relationship Id="rId92" Type="http://schemas.openxmlformats.org/officeDocument/2006/relationships/oleObject" Target="../embeddings/oleObject87.bin"/><Relationship Id="rId91" Type="http://schemas.openxmlformats.org/officeDocument/2006/relationships/image" Target="../media/image114.wmf"/><Relationship Id="rId90" Type="http://schemas.openxmlformats.org/officeDocument/2006/relationships/oleObject" Target="../embeddings/oleObject86.bin"/><Relationship Id="rId9" Type="http://schemas.openxmlformats.org/officeDocument/2006/relationships/oleObject" Target="../embeddings/oleObject51.bin"/><Relationship Id="rId89" Type="http://schemas.openxmlformats.org/officeDocument/2006/relationships/image" Target="../media/image113.wmf"/><Relationship Id="rId88" Type="http://schemas.openxmlformats.org/officeDocument/2006/relationships/oleObject" Target="../embeddings/oleObject85.bin"/><Relationship Id="rId87" Type="http://schemas.openxmlformats.org/officeDocument/2006/relationships/image" Target="../media/image112.wmf"/><Relationship Id="rId86" Type="http://schemas.openxmlformats.org/officeDocument/2006/relationships/oleObject" Target="../embeddings/oleObject84.bin"/><Relationship Id="rId85" Type="http://schemas.openxmlformats.org/officeDocument/2006/relationships/image" Target="../media/image111.wmf"/><Relationship Id="rId84" Type="http://schemas.openxmlformats.org/officeDocument/2006/relationships/oleObject" Target="../embeddings/oleObject83.bin"/><Relationship Id="rId83" Type="http://schemas.openxmlformats.org/officeDocument/2006/relationships/image" Target="../media/image110.wmf"/><Relationship Id="rId82" Type="http://schemas.openxmlformats.org/officeDocument/2006/relationships/oleObject" Target="../embeddings/oleObject82.bin"/><Relationship Id="rId81" Type="http://schemas.openxmlformats.org/officeDocument/2006/relationships/image" Target="../media/image109.wmf"/><Relationship Id="rId80" Type="http://schemas.openxmlformats.org/officeDocument/2006/relationships/oleObject" Target="../embeddings/oleObject81.bin"/><Relationship Id="rId8" Type="http://schemas.openxmlformats.org/officeDocument/2006/relationships/image" Target="../media/image77.wmf"/><Relationship Id="rId79" Type="http://schemas.openxmlformats.org/officeDocument/2006/relationships/image" Target="../media/image108.wmf"/><Relationship Id="rId78" Type="http://schemas.openxmlformats.org/officeDocument/2006/relationships/oleObject" Target="../embeddings/oleObject80.bin"/><Relationship Id="rId77" Type="http://schemas.openxmlformats.org/officeDocument/2006/relationships/image" Target="../media/image107.wmf"/><Relationship Id="rId76" Type="http://schemas.openxmlformats.org/officeDocument/2006/relationships/oleObject" Target="../embeddings/oleObject79.bin"/><Relationship Id="rId75" Type="http://schemas.openxmlformats.org/officeDocument/2006/relationships/image" Target="../media/image106.wmf"/><Relationship Id="rId74" Type="http://schemas.openxmlformats.org/officeDocument/2006/relationships/oleObject" Target="../embeddings/oleObject78.bin"/><Relationship Id="rId73" Type="http://schemas.openxmlformats.org/officeDocument/2006/relationships/tags" Target="../tags/tag21.xml"/><Relationship Id="rId72" Type="http://schemas.openxmlformats.org/officeDocument/2006/relationships/image" Target="../media/image105.wmf"/><Relationship Id="rId71" Type="http://schemas.openxmlformats.org/officeDocument/2006/relationships/oleObject" Target="../embeddings/oleObject77.bin"/><Relationship Id="rId70" Type="http://schemas.openxmlformats.org/officeDocument/2006/relationships/image" Target="../media/image104.wmf"/><Relationship Id="rId7" Type="http://schemas.openxmlformats.org/officeDocument/2006/relationships/oleObject" Target="../embeddings/oleObject50.bin"/><Relationship Id="rId69" Type="http://schemas.openxmlformats.org/officeDocument/2006/relationships/oleObject" Target="../embeddings/oleObject76.bin"/><Relationship Id="rId68" Type="http://schemas.openxmlformats.org/officeDocument/2006/relationships/tags" Target="../tags/tag20.xml"/><Relationship Id="rId67" Type="http://schemas.openxmlformats.org/officeDocument/2006/relationships/image" Target="../media/image103.wmf"/><Relationship Id="rId66" Type="http://schemas.openxmlformats.org/officeDocument/2006/relationships/oleObject" Target="../embeddings/oleObject75.bin"/><Relationship Id="rId65" Type="http://schemas.openxmlformats.org/officeDocument/2006/relationships/image" Target="../media/image102.wmf"/><Relationship Id="rId64" Type="http://schemas.openxmlformats.org/officeDocument/2006/relationships/oleObject" Target="../embeddings/oleObject74.bin"/><Relationship Id="rId63" Type="http://schemas.openxmlformats.org/officeDocument/2006/relationships/tags" Target="../tags/tag19.xml"/><Relationship Id="rId62" Type="http://schemas.openxmlformats.org/officeDocument/2006/relationships/image" Target="../media/image101.wmf"/><Relationship Id="rId61" Type="http://schemas.openxmlformats.org/officeDocument/2006/relationships/oleObject" Target="../embeddings/oleObject73.bin"/><Relationship Id="rId60" Type="http://schemas.openxmlformats.org/officeDocument/2006/relationships/image" Target="../media/image100.wmf"/><Relationship Id="rId6" Type="http://schemas.openxmlformats.org/officeDocument/2006/relationships/image" Target="../media/image76.wmf"/><Relationship Id="rId59" Type="http://schemas.openxmlformats.org/officeDocument/2006/relationships/oleObject" Target="../embeddings/oleObject72.bin"/><Relationship Id="rId58" Type="http://schemas.openxmlformats.org/officeDocument/2006/relationships/tags" Target="../tags/tag18.xml"/><Relationship Id="rId57" Type="http://schemas.openxmlformats.org/officeDocument/2006/relationships/image" Target="../media/image99.wmf"/><Relationship Id="rId56" Type="http://schemas.openxmlformats.org/officeDocument/2006/relationships/oleObject" Target="../embeddings/oleObject71.bin"/><Relationship Id="rId55" Type="http://schemas.openxmlformats.org/officeDocument/2006/relationships/image" Target="../media/image98.wmf"/><Relationship Id="rId54" Type="http://schemas.openxmlformats.org/officeDocument/2006/relationships/oleObject" Target="../embeddings/oleObject70.bin"/><Relationship Id="rId53" Type="http://schemas.openxmlformats.org/officeDocument/2006/relationships/tags" Target="../tags/tag17.xml"/><Relationship Id="rId52" Type="http://schemas.openxmlformats.org/officeDocument/2006/relationships/image" Target="../media/image97.wmf"/><Relationship Id="rId51" Type="http://schemas.openxmlformats.org/officeDocument/2006/relationships/oleObject" Target="../embeddings/oleObject69.bin"/><Relationship Id="rId50" Type="http://schemas.openxmlformats.org/officeDocument/2006/relationships/image" Target="../media/image96.wmf"/><Relationship Id="rId5" Type="http://schemas.openxmlformats.org/officeDocument/2006/relationships/oleObject" Target="../embeddings/oleObject49.bin"/><Relationship Id="rId49" Type="http://schemas.openxmlformats.org/officeDocument/2006/relationships/oleObject" Target="../embeddings/oleObject68.bin"/><Relationship Id="rId48" Type="http://schemas.openxmlformats.org/officeDocument/2006/relationships/tags" Target="../tags/tag16.xml"/><Relationship Id="rId47" Type="http://schemas.openxmlformats.org/officeDocument/2006/relationships/image" Target="../media/image95.wmf"/><Relationship Id="rId46" Type="http://schemas.openxmlformats.org/officeDocument/2006/relationships/oleObject" Target="../embeddings/oleObject67.bin"/><Relationship Id="rId45" Type="http://schemas.openxmlformats.org/officeDocument/2006/relationships/image" Target="../media/image94.wmf"/><Relationship Id="rId44" Type="http://schemas.openxmlformats.org/officeDocument/2006/relationships/oleObject" Target="../embeddings/oleObject66.bin"/><Relationship Id="rId43" Type="http://schemas.openxmlformats.org/officeDocument/2006/relationships/tags" Target="../tags/tag15.xml"/><Relationship Id="rId42" Type="http://schemas.openxmlformats.org/officeDocument/2006/relationships/image" Target="../media/image93.wmf"/><Relationship Id="rId41" Type="http://schemas.openxmlformats.org/officeDocument/2006/relationships/oleObject" Target="../embeddings/oleObject65.bin"/><Relationship Id="rId40" Type="http://schemas.openxmlformats.org/officeDocument/2006/relationships/image" Target="../media/image92.wmf"/><Relationship Id="rId4" Type="http://schemas.openxmlformats.org/officeDocument/2006/relationships/tags" Target="../tags/tag11.xml"/><Relationship Id="rId39" Type="http://schemas.openxmlformats.org/officeDocument/2006/relationships/oleObject" Target="../embeddings/oleObject64.bin"/><Relationship Id="rId38" Type="http://schemas.openxmlformats.org/officeDocument/2006/relationships/tags" Target="../tags/tag14.xml"/><Relationship Id="rId37" Type="http://schemas.openxmlformats.org/officeDocument/2006/relationships/image" Target="../media/image91.wmf"/><Relationship Id="rId36" Type="http://schemas.openxmlformats.org/officeDocument/2006/relationships/oleObject" Target="../embeddings/oleObject63.bin"/><Relationship Id="rId35" Type="http://schemas.openxmlformats.org/officeDocument/2006/relationships/image" Target="../media/image90.wmf"/><Relationship Id="rId34" Type="http://schemas.openxmlformats.org/officeDocument/2006/relationships/oleObject" Target="../embeddings/oleObject62.bin"/><Relationship Id="rId33" Type="http://schemas.openxmlformats.org/officeDocument/2006/relationships/image" Target="../media/image89.wmf"/><Relationship Id="rId32" Type="http://schemas.openxmlformats.org/officeDocument/2006/relationships/oleObject" Target="../embeddings/oleObject61.bin"/><Relationship Id="rId31" Type="http://schemas.openxmlformats.org/officeDocument/2006/relationships/tags" Target="../tags/tag13.xml"/><Relationship Id="rId30" Type="http://schemas.openxmlformats.org/officeDocument/2006/relationships/tags" Target="../tags/tag12.xml"/><Relationship Id="rId3" Type="http://schemas.openxmlformats.org/officeDocument/2006/relationships/image" Target="../media/image75.png"/><Relationship Id="rId29" Type="http://schemas.openxmlformats.org/officeDocument/2006/relationships/image" Target="../media/image88.jpeg"/><Relationship Id="rId28" Type="http://schemas.openxmlformats.org/officeDocument/2006/relationships/image" Target="../media/image87.wmf"/><Relationship Id="rId27" Type="http://schemas.openxmlformats.org/officeDocument/2006/relationships/oleObject" Target="../embeddings/oleObject60.bin"/><Relationship Id="rId26" Type="http://schemas.openxmlformats.org/officeDocument/2006/relationships/image" Target="../media/image86.wmf"/><Relationship Id="rId25" Type="http://schemas.openxmlformats.org/officeDocument/2006/relationships/oleObject" Target="../embeddings/oleObject59.bin"/><Relationship Id="rId24" Type="http://schemas.openxmlformats.org/officeDocument/2006/relationships/image" Target="../media/image85.wmf"/><Relationship Id="rId23" Type="http://schemas.openxmlformats.org/officeDocument/2006/relationships/oleObject" Target="../embeddings/oleObject58.bin"/><Relationship Id="rId22" Type="http://schemas.openxmlformats.org/officeDocument/2006/relationships/image" Target="../media/image84.wmf"/><Relationship Id="rId21" Type="http://schemas.openxmlformats.org/officeDocument/2006/relationships/oleObject" Target="../embeddings/oleObject57.bin"/><Relationship Id="rId20" Type="http://schemas.openxmlformats.org/officeDocument/2006/relationships/image" Target="../media/image83.wmf"/><Relationship Id="rId2" Type="http://schemas.openxmlformats.org/officeDocument/2006/relationships/image" Target="../media/image2.png"/><Relationship Id="rId19" Type="http://schemas.openxmlformats.org/officeDocument/2006/relationships/oleObject" Target="../embeddings/oleObject56.bin"/><Relationship Id="rId18" Type="http://schemas.openxmlformats.org/officeDocument/2006/relationships/image" Target="../media/image82.wmf"/><Relationship Id="rId17" Type="http://schemas.openxmlformats.org/officeDocument/2006/relationships/oleObject" Target="../embeddings/oleObject55.bin"/><Relationship Id="rId16" Type="http://schemas.openxmlformats.org/officeDocument/2006/relationships/image" Target="../media/image81.wmf"/><Relationship Id="rId15" Type="http://schemas.openxmlformats.org/officeDocument/2006/relationships/oleObject" Target="../embeddings/oleObject54.bin"/><Relationship Id="rId14" Type="http://schemas.openxmlformats.org/officeDocument/2006/relationships/image" Target="../media/image80.wmf"/><Relationship Id="rId13" Type="http://schemas.openxmlformats.org/officeDocument/2006/relationships/oleObject" Target="../embeddings/oleObject53.bin"/><Relationship Id="rId12" Type="http://schemas.openxmlformats.org/officeDocument/2006/relationships/image" Target="../media/image79.wmf"/><Relationship Id="rId11" Type="http://schemas.openxmlformats.org/officeDocument/2006/relationships/oleObject" Target="../embeddings/oleObject52.bin"/><Relationship Id="rId10" Type="http://schemas.openxmlformats.org/officeDocument/2006/relationships/image" Target="../media/image78.wm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90.wmf"/><Relationship Id="rId7" Type="http://schemas.openxmlformats.org/officeDocument/2006/relationships/oleObject" Target="../embeddings/oleObject89.bin"/><Relationship Id="rId6" Type="http://schemas.openxmlformats.org/officeDocument/2006/relationships/image" Target="../media/image89.wmf"/><Relationship Id="rId53" Type="http://schemas.openxmlformats.org/officeDocument/2006/relationships/notesSlide" Target="../notesSlides/notesSlide14.xml"/><Relationship Id="rId52" Type="http://schemas.openxmlformats.org/officeDocument/2006/relationships/vmlDrawing" Target="../drawings/vmlDrawing10.vml"/><Relationship Id="rId51" Type="http://schemas.openxmlformats.org/officeDocument/2006/relationships/slideLayout" Target="../slideLayouts/slideLayout7.xml"/><Relationship Id="rId50" Type="http://schemas.openxmlformats.org/officeDocument/2006/relationships/image" Target="../media/image107.wmf"/><Relationship Id="rId5" Type="http://schemas.openxmlformats.org/officeDocument/2006/relationships/oleObject" Target="../embeddings/oleObject88.bin"/><Relationship Id="rId49" Type="http://schemas.openxmlformats.org/officeDocument/2006/relationships/oleObject" Target="../embeddings/oleObject106.bin"/><Relationship Id="rId48" Type="http://schemas.openxmlformats.org/officeDocument/2006/relationships/image" Target="../media/image106.wmf"/><Relationship Id="rId47" Type="http://schemas.openxmlformats.org/officeDocument/2006/relationships/oleObject" Target="../embeddings/oleObject105.bin"/><Relationship Id="rId46" Type="http://schemas.openxmlformats.org/officeDocument/2006/relationships/tags" Target="../tags/tag31.xml"/><Relationship Id="rId45" Type="http://schemas.openxmlformats.org/officeDocument/2006/relationships/image" Target="../media/image119.wmf"/><Relationship Id="rId44" Type="http://schemas.openxmlformats.org/officeDocument/2006/relationships/oleObject" Target="../embeddings/oleObject104.bin"/><Relationship Id="rId43" Type="http://schemas.openxmlformats.org/officeDocument/2006/relationships/image" Target="../media/image104.wmf"/><Relationship Id="rId42" Type="http://schemas.openxmlformats.org/officeDocument/2006/relationships/oleObject" Target="../embeddings/oleObject103.bin"/><Relationship Id="rId41" Type="http://schemas.openxmlformats.org/officeDocument/2006/relationships/tags" Target="../tags/tag30.xml"/><Relationship Id="rId40" Type="http://schemas.openxmlformats.org/officeDocument/2006/relationships/image" Target="../media/image103.wmf"/><Relationship Id="rId4" Type="http://schemas.openxmlformats.org/officeDocument/2006/relationships/tags" Target="../tags/tag23.xml"/><Relationship Id="rId39" Type="http://schemas.openxmlformats.org/officeDocument/2006/relationships/oleObject" Target="../embeddings/oleObject102.bin"/><Relationship Id="rId38" Type="http://schemas.openxmlformats.org/officeDocument/2006/relationships/image" Target="../media/image102.wmf"/><Relationship Id="rId37" Type="http://schemas.openxmlformats.org/officeDocument/2006/relationships/oleObject" Target="../embeddings/oleObject101.bin"/><Relationship Id="rId36" Type="http://schemas.openxmlformats.org/officeDocument/2006/relationships/tags" Target="../tags/tag29.xml"/><Relationship Id="rId35" Type="http://schemas.openxmlformats.org/officeDocument/2006/relationships/image" Target="../media/image101.wmf"/><Relationship Id="rId34" Type="http://schemas.openxmlformats.org/officeDocument/2006/relationships/oleObject" Target="../embeddings/oleObject100.bin"/><Relationship Id="rId33" Type="http://schemas.openxmlformats.org/officeDocument/2006/relationships/image" Target="../media/image100.wmf"/><Relationship Id="rId32" Type="http://schemas.openxmlformats.org/officeDocument/2006/relationships/oleObject" Target="../embeddings/oleObject99.bin"/><Relationship Id="rId31" Type="http://schemas.openxmlformats.org/officeDocument/2006/relationships/tags" Target="../tags/tag28.xml"/><Relationship Id="rId30" Type="http://schemas.openxmlformats.org/officeDocument/2006/relationships/image" Target="../media/image118.wmf"/><Relationship Id="rId3" Type="http://schemas.openxmlformats.org/officeDocument/2006/relationships/tags" Target="../tags/tag22.xml"/><Relationship Id="rId29" Type="http://schemas.openxmlformats.org/officeDocument/2006/relationships/oleObject" Target="../embeddings/oleObject98.bin"/><Relationship Id="rId28" Type="http://schemas.openxmlformats.org/officeDocument/2006/relationships/image" Target="../media/image98.wmf"/><Relationship Id="rId27" Type="http://schemas.openxmlformats.org/officeDocument/2006/relationships/oleObject" Target="../embeddings/oleObject97.bin"/><Relationship Id="rId26" Type="http://schemas.openxmlformats.org/officeDocument/2006/relationships/tags" Target="../tags/tag27.xml"/><Relationship Id="rId25" Type="http://schemas.openxmlformats.org/officeDocument/2006/relationships/image" Target="../media/image117.wmf"/><Relationship Id="rId24" Type="http://schemas.openxmlformats.org/officeDocument/2006/relationships/oleObject" Target="../embeddings/oleObject96.bin"/><Relationship Id="rId23" Type="http://schemas.openxmlformats.org/officeDocument/2006/relationships/image" Target="../media/image96.wmf"/><Relationship Id="rId22" Type="http://schemas.openxmlformats.org/officeDocument/2006/relationships/oleObject" Target="../embeddings/oleObject95.bin"/><Relationship Id="rId21" Type="http://schemas.openxmlformats.org/officeDocument/2006/relationships/tags" Target="../tags/tag26.xml"/><Relationship Id="rId20" Type="http://schemas.openxmlformats.org/officeDocument/2006/relationships/image" Target="../media/image116.wmf"/><Relationship Id="rId2" Type="http://schemas.openxmlformats.org/officeDocument/2006/relationships/image" Target="../media/image2.png"/><Relationship Id="rId19" Type="http://schemas.openxmlformats.org/officeDocument/2006/relationships/oleObject" Target="../embeddings/oleObject94.bin"/><Relationship Id="rId18" Type="http://schemas.openxmlformats.org/officeDocument/2006/relationships/image" Target="../media/image94.wmf"/><Relationship Id="rId17" Type="http://schemas.openxmlformats.org/officeDocument/2006/relationships/oleObject" Target="../embeddings/oleObject93.bin"/><Relationship Id="rId16" Type="http://schemas.openxmlformats.org/officeDocument/2006/relationships/tags" Target="../tags/tag25.xml"/><Relationship Id="rId15" Type="http://schemas.openxmlformats.org/officeDocument/2006/relationships/image" Target="../media/image93.wmf"/><Relationship Id="rId14" Type="http://schemas.openxmlformats.org/officeDocument/2006/relationships/oleObject" Target="../embeddings/oleObject92.bin"/><Relationship Id="rId13" Type="http://schemas.openxmlformats.org/officeDocument/2006/relationships/image" Target="../media/image92.wmf"/><Relationship Id="rId12" Type="http://schemas.openxmlformats.org/officeDocument/2006/relationships/oleObject" Target="../embeddings/oleObject91.bin"/><Relationship Id="rId11" Type="http://schemas.openxmlformats.org/officeDocument/2006/relationships/tags" Target="../tags/tag24.xml"/><Relationship Id="rId10" Type="http://schemas.openxmlformats.org/officeDocument/2006/relationships/image" Target="../media/image91.wmf"/><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90.wmf"/><Relationship Id="rId70" Type="http://schemas.openxmlformats.org/officeDocument/2006/relationships/notesSlide" Target="../notesSlides/notesSlide15.xml"/><Relationship Id="rId7" Type="http://schemas.openxmlformats.org/officeDocument/2006/relationships/oleObject" Target="../embeddings/oleObject108.bin"/><Relationship Id="rId69" Type="http://schemas.openxmlformats.org/officeDocument/2006/relationships/vmlDrawing" Target="../drawings/vmlDrawing11.vml"/><Relationship Id="rId68" Type="http://schemas.openxmlformats.org/officeDocument/2006/relationships/slideLayout" Target="../slideLayouts/slideLayout7.xml"/><Relationship Id="rId67" Type="http://schemas.openxmlformats.org/officeDocument/2006/relationships/oleObject" Target="../embeddings/oleObject135.bin"/><Relationship Id="rId66" Type="http://schemas.openxmlformats.org/officeDocument/2006/relationships/image" Target="../media/image135.wmf"/><Relationship Id="rId65" Type="http://schemas.openxmlformats.org/officeDocument/2006/relationships/oleObject" Target="../embeddings/oleObject134.bin"/><Relationship Id="rId64" Type="http://schemas.openxmlformats.org/officeDocument/2006/relationships/tags" Target="../tags/tag46.xml"/><Relationship Id="rId63" Type="http://schemas.openxmlformats.org/officeDocument/2006/relationships/oleObject" Target="../embeddings/oleObject133.bin"/><Relationship Id="rId62" Type="http://schemas.openxmlformats.org/officeDocument/2006/relationships/image" Target="../media/image134.wmf"/><Relationship Id="rId61" Type="http://schemas.openxmlformats.org/officeDocument/2006/relationships/oleObject" Target="../embeddings/oleObject132.bin"/><Relationship Id="rId60" Type="http://schemas.openxmlformats.org/officeDocument/2006/relationships/tags" Target="../tags/tag45.xml"/><Relationship Id="rId6" Type="http://schemas.openxmlformats.org/officeDocument/2006/relationships/image" Target="../media/image89.wmf"/><Relationship Id="rId59" Type="http://schemas.openxmlformats.org/officeDocument/2006/relationships/oleObject" Target="../embeddings/oleObject131.bin"/><Relationship Id="rId58" Type="http://schemas.openxmlformats.org/officeDocument/2006/relationships/image" Target="../media/image133.wmf"/><Relationship Id="rId57" Type="http://schemas.openxmlformats.org/officeDocument/2006/relationships/oleObject" Target="../embeddings/oleObject130.bin"/><Relationship Id="rId56" Type="http://schemas.openxmlformats.org/officeDocument/2006/relationships/tags" Target="../tags/tag44.xml"/><Relationship Id="rId55" Type="http://schemas.openxmlformats.org/officeDocument/2006/relationships/oleObject" Target="../embeddings/oleObject129.bin"/><Relationship Id="rId54" Type="http://schemas.openxmlformats.org/officeDocument/2006/relationships/image" Target="../media/image132.wmf"/><Relationship Id="rId53" Type="http://schemas.openxmlformats.org/officeDocument/2006/relationships/oleObject" Target="../embeddings/oleObject128.bin"/><Relationship Id="rId52" Type="http://schemas.openxmlformats.org/officeDocument/2006/relationships/tags" Target="../tags/tag43.xml"/><Relationship Id="rId51" Type="http://schemas.openxmlformats.org/officeDocument/2006/relationships/oleObject" Target="../embeddings/oleObject127.bin"/><Relationship Id="rId50" Type="http://schemas.openxmlformats.org/officeDocument/2006/relationships/image" Target="../media/image131.wmf"/><Relationship Id="rId5" Type="http://schemas.openxmlformats.org/officeDocument/2006/relationships/oleObject" Target="../embeddings/oleObject107.bin"/><Relationship Id="rId49" Type="http://schemas.openxmlformats.org/officeDocument/2006/relationships/oleObject" Target="../embeddings/oleObject126.bin"/><Relationship Id="rId48" Type="http://schemas.openxmlformats.org/officeDocument/2006/relationships/tags" Target="../tags/tag42.xml"/><Relationship Id="rId47" Type="http://schemas.openxmlformats.org/officeDocument/2006/relationships/oleObject" Target="../embeddings/oleObject125.bin"/><Relationship Id="rId46" Type="http://schemas.openxmlformats.org/officeDocument/2006/relationships/image" Target="../media/image130.wmf"/><Relationship Id="rId45" Type="http://schemas.openxmlformats.org/officeDocument/2006/relationships/oleObject" Target="../embeddings/oleObject124.bin"/><Relationship Id="rId44" Type="http://schemas.openxmlformats.org/officeDocument/2006/relationships/tags" Target="../tags/tag41.xml"/><Relationship Id="rId43" Type="http://schemas.openxmlformats.org/officeDocument/2006/relationships/oleObject" Target="../embeddings/oleObject123.bin"/><Relationship Id="rId42" Type="http://schemas.openxmlformats.org/officeDocument/2006/relationships/image" Target="../media/image129.wmf"/><Relationship Id="rId41" Type="http://schemas.openxmlformats.org/officeDocument/2006/relationships/oleObject" Target="../embeddings/oleObject122.bin"/><Relationship Id="rId40" Type="http://schemas.openxmlformats.org/officeDocument/2006/relationships/tags" Target="../tags/tag40.xml"/><Relationship Id="rId4" Type="http://schemas.openxmlformats.org/officeDocument/2006/relationships/tags" Target="../tags/tag33.xml"/><Relationship Id="rId39" Type="http://schemas.openxmlformats.org/officeDocument/2006/relationships/oleObject" Target="../embeddings/oleObject121.bin"/><Relationship Id="rId38" Type="http://schemas.openxmlformats.org/officeDocument/2006/relationships/image" Target="../media/image128.wmf"/><Relationship Id="rId37" Type="http://schemas.openxmlformats.org/officeDocument/2006/relationships/oleObject" Target="../embeddings/oleObject120.bin"/><Relationship Id="rId36" Type="http://schemas.openxmlformats.org/officeDocument/2006/relationships/tags" Target="../tags/tag39.xml"/><Relationship Id="rId35" Type="http://schemas.openxmlformats.org/officeDocument/2006/relationships/image" Target="../media/image127.wmf"/><Relationship Id="rId34" Type="http://schemas.openxmlformats.org/officeDocument/2006/relationships/oleObject" Target="../embeddings/oleObject119.bin"/><Relationship Id="rId33" Type="http://schemas.openxmlformats.org/officeDocument/2006/relationships/image" Target="../media/image126.wmf"/><Relationship Id="rId32" Type="http://schemas.openxmlformats.org/officeDocument/2006/relationships/oleObject" Target="../embeddings/oleObject118.bin"/><Relationship Id="rId31" Type="http://schemas.openxmlformats.org/officeDocument/2006/relationships/tags" Target="../tags/tag38.xml"/><Relationship Id="rId30" Type="http://schemas.openxmlformats.org/officeDocument/2006/relationships/image" Target="../media/image125.wmf"/><Relationship Id="rId3" Type="http://schemas.openxmlformats.org/officeDocument/2006/relationships/tags" Target="../tags/tag32.xml"/><Relationship Id="rId29" Type="http://schemas.openxmlformats.org/officeDocument/2006/relationships/oleObject" Target="../embeddings/oleObject117.bin"/><Relationship Id="rId28" Type="http://schemas.openxmlformats.org/officeDocument/2006/relationships/image" Target="../media/image124.wmf"/><Relationship Id="rId27" Type="http://schemas.openxmlformats.org/officeDocument/2006/relationships/oleObject" Target="../embeddings/oleObject116.bin"/><Relationship Id="rId26" Type="http://schemas.openxmlformats.org/officeDocument/2006/relationships/tags" Target="../tags/tag37.xml"/><Relationship Id="rId25" Type="http://schemas.openxmlformats.org/officeDocument/2006/relationships/image" Target="../media/image123.wmf"/><Relationship Id="rId24" Type="http://schemas.openxmlformats.org/officeDocument/2006/relationships/oleObject" Target="../embeddings/oleObject115.bin"/><Relationship Id="rId23" Type="http://schemas.openxmlformats.org/officeDocument/2006/relationships/image" Target="../media/image122.wmf"/><Relationship Id="rId22" Type="http://schemas.openxmlformats.org/officeDocument/2006/relationships/oleObject" Target="../embeddings/oleObject114.bin"/><Relationship Id="rId21" Type="http://schemas.openxmlformats.org/officeDocument/2006/relationships/tags" Target="../tags/tag36.xml"/><Relationship Id="rId20" Type="http://schemas.openxmlformats.org/officeDocument/2006/relationships/image" Target="../media/image121.wmf"/><Relationship Id="rId2" Type="http://schemas.openxmlformats.org/officeDocument/2006/relationships/image" Target="../media/image2.png"/><Relationship Id="rId19" Type="http://schemas.openxmlformats.org/officeDocument/2006/relationships/oleObject" Target="../embeddings/oleObject113.bin"/><Relationship Id="rId18" Type="http://schemas.openxmlformats.org/officeDocument/2006/relationships/image" Target="../media/image120.wmf"/><Relationship Id="rId17" Type="http://schemas.openxmlformats.org/officeDocument/2006/relationships/oleObject" Target="../embeddings/oleObject112.bin"/><Relationship Id="rId16" Type="http://schemas.openxmlformats.org/officeDocument/2006/relationships/tags" Target="../tags/tag35.xml"/><Relationship Id="rId15" Type="http://schemas.openxmlformats.org/officeDocument/2006/relationships/image" Target="../media/image93.wmf"/><Relationship Id="rId14" Type="http://schemas.openxmlformats.org/officeDocument/2006/relationships/oleObject" Target="../embeddings/oleObject111.bin"/><Relationship Id="rId13" Type="http://schemas.openxmlformats.org/officeDocument/2006/relationships/image" Target="../media/image92.wmf"/><Relationship Id="rId12" Type="http://schemas.openxmlformats.org/officeDocument/2006/relationships/oleObject" Target="../embeddings/oleObject110.bin"/><Relationship Id="rId11" Type="http://schemas.openxmlformats.org/officeDocument/2006/relationships/tags" Target="../tags/tag34.xml"/><Relationship Id="rId10" Type="http://schemas.openxmlformats.org/officeDocument/2006/relationships/image" Target="../media/image91.wmf"/><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138.wmf"/><Relationship Id="rId72" Type="http://schemas.openxmlformats.org/officeDocument/2006/relationships/notesSlide" Target="../notesSlides/notesSlide16.xml"/><Relationship Id="rId71" Type="http://schemas.openxmlformats.org/officeDocument/2006/relationships/vmlDrawing" Target="../drawings/vmlDrawing12.vml"/><Relationship Id="rId70" Type="http://schemas.openxmlformats.org/officeDocument/2006/relationships/slideLayout" Target="../slideLayouts/slideLayout7.xml"/><Relationship Id="rId7" Type="http://schemas.openxmlformats.org/officeDocument/2006/relationships/oleObject" Target="../embeddings/oleObject137.bin"/><Relationship Id="rId69" Type="http://schemas.openxmlformats.org/officeDocument/2006/relationships/image" Target="../media/image161.wmf"/><Relationship Id="rId68" Type="http://schemas.openxmlformats.org/officeDocument/2006/relationships/oleObject" Target="../embeddings/oleObject167.bin"/><Relationship Id="rId67" Type="http://schemas.openxmlformats.org/officeDocument/2006/relationships/image" Target="../media/image160.wmf"/><Relationship Id="rId66" Type="http://schemas.openxmlformats.org/officeDocument/2006/relationships/oleObject" Target="../embeddings/oleObject166.bin"/><Relationship Id="rId65" Type="http://schemas.openxmlformats.org/officeDocument/2006/relationships/image" Target="../media/image159.wmf"/><Relationship Id="rId64" Type="http://schemas.openxmlformats.org/officeDocument/2006/relationships/oleObject" Target="../embeddings/oleObject165.bin"/><Relationship Id="rId63" Type="http://schemas.openxmlformats.org/officeDocument/2006/relationships/image" Target="../media/image158.wmf"/><Relationship Id="rId62" Type="http://schemas.openxmlformats.org/officeDocument/2006/relationships/oleObject" Target="../embeddings/oleObject164.bin"/><Relationship Id="rId61" Type="http://schemas.openxmlformats.org/officeDocument/2006/relationships/image" Target="../media/image157.wmf"/><Relationship Id="rId60" Type="http://schemas.openxmlformats.org/officeDocument/2006/relationships/oleObject" Target="../embeddings/oleObject163.bin"/><Relationship Id="rId6" Type="http://schemas.openxmlformats.org/officeDocument/2006/relationships/image" Target="../media/image137.wmf"/><Relationship Id="rId59" Type="http://schemas.openxmlformats.org/officeDocument/2006/relationships/image" Target="../media/image156.wmf"/><Relationship Id="rId58" Type="http://schemas.openxmlformats.org/officeDocument/2006/relationships/oleObject" Target="../embeddings/oleObject162.bin"/><Relationship Id="rId57" Type="http://schemas.openxmlformats.org/officeDocument/2006/relationships/image" Target="../media/image155.wmf"/><Relationship Id="rId56" Type="http://schemas.openxmlformats.org/officeDocument/2006/relationships/oleObject" Target="../embeddings/oleObject161.bin"/><Relationship Id="rId55" Type="http://schemas.openxmlformats.org/officeDocument/2006/relationships/image" Target="../media/image154.wmf"/><Relationship Id="rId54" Type="http://schemas.openxmlformats.org/officeDocument/2006/relationships/oleObject" Target="../embeddings/oleObject160.bin"/><Relationship Id="rId53" Type="http://schemas.openxmlformats.org/officeDocument/2006/relationships/image" Target="../media/image153.wmf"/><Relationship Id="rId52" Type="http://schemas.openxmlformats.org/officeDocument/2006/relationships/oleObject" Target="../embeddings/oleObject159.bin"/><Relationship Id="rId51" Type="http://schemas.openxmlformats.org/officeDocument/2006/relationships/image" Target="../media/image152.wmf"/><Relationship Id="rId50" Type="http://schemas.openxmlformats.org/officeDocument/2006/relationships/oleObject" Target="../embeddings/oleObject158.bin"/><Relationship Id="rId5" Type="http://schemas.openxmlformats.org/officeDocument/2006/relationships/oleObject" Target="../embeddings/oleObject136.bin"/><Relationship Id="rId49" Type="http://schemas.openxmlformats.org/officeDocument/2006/relationships/tags" Target="../tags/tag55.xml"/><Relationship Id="rId48" Type="http://schemas.openxmlformats.org/officeDocument/2006/relationships/image" Target="../media/image151.wmf"/><Relationship Id="rId47" Type="http://schemas.openxmlformats.org/officeDocument/2006/relationships/oleObject" Target="../embeddings/oleObject157.bin"/><Relationship Id="rId46" Type="http://schemas.openxmlformats.org/officeDocument/2006/relationships/image" Target="../media/image150.wmf"/><Relationship Id="rId45" Type="http://schemas.openxmlformats.org/officeDocument/2006/relationships/oleObject" Target="../embeddings/oleObject156.bin"/><Relationship Id="rId44" Type="http://schemas.openxmlformats.org/officeDocument/2006/relationships/oleObject" Target="../embeddings/oleObject155.bin"/><Relationship Id="rId43" Type="http://schemas.openxmlformats.org/officeDocument/2006/relationships/image" Target="../media/image149.wmf"/><Relationship Id="rId42" Type="http://schemas.openxmlformats.org/officeDocument/2006/relationships/oleObject" Target="../embeddings/oleObject154.bin"/><Relationship Id="rId41" Type="http://schemas.openxmlformats.org/officeDocument/2006/relationships/tags" Target="../tags/tag54.xml"/><Relationship Id="rId40" Type="http://schemas.openxmlformats.org/officeDocument/2006/relationships/image" Target="../media/image148.wmf"/><Relationship Id="rId4" Type="http://schemas.openxmlformats.org/officeDocument/2006/relationships/image" Target="../media/image136.png"/><Relationship Id="rId39" Type="http://schemas.openxmlformats.org/officeDocument/2006/relationships/oleObject" Target="../embeddings/oleObject153.bin"/><Relationship Id="rId38" Type="http://schemas.openxmlformats.org/officeDocument/2006/relationships/image" Target="../media/image147.wmf"/><Relationship Id="rId37" Type="http://schemas.openxmlformats.org/officeDocument/2006/relationships/oleObject" Target="../embeddings/oleObject152.bin"/><Relationship Id="rId36" Type="http://schemas.openxmlformats.org/officeDocument/2006/relationships/oleObject" Target="../embeddings/oleObject151.bin"/><Relationship Id="rId35" Type="http://schemas.openxmlformats.org/officeDocument/2006/relationships/image" Target="../media/image146.wmf"/><Relationship Id="rId34" Type="http://schemas.openxmlformats.org/officeDocument/2006/relationships/oleObject" Target="../embeddings/oleObject150.bin"/><Relationship Id="rId33" Type="http://schemas.openxmlformats.org/officeDocument/2006/relationships/oleObject" Target="../embeddings/oleObject149.bin"/><Relationship Id="rId32" Type="http://schemas.openxmlformats.org/officeDocument/2006/relationships/oleObject" Target="../embeddings/oleObject148.bin"/><Relationship Id="rId31" Type="http://schemas.openxmlformats.org/officeDocument/2006/relationships/oleObject" Target="../embeddings/oleObject147.bin"/><Relationship Id="rId30" Type="http://schemas.openxmlformats.org/officeDocument/2006/relationships/oleObject" Target="../embeddings/oleObject146.bin"/><Relationship Id="rId3" Type="http://schemas.openxmlformats.org/officeDocument/2006/relationships/tags" Target="../tags/tag47.xml"/><Relationship Id="rId29" Type="http://schemas.openxmlformats.org/officeDocument/2006/relationships/tags" Target="../tags/tag53.xml"/><Relationship Id="rId28" Type="http://schemas.openxmlformats.org/officeDocument/2006/relationships/tags" Target="../tags/tag52.xml"/><Relationship Id="rId27" Type="http://schemas.openxmlformats.org/officeDocument/2006/relationships/tags" Target="../tags/tag51.xml"/><Relationship Id="rId26" Type="http://schemas.openxmlformats.org/officeDocument/2006/relationships/image" Target="../media/image145.wmf"/><Relationship Id="rId25" Type="http://schemas.openxmlformats.org/officeDocument/2006/relationships/oleObject" Target="../embeddings/oleObject145.bin"/><Relationship Id="rId24" Type="http://schemas.openxmlformats.org/officeDocument/2006/relationships/image" Target="../media/image144.wmf"/><Relationship Id="rId23" Type="http://schemas.openxmlformats.org/officeDocument/2006/relationships/oleObject" Target="../embeddings/oleObject144.bin"/><Relationship Id="rId22" Type="http://schemas.openxmlformats.org/officeDocument/2006/relationships/oleObject" Target="../embeddings/oleObject143.bin"/><Relationship Id="rId21" Type="http://schemas.openxmlformats.org/officeDocument/2006/relationships/image" Target="../media/image143.wmf"/><Relationship Id="rId20" Type="http://schemas.openxmlformats.org/officeDocument/2006/relationships/oleObject" Target="../embeddings/oleObject142.bin"/><Relationship Id="rId2" Type="http://schemas.openxmlformats.org/officeDocument/2006/relationships/image" Target="../media/image2.png"/><Relationship Id="rId19" Type="http://schemas.openxmlformats.org/officeDocument/2006/relationships/image" Target="../media/image142.wmf"/><Relationship Id="rId18" Type="http://schemas.openxmlformats.org/officeDocument/2006/relationships/oleObject" Target="../embeddings/oleObject141.bin"/><Relationship Id="rId17" Type="http://schemas.openxmlformats.org/officeDocument/2006/relationships/image" Target="../media/image141.wmf"/><Relationship Id="rId16" Type="http://schemas.openxmlformats.org/officeDocument/2006/relationships/oleObject" Target="../embeddings/oleObject140.bin"/><Relationship Id="rId15" Type="http://schemas.openxmlformats.org/officeDocument/2006/relationships/image" Target="../media/image140.wmf"/><Relationship Id="rId14" Type="http://schemas.openxmlformats.org/officeDocument/2006/relationships/oleObject" Target="../embeddings/oleObject139.bin"/><Relationship Id="rId13" Type="http://schemas.openxmlformats.org/officeDocument/2006/relationships/image" Target="../media/image139.wmf"/><Relationship Id="rId12" Type="http://schemas.openxmlformats.org/officeDocument/2006/relationships/oleObject" Target="../embeddings/oleObject138.bin"/><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39.wmf"/><Relationship Id="rId7" Type="http://schemas.openxmlformats.org/officeDocument/2006/relationships/oleObject" Target="../embeddings/oleObject168.bin"/><Relationship Id="rId63" Type="http://schemas.openxmlformats.org/officeDocument/2006/relationships/notesSlide" Target="../notesSlides/notesSlide17.xml"/><Relationship Id="rId62" Type="http://schemas.openxmlformats.org/officeDocument/2006/relationships/vmlDrawing" Target="../drawings/vmlDrawing13.vml"/><Relationship Id="rId61" Type="http://schemas.openxmlformats.org/officeDocument/2006/relationships/slideLayout" Target="../slideLayouts/slideLayout7.xml"/><Relationship Id="rId60" Type="http://schemas.openxmlformats.org/officeDocument/2006/relationships/image" Target="../media/image181.wmf"/><Relationship Id="rId6" Type="http://schemas.openxmlformats.org/officeDocument/2006/relationships/tags" Target="../tags/tag58.xml"/><Relationship Id="rId59" Type="http://schemas.openxmlformats.org/officeDocument/2006/relationships/oleObject" Target="../embeddings/oleObject192.bin"/><Relationship Id="rId58" Type="http://schemas.openxmlformats.org/officeDocument/2006/relationships/image" Target="../media/image180.wmf"/><Relationship Id="rId57" Type="http://schemas.openxmlformats.org/officeDocument/2006/relationships/oleObject" Target="../embeddings/oleObject191.bin"/><Relationship Id="rId56" Type="http://schemas.openxmlformats.org/officeDocument/2006/relationships/image" Target="../media/image179.wmf"/><Relationship Id="rId55" Type="http://schemas.openxmlformats.org/officeDocument/2006/relationships/oleObject" Target="../embeddings/oleObject190.bin"/><Relationship Id="rId54" Type="http://schemas.openxmlformats.org/officeDocument/2006/relationships/image" Target="../media/image178.wmf"/><Relationship Id="rId53" Type="http://schemas.openxmlformats.org/officeDocument/2006/relationships/oleObject" Target="../embeddings/oleObject189.bin"/><Relationship Id="rId52" Type="http://schemas.openxmlformats.org/officeDocument/2006/relationships/image" Target="../media/image177.wmf"/><Relationship Id="rId51" Type="http://schemas.openxmlformats.org/officeDocument/2006/relationships/oleObject" Target="../embeddings/oleObject188.bin"/><Relationship Id="rId50" Type="http://schemas.openxmlformats.org/officeDocument/2006/relationships/image" Target="../media/image176.wmf"/><Relationship Id="rId5" Type="http://schemas.openxmlformats.org/officeDocument/2006/relationships/tags" Target="../tags/tag57.xml"/><Relationship Id="rId49" Type="http://schemas.openxmlformats.org/officeDocument/2006/relationships/oleObject" Target="../embeddings/oleObject187.bin"/><Relationship Id="rId48" Type="http://schemas.openxmlformats.org/officeDocument/2006/relationships/image" Target="../media/image175.wmf"/><Relationship Id="rId47" Type="http://schemas.openxmlformats.org/officeDocument/2006/relationships/oleObject" Target="../embeddings/oleObject186.bin"/><Relationship Id="rId46" Type="http://schemas.openxmlformats.org/officeDocument/2006/relationships/image" Target="../media/image174.wmf"/><Relationship Id="rId45" Type="http://schemas.openxmlformats.org/officeDocument/2006/relationships/oleObject" Target="../embeddings/oleObject185.bin"/><Relationship Id="rId44" Type="http://schemas.openxmlformats.org/officeDocument/2006/relationships/image" Target="../media/image173.wmf"/><Relationship Id="rId43" Type="http://schemas.openxmlformats.org/officeDocument/2006/relationships/oleObject" Target="../embeddings/oleObject184.bin"/><Relationship Id="rId42" Type="http://schemas.openxmlformats.org/officeDocument/2006/relationships/image" Target="../media/image172.wmf"/><Relationship Id="rId41" Type="http://schemas.openxmlformats.org/officeDocument/2006/relationships/oleObject" Target="../embeddings/oleObject183.bin"/><Relationship Id="rId40" Type="http://schemas.openxmlformats.org/officeDocument/2006/relationships/image" Target="../media/image171.wmf"/><Relationship Id="rId4" Type="http://schemas.openxmlformats.org/officeDocument/2006/relationships/image" Target="../media/image136.png"/><Relationship Id="rId39" Type="http://schemas.openxmlformats.org/officeDocument/2006/relationships/oleObject" Target="../embeddings/oleObject182.bin"/><Relationship Id="rId38" Type="http://schemas.openxmlformats.org/officeDocument/2006/relationships/image" Target="../media/image170.wmf"/><Relationship Id="rId37" Type="http://schemas.openxmlformats.org/officeDocument/2006/relationships/oleObject" Target="../embeddings/oleObject181.bin"/><Relationship Id="rId36" Type="http://schemas.openxmlformats.org/officeDocument/2006/relationships/image" Target="../media/image169.wmf"/><Relationship Id="rId35" Type="http://schemas.openxmlformats.org/officeDocument/2006/relationships/oleObject" Target="../embeddings/oleObject180.bin"/><Relationship Id="rId34" Type="http://schemas.openxmlformats.org/officeDocument/2006/relationships/image" Target="../media/image168.wmf"/><Relationship Id="rId33" Type="http://schemas.openxmlformats.org/officeDocument/2006/relationships/oleObject" Target="../embeddings/oleObject179.bin"/><Relationship Id="rId32" Type="http://schemas.openxmlformats.org/officeDocument/2006/relationships/image" Target="../media/image167.wmf"/><Relationship Id="rId31" Type="http://schemas.openxmlformats.org/officeDocument/2006/relationships/oleObject" Target="../embeddings/oleObject178.bin"/><Relationship Id="rId30" Type="http://schemas.openxmlformats.org/officeDocument/2006/relationships/image" Target="../media/image166.wmf"/><Relationship Id="rId3" Type="http://schemas.openxmlformats.org/officeDocument/2006/relationships/tags" Target="../tags/tag56.xml"/><Relationship Id="rId29" Type="http://schemas.openxmlformats.org/officeDocument/2006/relationships/oleObject" Target="../embeddings/oleObject177.bin"/><Relationship Id="rId28" Type="http://schemas.openxmlformats.org/officeDocument/2006/relationships/image" Target="../media/image165.wmf"/><Relationship Id="rId27" Type="http://schemas.openxmlformats.org/officeDocument/2006/relationships/oleObject" Target="../embeddings/oleObject176.bin"/><Relationship Id="rId26" Type="http://schemas.openxmlformats.org/officeDocument/2006/relationships/tags" Target="../tags/tag62.xml"/><Relationship Id="rId25" Type="http://schemas.openxmlformats.org/officeDocument/2006/relationships/tags" Target="../tags/tag61.xml"/><Relationship Id="rId24" Type="http://schemas.openxmlformats.org/officeDocument/2006/relationships/tags" Target="../tags/tag60.xml"/><Relationship Id="rId23" Type="http://schemas.openxmlformats.org/officeDocument/2006/relationships/tags" Target="../tags/tag59.xml"/><Relationship Id="rId22" Type="http://schemas.openxmlformats.org/officeDocument/2006/relationships/image" Target="../media/image164.wmf"/><Relationship Id="rId21" Type="http://schemas.openxmlformats.org/officeDocument/2006/relationships/oleObject" Target="../embeddings/oleObject175.bin"/><Relationship Id="rId20" Type="http://schemas.openxmlformats.org/officeDocument/2006/relationships/image" Target="../media/image163.wmf"/><Relationship Id="rId2" Type="http://schemas.openxmlformats.org/officeDocument/2006/relationships/image" Target="../media/image2.png"/><Relationship Id="rId19" Type="http://schemas.openxmlformats.org/officeDocument/2006/relationships/oleObject" Target="../embeddings/oleObject174.bin"/><Relationship Id="rId18" Type="http://schemas.openxmlformats.org/officeDocument/2006/relationships/image" Target="../media/image138.wmf"/><Relationship Id="rId17" Type="http://schemas.openxmlformats.org/officeDocument/2006/relationships/oleObject" Target="../embeddings/oleObject173.bin"/><Relationship Id="rId16" Type="http://schemas.openxmlformats.org/officeDocument/2006/relationships/image" Target="../media/image162.wmf"/><Relationship Id="rId15" Type="http://schemas.openxmlformats.org/officeDocument/2006/relationships/oleObject" Target="../embeddings/oleObject172.bin"/><Relationship Id="rId14" Type="http://schemas.openxmlformats.org/officeDocument/2006/relationships/image" Target="../media/image142.wmf"/><Relationship Id="rId13" Type="http://schemas.openxmlformats.org/officeDocument/2006/relationships/oleObject" Target="../embeddings/oleObject171.bin"/><Relationship Id="rId12" Type="http://schemas.openxmlformats.org/officeDocument/2006/relationships/image" Target="../media/image141.wmf"/><Relationship Id="rId11" Type="http://schemas.openxmlformats.org/officeDocument/2006/relationships/oleObject" Target="../embeddings/oleObject170.bin"/><Relationship Id="rId10" Type="http://schemas.openxmlformats.org/officeDocument/2006/relationships/image" Target="../media/image140.wm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9" Type="http://schemas.openxmlformats.org/officeDocument/2006/relationships/oleObject" Target="../embeddings/oleObject246.bin"/><Relationship Id="rId98" Type="http://schemas.openxmlformats.org/officeDocument/2006/relationships/oleObject" Target="../embeddings/oleObject245.bin"/><Relationship Id="rId97" Type="http://schemas.openxmlformats.org/officeDocument/2006/relationships/oleObject" Target="../embeddings/oleObject244.bin"/><Relationship Id="rId96" Type="http://schemas.openxmlformats.org/officeDocument/2006/relationships/oleObject" Target="../embeddings/oleObject243.bin"/><Relationship Id="rId95" Type="http://schemas.openxmlformats.org/officeDocument/2006/relationships/oleObject" Target="../embeddings/oleObject242.bin"/><Relationship Id="rId94" Type="http://schemas.openxmlformats.org/officeDocument/2006/relationships/oleObject" Target="../embeddings/oleObject241.bin"/><Relationship Id="rId93" Type="http://schemas.openxmlformats.org/officeDocument/2006/relationships/oleObject" Target="../embeddings/oleObject240.bin"/><Relationship Id="rId92" Type="http://schemas.openxmlformats.org/officeDocument/2006/relationships/oleObject" Target="../embeddings/oleObject239.bin"/><Relationship Id="rId91" Type="http://schemas.openxmlformats.org/officeDocument/2006/relationships/oleObject" Target="../embeddings/oleObject238.bin"/><Relationship Id="rId90" Type="http://schemas.openxmlformats.org/officeDocument/2006/relationships/oleObject" Target="../embeddings/oleObject237.bin"/><Relationship Id="rId9" Type="http://schemas.openxmlformats.org/officeDocument/2006/relationships/image" Target="../media/image185.wmf"/><Relationship Id="rId89" Type="http://schemas.openxmlformats.org/officeDocument/2006/relationships/oleObject" Target="../embeddings/oleObject236.bin"/><Relationship Id="rId88" Type="http://schemas.openxmlformats.org/officeDocument/2006/relationships/oleObject" Target="../embeddings/oleObject235.bin"/><Relationship Id="rId87" Type="http://schemas.openxmlformats.org/officeDocument/2006/relationships/image" Target="../media/image224.wmf"/><Relationship Id="rId86" Type="http://schemas.openxmlformats.org/officeDocument/2006/relationships/oleObject" Target="../embeddings/oleObject234.bin"/><Relationship Id="rId85" Type="http://schemas.openxmlformats.org/officeDocument/2006/relationships/image" Target="../media/image223.wmf"/><Relationship Id="rId84" Type="http://schemas.openxmlformats.org/officeDocument/2006/relationships/oleObject" Target="../embeddings/oleObject233.bin"/><Relationship Id="rId83" Type="http://schemas.openxmlformats.org/officeDocument/2006/relationships/image" Target="../media/image222.wmf"/><Relationship Id="rId82" Type="http://schemas.openxmlformats.org/officeDocument/2006/relationships/oleObject" Target="../embeddings/oleObject232.bin"/><Relationship Id="rId81" Type="http://schemas.openxmlformats.org/officeDocument/2006/relationships/image" Target="../media/image221.wmf"/><Relationship Id="rId80" Type="http://schemas.openxmlformats.org/officeDocument/2006/relationships/oleObject" Target="../embeddings/oleObject231.bin"/><Relationship Id="rId8" Type="http://schemas.openxmlformats.org/officeDocument/2006/relationships/oleObject" Target="../embeddings/oleObject195.bin"/><Relationship Id="rId79" Type="http://schemas.openxmlformats.org/officeDocument/2006/relationships/image" Target="../media/image220.wmf"/><Relationship Id="rId78" Type="http://schemas.openxmlformats.org/officeDocument/2006/relationships/oleObject" Target="../embeddings/oleObject230.bin"/><Relationship Id="rId77" Type="http://schemas.openxmlformats.org/officeDocument/2006/relationships/image" Target="../media/image219.wmf"/><Relationship Id="rId76" Type="http://schemas.openxmlformats.org/officeDocument/2006/relationships/oleObject" Target="../embeddings/oleObject229.bin"/><Relationship Id="rId75" Type="http://schemas.openxmlformats.org/officeDocument/2006/relationships/image" Target="../media/image218.wmf"/><Relationship Id="rId74" Type="http://schemas.openxmlformats.org/officeDocument/2006/relationships/oleObject" Target="../embeddings/oleObject228.bin"/><Relationship Id="rId73" Type="http://schemas.openxmlformats.org/officeDocument/2006/relationships/image" Target="../media/image217.wmf"/><Relationship Id="rId72" Type="http://schemas.openxmlformats.org/officeDocument/2006/relationships/oleObject" Target="../embeddings/oleObject227.bin"/><Relationship Id="rId71" Type="http://schemas.openxmlformats.org/officeDocument/2006/relationships/image" Target="../media/image216.wmf"/><Relationship Id="rId70" Type="http://schemas.openxmlformats.org/officeDocument/2006/relationships/oleObject" Target="../embeddings/oleObject226.bin"/><Relationship Id="rId7" Type="http://schemas.openxmlformats.org/officeDocument/2006/relationships/image" Target="../media/image184.wmf"/><Relationship Id="rId69" Type="http://schemas.openxmlformats.org/officeDocument/2006/relationships/image" Target="../media/image215.wmf"/><Relationship Id="rId68" Type="http://schemas.openxmlformats.org/officeDocument/2006/relationships/oleObject" Target="../embeddings/oleObject225.bin"/><Relationship Id="rId67" Type="http://schemas.openxmlformats.org/officeDocument/2006/relationships/image" Target="../media/image214.wmf"/><Relationship Id="rId66" Type="http://schemas.openxmlformats.org/officeDocument/2006/relationships/oleObject" Target="../embeddings/oleObject224.bin"/><Relationship Id="rId65" Type="http://schemas.openxmlformats.org/officeDocument/2006/relationships/image" Target="../media/image213.wmf"/><Relationship Id="rId64" Type="http://schemas.openxmlformats.org/officeDocument/2006/relationships/oleObject" Target="../embeddings/oleObject223.bin"/><Relationship Id="rId63" Type="http://schemas.openxmlformats.org/officeDocument/2006/relationships/image" Target="../media/image212.wmf"/><Relationship Id="rId62" Type="http://schemas.openxmlformats.org/officeDocument/2006/relationships/oleObject" Target="../embeddings/oleObject222.bin"/><Relationship Id="rId61" Type="http://schemas.openxmlformats.org/officeDocument/2006/relationships/image" Target="../media/image211.wmf"/><Relationship Id="rId60" Type="http://schemas.openxmlformats.org/officeDocument/2006/relationships/oleObject" Target="../embeddings/oleObject221.bin"/><Relationship Id="rId6" Type="http://schemas.openxmlformats.org/officeDocument/2006/relationships/oleObject" Target="../embeddings/oleObject194.bin"/><Relationship Id="rId59" Type="http://schemas.openxmlformats.org/officeDocument/2006/relationships/image" Target="../media/image210.wmf"/><Relationship Id="rId58" Type="http://schemas.openxmlformats.org/officeDocument/2006/relationships/oleObject" Target="../embeddings/oleObject220.bin"/><Relationship Id="rId57" Type="http://schemas.openxmlformats.org/officeDocument/2006/relationships/image" Target="../media/image209.wmf"/><Relationship Id="rId56" Type="http://schemas.openxmlformats.org/officeDocument/2006/relationships/oleObject" Target="../embeddings/oleObject219.bin"/><Relationship Id="rId55" Type="http://schemas.openxmlformats.org/officeDocument/2006/relationships/image" Target="../media/image208.wmf"/><Relationship Id="rId54" Type="http://schemas.openxmlformats.org/officeDocument/2006/relationships/oleObject" Target="../embeddings/oleObject218.bin"/><Relationship Id="rId53" Type="http://schemas.openxmlformats.org/officeDocument/2006/relationships/image" Target="../media/image207.wmf"/><Relationship Id="rId52" Type="http://schemas.openxmlformats.org/officeDocument/2006/relationships/oleObject" Target="../embeddings/oleObject217.bin"/><Relationship Id="rId51" Type="http://schemas.openxmlformats.org/officeDocument/2006/relationships/image" Target="../media/image206.wmf"/><Relationship Id="rId50" Type="http://schemas.openxmlformats.org/officeDocument/2006/relationships/oleObject" Target="../embeddings/oleObject216.bin"/><Relationship Id="rId5" Type="http://schemas.openxmlformats.org/officeDocument/2006/relationships/image" Target="../media/image183.wmf"/><Relationship Id="rId49" Type="http://schemas.openxmlformats.org/officeDocument/2006/relationships/image" Target="../media/image205.wmf"/><Relationship Id="rId48" Type="http://schemas.openxmlformats.org/officeDocument/2006/relationships/oleObject" Target="../embeddings/oleObject215.bin"/><Relationship Id="rId47" Type="http://schemas.openxmlformats.org/officeDocument/2006/relationships/image" Target="../media/image204.wmf"/><Relationship Id="rId46" Type="http://schemas.openxmlformats.org/officeDocument/2006/relationships/oleObject" Target="../embeddings/oleObject214.bin"/><Relationship Id="rId45" Type="http://schemas.openxmlformats.org/officeDocument/2006/relationships/image" Target="../media/image203.wmf"/><Relationship Id="rId44" Type="http://schemas.openxmlformats.org/officeDocument/2006/relationships/oleObject" Target="../embeddings/oleObject213.bin"/><Relationship Id="rId43" Type="http://schemas.openxmlformats.org/officeDocument/2006/relationships/image" Target="../media/image202.wmf"/><Relationship Id="rId42" Type="http://schemas.openxmlformats.org/officeDocument/2006/relationships/oleObject" Target="../embeddings/oleObject212.bin"/><Relationship Id="rId41" Type="http://schemas.openxmlformats.org/officeDocument/2006/relationships/image" Target="../media/image201.wmf"/><Relationship Id="rId40" Type="http://schemas.openxmlformats.org/officeDocument/2006/relationships/oleObject" Target="../embeddings/oleObject211.bin"/><Relationship Id="rId4" Type="http://schemas.openxmlformats.org/officeDocument/2006/relationships/oleObject" Target="../embeddings/oleObject193.bin"/><Relationship Id="rId39" Type="http://schemas.openxmlformats.org/officeDocument/2006/relationships/image" Target="../media/image200.wmf"/><Relationship Id="rId38" Type="http://schemas.openxmlformats.org/officeDocument/2006/relationships/oleObject" Target="../embeddings/oleObject210.bin"/><Relationship Id="rId37" Type="http://schemas.openxmlformats.org/officeDocument/2006/relationships/image" Target="../media/image199.wmf"/><Relationship Id="rId36" Type="http://schemas.openxmlformats.org/officeDocument/2006/relationships/oleObject" Target="../embeddings/oleObject209.bin"/><Relationship Id="rId35" Type="http://schemas.openxmlformats.org/officeDocument/2006/relationships/image" Target="../media/image198.wmf"/><Relationship Id="rId34" Type="http://schemas.openxmlformats.org/officeDocument/2006/relationships/oleObject" Target="../embeddings/oleObject208.bin"/><Relationship Id="rId33" Type="http://schemas.openxmlformats.org/officeDocument/2006/relationships/image" Target="../media/image197.wmf"/><Relationship Id="rId32" Type="http://schemas.openxmlformats.org/officeDocument/2006/relationships/oleObject" Target="../embeddings/oleObject207.bin"/><Relationship Id="rId31" Type="http://schemas.openxmlformats.org/officeDocument/2006/relationships/image" Target="../media/image196.wmf"/><Relationship Id="rId30" Type="http://schemas.openxmlformats.org/officeDocument/2006/relationships/oleObject" Target="../embeddings/oleObject206.bin"/><Relationship Id="rId3" Type="http://schemas.openxmlformats.org/officeDocument/2006/relationships/image" Target="../media/image182.jpeg"/><Relationship Id="rId29" Type="http://schemas.openxmlformats.org/officeDocument/2006/relationships/image" Target="../media/image195.wmf"/><Relationship Id="rId28" Type="http://schemas.openxmlformats.org/officeDocument/2006/relationships/oleObject" Target="../embeddings/oleObject205.bin"/><Relationship Id="rId27" Type="http://schemas.openxmlformats.org/officeDocument/2006/relationships/image" Target="../media/image194.wmf"/><Relationship Id="rId26" Type="http://schemas.openxmlformats.org/officeDocument/2006/relationships/oleObject" Target="../embeddings/oleObject204.bin"/><Relationship Id="rId25" Type="http://schemas.openxmlformats.org/officeDocument/2006/relationships/image" Target="../media/image193.wmf"/><Relationship Id="rId24" Type="http://schemas.openxmlformats.org/officeDocument/2006/relationships/oleObject" Target="../embeddings/oleObject203.bin"/><Relationship Id="rId23" Type="http://schemas.openxmlformats.org/officeDocument/2006/relationships/image" Target="../media/image192.wmf"/><Relationship Id="rId22" Type="http://schemas.openxmlformats.org/officeDocument/2006/relationships/oleObject" Target="../embeddings/oleObject202.bin"/><Relationship Id="rId21" Type="http://schemas.openxmlformats.org/officeDocument/2006/relationships/image" Target="../media/image191.wmf"/><Relationship Id="rId20" Type="http://schemas.openxmlformats.org/officeDocument/2006/relationships/oleObject" Target="../embeddings/oleObject201.bin"/><Relationship Id="rId2" Type="http://schemas.openxmlformats.org/officeDocument/2006/relationships/image" Target="../media/image2.png"/><Relationship Id="rId19" Type="http://schemas.openxmlformats.org/officeDocument/2006/relationships/image" Target="../media/image190.wmf"/><Relationship Id="rId18" Type="http://schemas.openxmlformats.org/officeDocument/2006/relationships/oleObject" Target="../embeddings/oleObject200.bin"/><Relationship Id="rId17" Type="http://schemas.openxmlformats.org/officeDocument/2006/relationships/image" Target="../media/image189.wmf"/><Relationship Id="rId16" Type="http://schemas.openxmlformats.org/officeDocument/2006/relationships/oleObject" Target="../embeddings/oleObject199.bin"/><Relationship Id="rId15" Type="http://schemas.openxmlformats.org/officeDocument/2006/relationships/image" Target="../media/image188.wmf"/><Relationship Id="rId14" Type="http://schemas.openxmlformats.org/officeDocument/2006/relationships/oleObject" Target="../embeddings/oleObject198.bin"/><Relationship Id="rId13" Type="http://schemas.openxmlformats.org/officeDocument/2006/relationships/image" Target="../media/image187.wmf"/><Relationship Id="rId12" Type="http://schemas.openxmlformats.org/officeDocument/2006/relationships/oleObject" Target="../embeddings/oleObject197.bin"/><Relationship Id="rId11" Type="http://schemas.openxmlformats.org/officeDocument/2006/relationships/image" Target="../media/image186.wmf"/><Relationship Id="rId109" Type="http://schemas.openxmlformats.org/officeDocument/2006/relationships/notesSlide" Target="../notesSlides/notesSlide18.xml"/><Relationship Id="rId108" Type="http://schemas.openxmlformats.org/officeDocument/2006/relationships/vmlDrawing" Target="../drawings/vmlDrawing14.vml"/><Relationship Id="rId107" Type="http://schemas.openxmlformats.org/officeDocument/2006/relationships/slideLayout" Target="../slideLayouts/slideLayout7.xml"/><Relationship Id="rId106" Type="http://schemas.openxmlformats.org/officeDocument/2006/relationships/image" Target="../media/image225.wmf"/><Relationship Id="rId105" Type="http://schemas.openxmlformats.org/officeDocument/2006/relationships/oleObject" Target="../embeddings/oleObject252.bin"/><Relationship Id="rId104" Type="http://schemas.openxmlformats.org/officeDocument/2006/relationships/oleObject" Target="../embeddings/oleObject251.bin"/><Relationship Id="rId103" Type="http://schemas.openxmlformats.org/officeDocument/2006/relationships/oleObject" Target="../embeddings/oleObject250.bin"/><Relationship Id="rId102" Type="http://schemas.openxmlformats.org/officeDocument/2006/relationships/oleObject" Target="../embeddings/oleObject249.bin"/><Relationship Id="rId101" Type="http://schemas.openxmlformats.org/officeDocument/2006/relationships/oleObject" Target="../embeddings/oleObject248.bin"/><Relationship Id="rId100" Type="http://schemas.openxmlformats.org/officeDocument/2006/relationships/oleObject" Target="../embeddings/oleObject247.bin"/><Relationship Id="rId10" Type="http://schemas.openxmlformats.org/officeDocument/2006/relationships/oleObject" Target="../embeddings/oleObject196.bin"/><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9" Type="http://schemas.openxmlformats.org/officeDocument/2006/relationships/oleObject" Target="../embeddings/oleObject304.bin"/><Relationship Id="rId98" Type="http://schemas.openxmlformats.org/officeDocument/2006/relationships/oleObject" Target="../embeddings/oleObject303.bin"/><Relationship Id="rId97" Type="http://schemas.openxmlformats.org/officeDocument/2006/relationships/oleObject" Target="../embeddings/oleObject302.bin"/><Relationship Id="rId96" Type="http://schemas.openxmlformats.org/officeDocument/2006/relationships/image" Target="../media/image252.wmf"/><Relationship Id="rId95" Type="http://schemas.openxmlformats.org/officeDocument/2006/relationships/oleObject" Target="../embeddings/oleObject301.bin"/><Relationship Id="rId94" Type="http://schemas.openxmlformats.org/officeDocument/2006/relationships/image" Target="../media/image251.wmf"/><Relationship Id="rId93" Type="http://schemas.openxmlformats.org/officeDocument/2006/relationships/oleObject" Target="../embeddings/oleObject300.bin"/><Relationship Id="rId92" Type="http://schemas.openxmlformats.org/officeDocument/2006/relationships/oleObject" Target="../embeddings/oleObject299.bin"/><Relationship Id="rId91" Type="http://schemas.openxmlformats.org/officeDocument/2006/relationships/oleObject" Target="../embeddings/oleObject298.bin"/><Relationship Id="rId90" Type="http://schemas.openxmlformats.org/officeDocument/2006/relationships/oleObject" Target="../embeddings/oleObject297.bin"/><Relationship Id="rId9" Type="http://schemas.openxmlformats.org/officeDocument/2006/relationships/image" Target="../media/image185.wmf"/><Relationship Id="rId89" Type="http://schemas.openxmlformats.org/officeDocument/2006/relationships/oleObject" Target="../embeddings/oleObject296.bin"/><Relationship Id="rId88" Type="http://schemas.openxmlformats.org/officeDocument/2006/relationships/oleObject" Target="../embeddings/oleObject295.bin"/><Relationship Id="rId87" Type="http://schemas.openxmlformats.org/officeDocument/2006/relationships/image" Target="../media/image250.wmf"/><Relationship Id="rId86" Type="http://schemas.openxmlformats.org/officeDocument/2006/relationships/oleObject" Target="../embeddings/oleObject294.bin"/><Relationship Id="rId85" Type="http://schemas.openxmlformats.org/officeDocument/2006/relationships/image" Target="../media/image249.wmf"/><Relationship Id="rId84" Type="http://schemas.openxmlformats.org/officeDocument/2006/relationships/oleObject" Target="../embeddings/oleObject293.bin"/><Relationship Id="rId83" Type="http://schemas.openxmlformats.org/officeDocument/2006/relationships/image" Target="../media/image248.wmf"/><Relationship Id="rId82" Type="http://schemas.openxmlformats.org/officeDocument/2006/relationships/oleObject" Target="../embeddings/oleObject292.bin"/><Relationship Id="rId81" Type="http://schemas.openxmlformats.org/officeDocument/2006/relationships/image" Target="../media/image247.wmf"/><Relationship Id="rId80" Type="http://schemas.openxmlformats.org/officeDocument/2006/relationships/oleObject" Target="../embeddings/oleObject291.bin"/><Relationship Id="rId8" Type="http://schemas.openxmlformats.org/officeDocument/2006/relationships/oleObject" Target="../embeddings/oleObject255.bin"/><Relationship Id="rId79" Type="http://schemas.openxmlformats.org/officeDocument/2006/relationships/image" Target="../media/image246.wmf"/><Relationship Id="rId78" Type="http://schemas.openxmlformats.org/officeDocument/2006/relationships/oleObject" Target="../embeddings/oleObject290.bin"/><Relationship Id="rId77" Type="http://schemas.openxmlformats.org/officeDocument/2006/relationships/image" Target="../media/image245.wmf"/><Relationship Id="rId76" Type="http://schemas.openxmlformats.org/officeDocument/2006/relationships/oleObject" Target="../embeddings/oleObject289.bin"/><Relationship Id="rId75" Type="http://schemas.openxmlformats.org/officeDocument/2006/relationships/image" Target="../media/image244.wmf"/><Relationship Id="rId74" Type="http://schemas.openxmlformats.org/officeDocument/2006/relationships/oleObject" Target="../embeddings/oleObject288.bin"/><Relationship Id="rId73" Type="http://schemas.openxmlformats.org/officeDocument/2006/relationships/image" Target="../media/image243.wmf"/><Relationship Id="rId72" Type="http://schemas.openxmlformats.org/officeDocument/2006/relationships/oleObject" Target="../embeddings/oleObject287.bin"/><Relationship Id="rId71" Type="http://schemas.openxmlformats.org/officeDocument/2006/relationships/image" Target="../media/image242.wmf"/><Relationship Id="rId70" Type="http://schemas.openxmlformats.org/officeDocument/2006/relationships/oleObject" Target="../embeddings/oleObject286.bin"/><Relationship Id="rId7" Type="http://schemas.openxmlformats.org/officeDocument/2006/relationships/image" Target="../media/image184.wmf"/><Relationship Id="rId69" Type="http://schemas.openxmlformats.org/officeDocument/2006/relationships/image" Target="../media/image241.wmf"/><Relationship Id="rId68" Type="http://schemas.openxmlformats.org/officeDocument/2006/relationships/oleObject" Target="../embeddings/oleObject285.bin"/><Relationship Id="rId67" Type="http://schemas.openxmlformats.org/officeDocument/2006/relationships/image" Target="../media/image240.wmf"/><Relationship Id="rId66" Type="http://schemas.openxmlformats.org/officeDocument/2006/relationships/oleObject" Target="../embeddings/oleObject284.bin"/><Relationship Id="rId65" Type="http://schemas.openxmlformats.org/officeDocument/2006/relationships/image" Target="../media/image239.wmf"/><Relationship Id="rId64" Type="http://schemas.openxmlformats.org/officeDocument/2006/relationships/oleObject" Target="../embeddings/oleObject283.bin"/><Relationship Id="rId63" Type="http://schemas.openxmlformats.org/officeDocument/2006/relationships/image" Target="../media/image238.wmf"/><Relationship Id="rId62" Type="http://schemas.openxmlformats.org/officeDocument/2006/relationships/oleObject" Target="../embeddings/oleObject282.bin"/><Relationship Id="rId61" Type="http://schemas.openxmlformats.org/officeDocument/2006/relationships/image" Target="../media/image237.wmf"/><Relationship Id="rId60" Type="http://schemas.openxmlformats.org/officeDocument/2006/relationships/oleObject" Target="../embeddings/oleObject281.bin"/><Relationship Id="rId6" Type="http://schemas.openxmlformats.org/officeDocument/2006/relationships/oleObject" Target="../embeddings/oleObject254.bin"/><Relationship Id="rId59" Type="http://schemas.openxmlformats.org/officeDocument/2006/relationships/image" Target="../media/image236.wmf"/><Relationship Id="rId58" Type="http://schemas.openxmlformats.org/officeDocument/2006/relationships/oleObject" Target="../embeddings/oleObject280.bin"/><Relationship Id="rId57" Type="http://schemas.openxmlformats.org/officeDocument/2006/relationships/image" Target="../media/image235.wmf"/><Relationship Id="rId56" Type="http://schemas.openxmlformats.org/officeDocument/2006/relationships/oleObject" Target="../embeddings/oleObject279.bin"/><Relationship Id="rId55" Type="http://schemas.openxmlformats.org/officeDocument/2006/relationships/image" Target="../media/image234.wmf"/><Relationship Id="rId54" Type="http://schemas.openxmlformats.org/officeDocument/2006/relationships/oleObject" Target="../embeddings/oleObject278.bin"/><Relationship Id="rId53" Type="http://schemas.openxmlformats.org/officeDocument/2006/relationships/image" Target="../media/image233.wmf"/><Relationship Id="rId52" Type="http://schemas.openxmlformats.org/officeDocument/2006/relationships/oleObject" Target="../embeddings/oleObject277.bin"/><Relationship Id="rId51" Type="http://schemas.openxmlformats.org/officeDocument/2006/relationships/image" Target="../media/image232.wmf"/><Relationship Id="rId50" Type="http://schemas.openxmlformats.org/officeDocument/2006/relationships/oleObject" Target="../embeddings/oleObject276.bin"/><Relationship Id="rId5" Type="http://schemas.openxmlformats.org/officeDocument/2006/relationships/image" Target="../media/image183.wmf"/><Relationship Id="rId49" Type="http://schemas.openxmlformats.org/officeDocument/2006/relationships/image" Target="../media/image231.wmf"/><Relationship Id="rId48" Type="http://schemas.openxmlformats.org/officeDocument/2006/relationships/oleObject" Target="../embeddings/oleObject275.bin"/><Relationship Id="rId47" Type="http://schemas.openxmlformats.org/officeDocument/2006/relationships/image" Target="../media/image230.wmf"/><Relationship Id="rId46" Type="http://schemas.openxmlformats.org/officeDocument/2006/relationships/oleObject" Target="../embeddings/oleObject274.bin"/><Relationship Id="rId45" Type="http://schemas.openxmlformats.org/officeDocument/2006/relationships/image" Target="../media/image229.wmf"/><Relationship Id="rId44" Type="http://schemas.openxmlformats.org/officeDocument/2006/relationships/oleObject" Target="../embeddings/oleObject273.bin"/><Relationship Id="rId43" Type="http://schemas.openxmlformats.org/officeDocument/2006/relationships/image" Target="../media/image228.wmf"/><Relationship Id="rId42" Type="http://schemas.openxmlformats.org/officeDocument/2006/relationships/oleObject" Target="../embeddings/oleObject272.bin"/><Relationship Id="rId41" Type="http://schemas.openxmlformats.org/officeDocument/2006/relationships/image" Target="../media/image227.wmf"/><Relationship Id="rId40" Type="http://schemas.openxmlformats.org/officeDocument/2006/relationships/oleObject" Target="../embeddings/oleObject271.bin"/><Relationship Id="rId4" Type="http://schemas.openxmlformats.org/officeDocument/2006/relationships/oleObject" Target="../embeddings/oleObject253.bin"/><Relationship Id="rId39" Type="http://schemas.openxmlformats.org/officeDocument/2006/relationships/image" Target="../media/image226.wmf"/><Relationship Id="rId38" Type="http://schemas.openxmlformats.org/officeDocument/2006/relationships/oleObject" Target="../embeddings/oleObject270.bin"/><Relationship Id="rId37" Type="http://schemas.openxmlformats.org/officeDocument/2006/relationships/image" Target="../media/image199.wmf"/><Relationship Id="rId36" Type="http://schemas.openxmlformats.org/officeDocument/2006/relationships/oleObject" Target="../embeddings/oleObject269.bin"/><Relationship Id="rId35" Type="http://schemas.openxmlformats.org/officeDocument/2006/relationships/image" Target="../media/image198.wmf"/><Relationship Id="rId34" Type="http://schemas.openxmlformats.org/officeDocument/2006/relationships/oleObject" Target="../embeddings/oleObject268.bin"/><Relationship Id="rId33" Type="http://schemas.openxmlformats.org/officeDocument/2006/relationships/image" Target="../media/image197.wmf"/><Relationship Id="rId32" Type="http://schemas.openxmlformats.org/officeDocument/2006/relationships/oleObject" Target="../embeddings/oleObject267.bin"/><Relationship Id="rId31" Type="http://schemas.openxmlformats.org/officeDocument/2006/relationships/image" Target="../media/image196.wmf"/><Relationship Id="rId30" Type="http://schemas.openxmlformats.org/officeDocument/2006/relationships/oleObject" Target="../embeddings/oleObject266.bin"/><Relationship Id="rId3" Type="http://schemas.openxmlformats.org/officeDocument/2006/relationships/image" Target="../media/image182.jpeg"/><Relationship Id="rId29" Type="http://schemas.openxmlformats.org/officeDocument/2006/relationships/image" Target="../media/image195.wmf"/><Relationship Id="rId28" Type="http://schemas.openxmlformats.org/officeDocument/2006/relationships/oleObject" Target="../embeddings/oleObject265.bin"/><Relationship Id="rId27" Type="http://schemas.openxmlformats.org/officeDocument/2006/relationships/image" Target="../media/image194.wmf"/><Relationship Id="rId26" Type="http://schemas.openxmlformats.org/officeDocument/2006/relationships/oleObject" Target="../embeddings/oleObject264.bin"/><Relationship Id="rId25" Type="http://schemas.openxmlformats.org/officeDocument/2006/relationships/image" Target="../media/image193.wmf"/><Relationship Id="rId24" Type="http://schemas.openxmlformats.org/officeDocument/2006/relationships/oleObject" Target="../embeddings/oleObject263.bin"/><Relationship Id="rId23" Type="http://schemas.openxmlformats.org/officeDocument/2006/relationships/image" Target="../media/image192.wmf"/><Relationship Id="rId22" Type="http://schemas.openxmlformats.org/officeDocument/2006/relationships/oleObject" Target="../embeddings/oleObject262.bin"/><Relationship Id="rId21" Type="http://schemas.openxmlformats.org/officeDocument/2006/relationships/image" Target="../media/image191.wmf"/><Relationship Id="rId20" Type="http://schemas.openxmlformats.org/officeDocument/2006/relationships/oleObject" Target="../embeddings/oleObject261.bin"/><Relationship Id="rId2" Type="http://schemas.openxmlformats.org/officeDocument/2006/relationships/image" Target="../media/image2.png"/><Relationship Id="rId19" Type="http://schemas.openxmlformats.org/officeDocument/2006/relationships/image" Target="../media/image190.wmf"/><Relationship Id="rId18" Type="http://schemas.openxmlformats.org/officeDocument/2006/relationships/oleObject" Target="../embeddings/oleObject260.bin"/><Relationship Id="rId17" Type="http://schemas.openxmlformats.org/officeDocument/2006/relationships/image" Target="../media/image189.wmf"/><Relationship Id="rId16" Type="http://schemas.openxmlformats.org/officeDocument/2006/relationships/oleObject" Target="../embeddings/oleObject259.bin"/><Relationship Id="rId15" Type="http://schemas.openxmlformats.org/officeDocument/2006/relationships/image" Target="../media/image188.wmf"/><Relationship Id="rId14" Type="http://schemas.openxmlformats.org/officeDocument/2006/relationships/oleObject" Target="../embeddings/oleObject258.bin"/><Relationship Id="rId13" Type="http://schemas.openxmlformats.org/officeDocument/2006/relationships/image" Target="../media/image187.wmf"/><Relationship Id="rId12" Type="http://schemas.openxmlformats.org/officeDocument/2006/relationships/oleObject" Target="../embeddings/oleObject257.bin"/><Relationship Id="rId113" Type="http://schemas.openxmlformats.org/officeDocument/2006/relationships/notesSlide" Target="../notesSlides/notesSlide19.xml"/><Relationship Id="rId112" Type="http://schemas.openxmlformats.org/officeDocument/2006/relationships/vmlDrawing" Target="../drawings/vmlDrawing15.vml"/><Relationship Id="rId111" Type="http://schemas.openxmlformats.org/officeDocument/2006/relationships/slideLayout" Target="../slideLayouts/slideLayout7.xml"/><Relationship Id="rId110" Type="http://schemas.openxmlformats.org/officeDocument/2006/relationships/oleObject" Target="../embeddings/oleObject314.bin"/><Relationship Id="rId11" Type="http://schemas.openxmlformats.org/officeDocument/2006/relationships/image" Target="../media/image186.wmf"/><Relationship Id="rId109" Type="http://schemas.openxmlformats.org/officeDocument/2006/relationships/oleObject" Target="../embeddings/oleObject313.bin"/><Relationship Id="rId108" Type="http://schemas.openxmlformats.org/officeDocument/2006/relationships/oleObject" Target="../embeddings/oleObject312.bin"/><Relationship Id="rId107" Type="http://schemas.openxmlformats.org/officeDocument/2006/relationships/oleObject" Target="../embeddings/oleObject311.bin"/><Relationship Id="rId106" Type="http://schemas.openxmlformats.org/officeDocument/2006/relationships/oleObject" Target="../embeddings/oleObject310.bin"/><Relationship Id="rId105" Type="http://schemas.openxmlformats.org/officeDocument/2006/relationships/oleObject" Target="../embeddings/oleObject309.bin"/><Relationship Id="rId104" Type="http://schemas.openxmlformats.org/officeDocument/2006/relationships/oleObject" Target="../embeddings/oleObject308.bin"/><Relationship Id="rId103" Type="http://schemas.openxmlformats.org/officeDocument/2006/relationships/image" Target="../media/image253.wmf"/><Relationship Id="rId102" Type="http://schemas.openxmlformats.org/officeDocument/2006/relationships/oleObject" Target="../embeddings/oleObject307.bin"/><Relationship Id="rId101" Type="http://schemas.openxmlformats.org/officeDocument/2006/relationships/oleObject" Target="../embeddings/oleObject306.bin"/><Relationship Id="rId100" Type="http://schemas.openxmlformats.org/officeDocument/2006/relationships/oleObject" Target="../embeddings/oleObject305.bin"/><Relationship Id="rId10" Type="http://schemas.openxmlformats.org/officeDocument/2006/relationships/oleObject" Target="../embeddings/oleObject256.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254.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255.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7.xml"/><Relationship Id="rId5" Type="http://schemas.openxmlformats.org/officeDocument/2006/relationships/image" Target="../media/image258.png"/><Relationship Id="rId4" Type="http://schemas.openxmlformats.org/officeDocument/2006/relationships/image" Target="../media/image257.png"/><Relationship Id="rId3" Type="http://schemas.openxmlformats.org/officeDocument/2006/relationships/image" Target="../media/image256.png"/><Relationship Id="rId2" Type="http://schemas.openxmlformats.org/officeDocument/2006/relationships/image" Target="../media/image2.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7.xml"/><Relationship Id="rId5" Type="http://schemas.openxmlformats.org/officeDocument/2006/relationships/image" Target="../media/image260.png"/><Relationship Id="rId4" Type="http://schemas.openxmlformats.org/officeDocument/2006/relationships/image" Target="../media/image259.png"/><Relationship Id="rId3" Type="http://schemas.openxmlformats.org/officeDocument/2006/relationships/image" Target="../media/image257.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comments" Target="../comments/comment1.xml"/><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image" Target="../media/image263.png"/><Relationship Id="rId4" Type="http://schemas.openxmlformats.org/officeDocument/2006/relationships/image" Target="../media/image262.png"/><Relationship Id="rId3" Type="http://schemas.openxmlformats.org/officeDocument/2006/relationships/image" Target="../media/image261.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jpeg"/><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2.png"/><Relationship Id="rId16" Type="http://schemas.openxmlformats.org/officeDocument/2006/relationships/notesSlide" Target="../notesSlides/notesSlide3.xml"/><Relationship Id="rId15" Type="http://schemas.openxmlformats.org/officeDocument/2006/relationships/slideLayout" Target="../slideLayouts/slideLayout7.xml"/><Relationship Id="rId14"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14.jpeg"/><Relationship Id="rId11" Type="http://schemas.openxmlformats.org/officeDocument/2006/relationships/image" Target="../media/image13.jpeg"/><Relationship Id="rId10" Type="http://schemas.openxmlformats.org/officeDocument/2006/relationships/image" Target="../media/image1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20.jpeg"/><Relationship Id="rId8" Type="http://schemas.openxmlformats.org/officeDocument/2006/relationships/image" Target="../media/image19.wmf"/><Relationship Id="rId7" Type="http://schemas.openxmlformats.org/officeDocument/2006/relationships/oleObject" Target="../embeddings/oleObject3.bin"/><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 Id="rId3" Type="http://schemas.openxmlformats.org/officeDocument/2006/relationships/oleObject" Target="../embeddings/oleObject1.bin"/><Relationship Id="rId2" Type="http://schemas.openxmlformats.org/officeDocument/2006/relationships/image" Target="../media/image2.png"/><Relationship Id="rId13" Type="http://schemas.openxmlformats.org/officeDocument/2006/relationships/notesSlide" Target="../notesSlides/notesSlide4.xml"/><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21.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24.wmf"/><Relationship Id="rId7" Type="http://schemas.openxmlformats.org/officeDocument/2006/relationships/oleObject" Target="../embeddings/oleObject6.bin"/><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2.wmf"/><Relationship Id="rId3" Type="http://schemas.openxmlformats.org/officeDocument/2006/relationships/oleObject" Target="../embeddings/oleObject4.bin"/><Relationship Id="rId21" Type="http://schemas.openxmlformats.org/officeDocument/2006/relationships/notesSlide" Target="../notesSlides/notesSlide5.xml"/><Relationship Id="rId20" Type="http://schemas.openxmlformats.org/officeDocument/2006/relationships/vmlDrawing" Target="../drawings/vmlDrawing2.vml"/><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29.wmf"/><Relationship Id="rId17" Type="http://schemas.openxmlformats.org/officeDocument/2006/relationships/oleObject" Target="../embeddings/oleObject11.bin"/><Relationship Id="rId16" Type="http://schemas.openxmlformats.org/officeDocument/2006/relationships/image" Target="../media/image28.wmf"/><Relationship Id="rId15" Type="http://schemas.openxmlformats.org/officeDocument/2006/relationships/oleObject" Target="../embeddings/oleObject10.bin"/><Relationship Id="rId14" Type="http://schemas.openxmlformats.org/officeDocument/2006/relationships/image" Target="../media/image27.wmf"/><Relationship Id="rId13" Type="http://schemas.openxmlformats.org/officeDocument/2006/relationships/oleObject" Target="../embeddings/oleObject9.bin"/><Relationship Id="rId12" Type="http://schemas.openxmlformats.org/officeDocument/2006/relationships/image" Target="../media/image26.wmf"/><Relationship Id="rId11" Type="http://schemas.openxmlformats.org/officeDocument/2006/relationships/oleObject" Target="../embeddings/oleObject8.bin"/><Relationship Id="rId10" Type="http://schemas.openxmlformats.org/officeDocument/2006/relationships/image" Target="../media/image25.wm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tags" Target="../tags/tag2.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tags" Target="../tags/tag1.xml"/><Relationship Id="rId2" Type="http://schemas.openxmlformats.org/officeDocument/2006/relationships/image" Target="../media/image2.png"/><Relationship Id="rId17" Type="http://schemas.openxmlformats.org/officeDocument/2006/relationships/notesSlide" Target="../notesSlides/notesSlide6.xml"/><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36.png"/><Relationship Id="rId11" Type="http://schemas.openxmlformats.org/officeDocument/2006/relationships/image" Target="../media/image35.png"/><Relationship Id="rId10" Type="http://schemas.openxmlformats.org/officeDocument/2006/relationships/image" Target="../media/image34.wm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39.wmf"/><Relationship Id="rId3" Type="http://schemas.openxmlformats.org/officeDocument/2006/relationships/oleObject" Target="../embeddings/oleObject13.bin"/><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42.wmf"/><Relationship Id="rId7" Type="http://schemas.openxmlformats.org/officeDocument/2006/relationships/oleObject" Target="../embeddings/oleObject16.bin"/><Relationship Id="rId6" Type="http://schemas.openxmlformats.org/officeDocument/2006/relationships/image" Target="../media/image41.wmf"/><Relationship Id="rId5" Type="http://schemas.openxmlformats.org/officeDocument/2006/relationships/oleObject" Target="../embeddings/oleObject15.bin"/><Relationship Id="rId4" Type="http://schemas.openxmlformats.org/officeDocument/2006/relationships/image" Target="../media/image40.wmf"/><Relationship Id="rId3" Type="http://schemas.openxmlformats.org/officeDocument/2006/relationships/oleObject" Target="../embeddings/oleObject14.bin"/><Relationship Id="rId2" Type="http://schemas.openxmlformats.org/officeDocument/2006/relationships/image" Target="../media/image2.png"/><Relationship Id="rId18" Type="http://schemas.openxmlformats.org/officeDocument/2006/relationships/notesSlide" Target="../notesSlides/notesSlide8.xml"/><Relationship Id="rId17" Type="http://schemas.openxmlformats.org/officeDocument/2006/relationships/vmlDrawing" Target="../drawings/vmlDrawing5.vml"/><Relationship Id="rId16" Type="http://schemas.openxmlformats.org/officeDocument/2006/relationships/slideLayout" Target="../slideLayouts/slideLayout7.xml"/><Relationship Id="rId15" Type="http://schemas.openxmlformats.org/officeDocument/2006/relationships/image" Target="../media/image43.wmf"/><Relationship Id="rId14" Type="http://schemas.openxmlformats.org/officeDocument/2006/relationships/oleObject" Target="../embeddings/oleObject22.bin"/><Relationship Id="rId13" Type="http://schemas.openxmlformats.org/officeDocument/2006/relationships/oleObject" Target="../embeddings/oleObject21.bin"/><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oleObject" Target="../embeddings/oleObject18.bin"/><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oleObject" Target="../embeddings/oleObject25.bin"/><Relationship Id="rId7" Type="http://schemas.openxmlformats.org/officeDocument/2006/relationships/image" Target="../media/image45.wmf"/><Relationship Id="rId6" Type="http://schemas.openxmlformats.org/officeDocument/2006/relationships/oleObject" Target="../embeddings/oleObject24.bin"/><Relationship Id="rId54" Type="http://schemas.openxmlformats.org/officeDocument/2006/relationships/notesSlide" Target="../notesSlides/notesSlide9.xml"/><Relationship Id="rId53" Type="http://schemas.openxmlformats.org/officeDocument/2006/relationships/vmlDrawing" Target="../drawings/vmlDrawing6.vml"/><Relationship Id="rId52" Type="http://schemas.openxmlformats.org/officeDocument/2006/relationships/slideLayout" Target="../slideLayouts/slideLayout7.xml"/><Relationship Id="rId51" Type="http://schemas.openxmlformats.org/officeDocument/2006/relationships/image" Target="../media/image64.wmf"/><Relationship Id="rId50" Type="http://schemas.openxmlformats.org/officeDocument/2006/relationships/oleObject" Target="../embeddings/oleObject43.bin"/><Relationship Id="rId5" Type="http://schemas.openxmlformats.org/officeDocument/2006/relationships/image" Target="../media/image44.wmf"/><Relationship Id="rId49" Type="http://schemas.openxmlformats.org/officeDocument/2006/relationships/image" Target="../media/image63.wmf"/><Relationship Id="rId48" Type="http://schemas.openxmlformats.org/officeDocument/2006/relationships/oleObject" Target="../embeddings/oleObject42.bin"/><Relationship Id="rId47" Type="http://schemas.openxmlformats.org/officeDocument/2006/relationships/image" Target="../media/image62.wmf"/><Relationship Id="rId46" Type="http://schemas.openxmlformats.org/officeDocument/2006/relationships/oleObject" Target="../embeddings/oleObject41.bin"/><Relationship Id="rId45" Type="http://schemas.openxmlformats.org/officeDocument/2006/relationships/tags" Target="../tags/tag9.xml"/><Relationship Id="rId44" Type="http://schemas.openxmlformats.org/officeDocument/2006/relationships/image" Target="../media/image61.wmf"/><Relationship Id="rId43" Type="http://schemas.openxmlformats.org/officeDocument/2006/relationships/oleObject" Target="../embeddings/oleObject40.bin"/><Relationship Id="rId42" Type="http://schemas.openxmlformats.org/officeDocument/2006/relationships/image" Target="../media/image60.wmf"/><Relationship Id="rId41" Type="http://schemas.openxmlformats.org/officeDocument/2006/relationships/oleObject" Target="../embeddings/oleObject39.bin"/><Relationship Id="rId40" Type="http://schemas.openxmlformats.org/officeDocument/2006/relationships/image" Target="../media/image59.wmf"/><Relationship Id="rId4" Type="http://schemas.openxmlformats.org/officeDocument/2006/relationships/oleObject" Target="../embeddings/oleObject23.bin"/><Relationship Id="rId39" Type="http://schemas.openxmlformats.org/officeDocument/2006/relationships/oleObject" Target="../embeddings/oleObject38.bin"/><Relationship Id="rId38" Type="http://schemas.openxmlformats.org/officeDocument/2006/relationships/tags" Target="../tags/tag8.xml"/><Relationship Id="rId37" Type="http://schemas.openxmlformats.org/officeDocument/2006/relationships/image" Target="../media/image58.wmf"/><Relationship Id="rId36" Type="http://schemas.openxmlformats.org/officeDocument/2006/relationships/oleObject" Target="../embeddings/oleObject37.bin"/><Relationship Id="rId35" Type="http://schemas.openxmlformats.org/officeDocument/2006/relationships/image" Target="../media/image57.wmf"/><Relationship Id="rId34" Type="http://schemas.openxmlformats.org/officeDocument/2006/relationships/oleObject" Target="../embeddings/oleObject36.bin"/><Relationship Id="rId33" Type="http://schemas.openxmlformats.org/officeDocument/2006/relationships/image" Target="../media/image56.wmf"/><Relationship Id="rId32" Type="http://schemas.openxmlformats.org/officeDocument/2006/relationships/oleObject" Target="../embeddings/oleObject35.bin"/><Relationship Id="rId31" Type="http://schemas.openxmlformats.org/officeDocument/2006/relationships/tags" Target="../tags/tag7.xml"/><Relationship Id="rId30" Type="http://schemas.openxmlformats.org/officeDocument/2006/relationships/image" Target="../media/image55.wmf"/><Relationship Id="rId3" Type="http://schemas.openxmlformats.org/officeDocument/2006/relationships/tags" Target="../tags/tag3.xml"/><Relationship Id="rId29" Type="http://schemas.openxmlformats.org/officeDocument/2006/relationships/oleObject" Target="../embeddings/oleObject34.bin"/><Relationship Id="rId28" Type="http://schemas.openxmlformats.org/officeDocument/2006/relationships/image" Target="../media/image54.wmf"/><Relationship Id="rId27" Type="http://schemas.openxmlformats.org/officeDocument/2006/relationships/oleObject" Target="../embeddings/oleObject33.bin"/><Relationship Id="rId26" Type="http://schemas.openxmlformats.org/officeDocument/2006/relationships/image" Target="../media/image53.wmf"/><Relationship Id="rId25" Type="http://schemas.openxmlformats.org/officeDocument/2006/relationships/oleObject" Target="../embeddings/oleObject32.bin"/><Relationship Id="rId24" Type="http://schemas.openxmlformats.org/officeDocument/2006/relationships/tags" Target="../tags/tag6.xml"/><Relationship Id="rId23" Type="http://schemas.openxmlformats.org/officeDocument/2006/relationships/image" Target="../media/image52.wmf"/><Relationship Id="rId22" Type="http://schemas.openxmlformats.org/officeDocument/2006/relationships/oleObject" Target="../embeddings/oleObject31.bin"/><Relationship Id="rId21" Type="http://schemas.openxmlformats.org/officeDocument/2006/relationships/image" Target="../media/image51.wmf"/><Relationship Id="rId20" Type="http://schemas.openxmlformats.org/officeDocument/2006/relationships/oleObject" Target="../embeddings/oleObject30.bin"/><Relationship Id="rId2" Type="http://schemas.openxmlformats.org/officeDocument/2006/relationships/image" Target="../media/image2.png"/><Relationship Id="rId19" Type="http://schemas.openxmlformats.org/officeDocument/2006/relationships/image" Target="../media/image50.wmf"/><Relationship Id="rId18" Type="http://schemas.openxmlformats.org/officeDocument/2006/relationships/oleObject" Target="../embeddings/oleObject29.bin"/><Relationship Id="rId17" Type="http://schemas.openxmlformats.org/officeDocument/2006/relationships/tags" Target="../tags/tag5.xml"/><Relationship Id="rId16" Type="http://schemas.openxmlformats.org/officeDocument/2006/relationships/image" Target="../media/image49.wmf"/><Relationship Id="rId15" Type="http://schemas.openxmlformats.org/officeDocument/2006/relationships/oleObject" Target="../embeddings/oleObject28.bin"/><Relationship Id="rId14" Type="http://schemas.openxmlformats.org/officeDocument/2006/relationships/image" Target="../media/image48.wmf"/><Relationship Id="rId13" Type="http://schemas.openxmlformats.org/officeDocument/2006/relationships/oleObject" Target="../embeddings/oleObject27.bin"/><Relationship Id="rId12" Type="http://schemas.openxmlformats.org/officeDocument/2006/relationships/image" Target="../media/image47.wmf"/><Relationship Id="rId11" Type="http://schemas.openxmlformats.org/officeDocument/2006/relationships/oleObject" Target="../embeddings/oleObject26.bin"/><Relationship Id="rId10" Type="http://schemas.openxmlformats.org/officeDocument/2006/relationships/tags" Target="../tags/tag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nvSpPr>
        <p:spPr>
          <a:xfrm>
            <a:off x="486922" y="1586365"/>
            <a:ext cx="11218156" cy="1445260"/>
          </a:xfrm>
          <a:prstGeom prst="rect">
            <a:avLst/>
          </a:prstGeom>
          <a:noFill/>
        </p:spPr>
        <p:txBody>
          <a:bodyPr wrap="square" rtlCol="0">
            <a:spAutoFit/>
          </a:bodyPr>
          <a:lstStyle/>
          <a:p>
            <a:pPr marR="5080" lvl="1" algn="ctr">
              <a:spcBef>
                <a:spcPts val="105"/>
              </a:spcBef>
            </a:pPr>
            <a:r>
              <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AHEAD：本地差分隐私下针对范围查询的自适应层次分解方法</a:t>
            </a: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2022.09</a:t>
            </a:r>
            <a:r>
              <a:rPr lang="en-US" altLang="zh-CN" sz="2400" dirty="0">
                <a:effectLst>
                  <a:outerShdw blurRad="38100" dist="19050" dir="2700000" algn="tl" rotWithShape="0">
                    <a:schemeClr val="dk1">
                      <a:alpha val="40000"/>
                    </a:schemeClr>
                  </a:outerShdw>
                </a:effectLst>
                <a:latin typeface="Times New Roman" panose="02020603050405020304" charset="0"/>
              </a:rPr>
              <a:t>. 19</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922020"/>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 Du L ,  Zhang Z ,  Bai S , et al. AHEAD: Adaptive Hierarchical Decomposition for Range Query under Local Differential Privacy[C]//Proceedings of the 2021 ACM SIGSAC Conference on Computer and Communications Security (CCS '21), 2021.</a:t>
            </a:r>
            <a:r>
              <a:rPr lang="en-US" altLang="zh-CN" dirty="0">
                <a:sym typeface="+mn-ea"/>
              </a:rPr>
              <a:t>DOI:</a:t>
            </a:r>
            <a:r>
              <a:rPr lang="en-US" altLang="zh-CN" dirty="0"/>
              <a:t>10.1145/3299869.3300102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1701" y="2409044"/>
            <a:ext cx="5383129" cy="2823276"/>
            <a:chOff x="2829662" y="2206560"/>
            <a:chExt cx="5383129" cy="2823276"/>
          </a:xfrm>
        </p:grpSpPr>
        <p:grpSp>
          <p:nvGrpSpPr>
            <p:cNvPr id="55" name="组合 54"/>
            <p:cNvGrpSpPr/>
            <p:nvPr/>
          </p:nvGrpSpPr>
          <p:grpSpPr>
            <a:xfrm>
              <a:off x="3136798" y="2992756"/>
              <a:ext cx="5070913" cy="601475"/>
              <a:chOff x="1410624" y="1453136"/>
              <a:chExt cx="5070913" cy="601475"/>
            </a:xfrm>
          </p:grpSpPr>
          <p:sp>
            <p:nvSpPr>
              <p:cNvPr id="67" name="五边形 66"/>
              <p:cNvSpPr/>
              <p:nvPr/>
            </p:nvSpPr>
            <p:spPr>
              <a:xfrm rot="10800000">
                <a:off x="1410624" y="1473456"/>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68" name="五边形 10"/>
              <p:cNvSpPr/>
              <p:nvPr/>
            </p:nvSpPr>
            <p:spPr>
              <a:xfrm rot="21600000">
                <a:off x="1565438" y="1453136"/>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en-US" altLang="en-AU" sz="2500" b="1" dirty="0">
                    <a:solidFill>
                      <a:srgbClr val="FF0000"/>
                    </a:solidFill>
                    <a:sym typeface="+mn-ea"/>
                  </a:rPr>
                  <a:t>AHEAD</a:t>
                </a:r>
                <a:r>
                  <a:rPr lang="zh-CN" altLang="en-US" sz="2500" b="1" dirty="0">
                    <a:solidFill>
                      <a:srgbClr val="FF0000"/>
                    </a:solidFill>
                    <a:sym typeface="+mn-ea"/>
                  </a:rPr>
                  <a:t>设计</a:t>
                </a:r>
                <a:endParaRPr lang="zh-CN" altLang="en-US" sz="2500" b="1" dirty="0">
                  <a:solidFill>
                    <a:srgbClr val="FF0000"/>
                  </a:solidFill>
                  <a:sym typeface="+mn-ea"/>
                </a:endParaRPr>
              </a:p>
            </p:txBody>
          </p:sp>
        </p:grpSp>
        <p:sp>
          <p:nvSpPr>
            <p:cNvPr id="56" name="椭圆 55"/>
            <p:cNvSpPr/>
            <p:nvPr/>
          </p:nvSpPr>
          <p:spPr>
            <a:xfrm>
              <a:off x="2829662" y="299275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3975" y="6369685"/>
            <a:ext cx="599440" cy="365125"/>
          </a:xfrm>
        </p:spPr>
        <p:txBody>
          <a:bodyPr/>
          <a:lstStyle/>
          <a:p>
            <a:fld id="{565CE74E-AB26-4998-AD42-012C4C1AD076}" type="slidenum">
              <a:rPr lang="zh-CN" altLang="en-US" sz="2400" smtClean="0">
                <a:solidFill>
                  <a:schemeClr val="bg1"/>
                </a:solidFill>
              </a:rPr>
            </a:fld>
            <a:endParaRPr lang="zh-CN" altLang="en-US" sz="1800" dirty="0">
              <a:solidFill>
                <a:schemeClr val="bg1"/>
              </a:solidFill>
            </a:endParaRPr>
          </a:p>
        </p:txBody>
      </p:sp>
      <p:sp>
        <p:nvSpPr>
          <p:cNvPr id="28" name="五边形 66"/>
          <p:cNvSpPr/>
          <p:nvPr/>
        </p:nvSpPr>
        <p:spPr>
          <a:xfrm rot="10800000">
            <a:off x="3383442" y="476548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8731" y="476548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总结与展望</a:t>
            </a:r>
            <a:endParaRPr lang="zh-CN" altLang="en-US" sz="2500" b="1" dirty="0">
              <a:solidFill>
                <a:schemeClr val="tx1"/>
              </a:solidFill>
              <a:sym typeface="+mn-ea"/>
            </a:endParaRPr>
          </a:p>
        </p:txBody>
      </p:sp>
      <p:sp>
        <p:nvSpPr>
          <p:cNvPr id="30" name="椭圆 29"/>
          <p:cNvSpPr/>
          <p:nvPr/>
        </p:nvSpPr>
        <p:spPr>
          <a:xfrm>
            <a:off x="3066781" y="476548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93577" y="482587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26" name="五边形 66"/>
          <p:cNvSpPr/>
          <p:nvPr/>
        </p:nvSpPr>
        <p:spPr>
          <a:xfrm rot="10800000">
            <a:off x="3378362" y="398119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2" name="五边形 10"/>
          <p:cNvSpPr/>
          <p:nvPr/>
        </p:nvSpPr>
        <p:spPr>
          <a:xfrm>
            <a:off x="3523651" y="398119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实验比较</a:t>
            </a:r>
            <a:endParaRPr lang="zh-CN" altLang="en-US" sz="2500" b="1" dirty="0">
              <a:solidFill>
                <a:schemeClr val="tx1"/>
              </a:solidFill>
              <a:sym typeface="+mn-ea"/>
            </a:endParaRPr>
          </a:p>
        </p:txBody>
      </p:sp>
      <p:sp>
        <p:nvSpPr>
          <p:cNvPr id="33" name="椭圆 32"/>
          <p:cNvSpPr/>
          <p:nvPr/>
        </p:nvSpPr>
        <p:spPr>
          <a:xfrm>
            <a:off x="3061701" y="398119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4" name="文本框 10"/>
          <p:cNvSpPr txBox="1"/>
          <p:nvPr/>
        </p:nvSpPr>
        <p:spPr>
          <a:xfrm>
            <a:off x="3188497" y="404158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215" y="207738"/>
            <a:ext cx="5580413" cy="1120672"/>
          </a:xfrm>
        </p:spPr>
        <p:txBody>
          <a:bodyPr>
            <a:normAutofit/>
          </a:bodyPr>
          <a:lstStyle/>
          <a:p>
            <a:r>
              <a:rPr lang="en-US" altLang="zh-CN" sz="4000" b="1" dirty="0">
                <a:sym typeface="+mn-ea"/>
              </a:rPr>
              <a:t>2.1 AHEAD</a:t>
            </a:r>
            <a:endParaRPr lang="zh-CN" altLang="en-US" sz="36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44" name="文本框 43"/>
          <p:cNvSpPr txBox="1"/>
          <p:nvPr/>
        </p:nvSpPr>
        <p:spPr>
          <a:xfrm>
            <a:off x="443595" y="1359300"/>
            <a:ext cx="10238052" cy="398780"/>
          </a:xfrm>
          <a:prstGeom prst="rect">
            <a:avLst/>
          </a:prstGeom>
          <a:noFill/>
        </p:spPr>
        <p:txBody>
          <a:bodyPr wrap="square" rtlCol="0">
            <a:spAutoFit/>
          </a:bodyPr>
          <a:lstStyle/>
          <a:p>
            <a:pPr indent="457200"/>
            <a:r>
              <a:rPr lang="en-US" altLang="zh-CN" sz="2000" dirty="0">
                <a:latin typeface="Arial" panose="020B0604020202020204" pitchFamily="34" charset="0"/>
              </a:rPr>
              <a:t>AHEAD</a:t>
            </a:r>
            <a:r>
              <a:rPr lang="zh-CN" altLang="en-US" sz="2000" dirty="0">
                <a:latin typeface="Arial" panose="020B0604020202020204" pitchFamily="34" charset="0"/>
              </a:rPr>
              <a:t>是严格满足ε</a:t>
            </a:r>
            <a:r>
              <a:rPr lang="en-US" altLang="zh-CN" sz="2000" dirty="0">
                <a:latin typeface="Arial" panose="020B0604020202020204" pitchFamily="34" charset="0"/>
              </a:rPr>
              <a:t>-LDP</a:t>
            </a:r>
            <a:r>
              <a:rPr lang="zh-CN" altLang="en-US" sz="2000" dirty="0">
                <a:latin typeface="Arial" panose="020B0604020202020204" pitchFamily="34" charset="0"/>
              </a:rPr>
              <a:t>差分隐私的自适应范围查询机制</a:t>
            </a:r>
            <a:endParaRPr lang="zh-CN" altLang="en-US" sz="2000" dirty="0">
              <a:latin typeface="Arial" panose="020B0604020202020204" pitchFamily="34" charset="0"/>
            </a:endParaRPr>
          </a:p>
        </p:txBody>
      </p:sp>
      <p:sp>
        <p:nvSpPr>
          <p:cNvPr id="45" name="文本框 44"/>
          <p:cNvSpPr txBox="1"/>
          <p:nvPr/>
        </p:nvSpPr>
        <p:spPr>
          <a:xfrm>
            <a:off x="925560" y="1849365"/>
            <a:ext cx="10077971" cy="706755"/>
          </a:xfrm>
          <a:prstGeom prst="rect">
            <a:avLst/>
          </a:prstGeom>
          <a:noFill/>
        </p:spPr>
        <p:txBody>
          <a:bodyPr wrap="square">
            <a:spAutoFit/>
          </a:bodyPr>
          <a:lstStyle/>
          <a:p>
            <a:pPr indent="0">
              <a:buFont typeface="Wingdings" panose="05000000000000000000" pitchFamily="2" charset="2"/>
              <a:buNone/>
            </a:pPr>
            <a:r>
              <a:rPr lang="zh-CN" altLang="en-US" sz="2000" dirty="0">
                <a:latin typeface="Arial" panose="020B0604020202020204" pitchFamily="34" charset="0"/>
              </a:rPr>
              <a:t>目的：简单的来说</a:t>
            </a:r>
            <a:r>
              <a:rPr lang="en-US" altLang="zh-CN" sz="2000" dirty="0">
                <a:latin typeface="Arial" panose="020B0604020202020204" pitchFamily="34" charset="0"/>
              </a:rPr>
              <a:t>AHEAD</a:t>
            </a:r>
            <a:r>
              <a:rPr lang="zh-CN" altLang="en-US" sz="2000" dirty="0">
                <a:latin typeface="Arial" panose="020B0604020202020204" pitchFamily="34" charset="0"/>
              </a:rPr>
              <a:t>是平衡粗粒度引起的非均匀分布误差和过细的粒度引起的噪声误差累积的自适应粒度分解方法。</a:t>
            </a:r>
            <a:endParaRPr lang="zh-CN" altLang="en-US" sz="2000" dirty="0">
              <a:latin typeface="Arial" panose="020B0604020202020204" pitchFamily="34" charset="0"/>
            </a:endParaRPr>
          </a:p>
        </p:txBody>
      </p:sp>
      <p:sp>
        <p:nvSpPr>
          <p:cNvPr id="68" name="文本框 67"/>
          <p:cNvSpPr txBox="1"/>
          <p:nvPr/>
        </p:nvSpPr>
        <p:spPr>
          <a:xfrm>
            <a:off x="875030" y="6185535"/>
            <a:ext cx="10441940" cy="645160"/>
          </a:xfrm>
          <a:prstGeom prst="rect">
            <a:avLst/>
          </a:prstGeom>
          <a:noFill/>
        </p:spPr>
        <p:txBody>
          <a:bodyPr wrap="square">
            <a:spAutoFit/>
          </a:bodyPr>
          <a:lstStyle/>
          <a:p>
            <a:r>
              <a:rPr lang="zh-CN" altLang="en-US" dirty="0"/>
              <a:t>合理的分配区间可以使得噪声带来的误差降低，同时控制粗粒度下非均匀分布误差不会增大过快，从而提高查询的精准度</a:t>
            </a:r>
            <a:endParaRPr lang="zh-CN" altLang="en-US" dirty="0"/>
          </a:p>
        </p:txBody>
      </p:sp>
      <p:pic>
        <p:nvPicPr>
          <p:cNvPr id="4" name="图片 3"/>
          <p:cNvPicPr>
            <a:picLocks noChangeAspect="1"/>
          </p:cNvPicPr>
          <p:nvPr/>
        </p:nvPicPr>
        <p:blipFill>
          <a:blip r:embed="rId3"/>
          <a:stretch>
            <a:fillRect/>
          </a:stretch>
        </p:blipFill>
        <p:spPr>
          <a:xfrm>
            <a:off x="1278890" y="2656205"/>
            <a:ext cx="1351915" cy="1514475"/>
          </a:xfrm>
          <a:prstGeom prst="rect">
            <a:avLst/>
          </a:prstGeom>
        </p:spPr>
      </p:pic>
      <p:sp>
        <p:nvSpPr>
          <p:cNvPr id="5" name="圆角矩形 4"/>
          <p:cNvSpPr/>
          <p:nvPr/>
        </p:nvSpPr>
        <p:spPr>
          <a:xfrm>
            <a:off x="2971165" y="2992755"/>
            <a:ext cx="1298575" cy="8724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Baseline</a:t>
            </a:r>
            <a:endParaRPr lang="en-US" altLang="zh-CN"/>
          </a:p>
          <a:p>
            <a:pPr algn="ctr"/>
            <a:r>
              <a:rPr lang="en-US" altLang="zh-CN"/>
              <a:t>strategy</a:t>
            </a:r>
            <a:endParaRPr lang="en-US" altLang="zh-CN"/>
          </a:p>
        </p:txBody>
      </p:sp>
      <p:pic>
        <p:nvPicPr>
          <p:cNvPr id="7" name="图片 6"/>
          <p:cNvPicPr>
            <a:picLocks noChangeAspect="1"/>
          </p:cNvPicPr>
          <p:nvPr/>
        </p:nvPicPr>
        <p:blipFill>
          <a:blip r:embed="rId4"/>
          <a:stretch>
            <a:fillRect/>
          </a:stretch>
        </p:blipFill>
        <p:spPr>
          <a:xfrm>
            <a:off x="4794885" y="2717165"/>
            <a:ext cx="1700530" cy="1440815"/>
          </a:xfrm>
          <a:prstGeom prst="rect">
            <a:avLst/>
          </a:prstGeom>
        </p:spPr>
      </p:pic>
      <p:cxnSp>
        <p:nvCxnSpPr>
          <p:cNvPr id="8" name="直接箭头连接符 7"/>
          <p:cNvCxnSpPr/>
          <p:nvPr/>
        </p:nvCxnSpPr>
        <p:spPr>
          <a:xfrm>
            <a:off x="2636520" y="3185160"/>
            <a:ext cx="3346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flipH="1">
            <a:off x="2616200" y="3540760"/>
            <a:ext cx="35496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0" name="直接箭头连接符 9"/>
          <p:cNvCxnSpPr>
            <a:stCxn id="5" idx="3"/>
            <a:endCxn id="7" idx="1"/>
          </p:cNvCxnSpPr>
          <p:nvPr/>
        </p:nvCxnSpPr>
        <p:spPr>
          <a:xfrm>
            <a:off x="4269740" y="3429000"/>
            <a:ext cx="525145" cy="88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3" name="椭圆 12"/>
          <p:cNvSpPr/>
          <p:nvPr/>
        </p:nvSpPr>
        <p:spPr>
          <a:xfrm>
            <a:off x="9092565" y="2972435"/>
            <a:ext cx="2038350" cy="8724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Questioner</a:t>
            </a:r>
            <a:endParaRPr lang="en-US" altLang="zh-CN"/>
          </a:p>
        </p:txBody>
      </p:sp>
      <p:sp>
        <p:nvSpPr>
          <p:cNvPr id="19" name="文本框 18"/>
          <p:cNvSpPr txBox="1"/>
          <p:nvPr/>
        </p:nvSpPr>
        <p:spPr>
          <a:xfrm>
            <a:off x="6637655" y="2867025"/>
            <a:ext cx="2284730" cy="368300"/>
          </a:xfrm>
          <a:prstGeom prst="rect">
            <a:avLst/>
          </a:prstGeom>
          <a:noFill/>
        </p:spPr>
        <p:txBody>
          <a:bodyPr wrap="none" rtlCol="0">
            <a:spAutoFit/>
          </a:bodyPr>
          <a:p>
            <a:r>
              <a:rPr lang="en-US" altLang="zh-CN"/>
              <a:t>frequence([0,5]) = </a:t>
            </a:r>
            <a:r>
              <a:rPr lang="zh-CN" altLang="en-US"/>
              <a:t>？</a:t>
            </a:r>
            <a:endParaRPr lang="zh-CN" altLang="en-US"/>
          </a:p>
        </p:txBody>
      </p:sp>
      <p:sp>
        <p:nvSpPr>
          <p:cNvPr id="20" name="文本框 19"/>
          <p:cNvSpPr txBox="1"/>
          <p:nvPr/>
        </p:nvSpPr>
        <p:spPr>
          <a:xfrm>
            <a:off x="6637655" y="3635375"/>
            <a:ext cx="1586230" cy="368300"/>
          </a:xfrm>
          <a:prstGeom prst="rect">
            <a:avLst/>
          </a:prstGeom>
          <a:noFill/>
        </p:spPr>
        <p:txBody>
          <a:bodyPr wrap="none" rtlCol="0">
            <a:spAutoFit/>
          </a:bodyPr>
          <a:p>
            <a:r>
              <a:rPr lang="en-US" altLang="zh-CN"/>
              <a:t>Answer: 0.5 +</a:t>
            </a:r>
            <a:endParaRPr lang="zh-CN" altLang="en-US"/>
          </a:p>
        </p:txBody>
      </p:sp>
      <p:sp>
        <p:nvSpPr>
          <p:cNvPr id="22" name="圆角矩形 21"/>
          <p:cNvSpPr/>
          <p:nvPr/>
        </p:nvSpPr>
        <p:spPr>
          <a:xfrm>
            <a:off x="2976880" y="4803775"/>
            <a:ext cx="1298575" cy="8724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Adaptive</a:t>
            </a:r>
            <a:endParaRPr lang="en-US" altLang="zh-CN"/>
          </a:p>
          <a:p>
            <a:pPr algn="ctr"/>
            <a:r>
              <a:rPr lang="en-US" altLang="zh-CN"/>
              <a:t>strategy</a:t>
            </a:r>
            <a:endParaRPr lang="en-US" altLang="zh-CN"/>
          </a:p>
        </p:txBody>
      </p:sp>
      <p:cxnSp>
        <p:nvCxnSpPr>
          <p:cNvPr id="24" name="直接箭头连接符 23"/>
          <p:cNvCxnSpPr/>
          <p:nvPr/>
        </p:nvCxnSpPr>
        <p:spPr>
          <a:xfrm>
            <a:off x="2642235" y="4996180"/>
            <a:ext cx="33464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直接箭头连接符 25"/>
          <p:cNvCxnSpPr/>
          <p:nvPr/>
        </p:nvCxnSpPr>
        <p:spPr>
          <a:xfrm flipH="1">
            <a:off x="2621915" y="5351780"/>
            <a:ext cx="35496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22" idx="3"/>
            <a:endCxn id="23" idx="1"/>
          </p:cNvCxnSpPr>
          <p:nvPr/>
        </p:nvCxnSpPr>
        <p:spPr>
          <a:xfrm>
            <a:off x="4275455" y="5240020"/>
            <a:ext cx="525145" cy="88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8" name="椭圆 27"/>
          <p:cNvSpPr/>
          <p:nvPr/>
        </p:nvSpPr>
        <p:spPr>
          <a:xfrm>
            <a:off x="9092565" y="4915535"/>
            <a:ext cx="2038350" cy="87249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Questioner</a:t>
            </a:r>
            <a:endParaRPr lang="en-US" altLang="zh-CN"/>
          </a:p>
        </p:txBody>
      </p:sp>
      <p:sp>
        <p:nvSpPr>
          <p:cNvPr id="31" name="文本框 30"/>
          <p:cNvSpPr txBox="1"/>
          <p:nvPr/>
        </p:nvSpPr>
        <p:spPr>
          <a:xfrm>
            <a:off x="6882130" y="4831080"/>
            <a:ext cx="2246630" cy="368300"/>
          </a:xfrm>
          <a:prstGeom prst="rect">
            <a:avLst/>
          </a:prstGeom>
          <a:noFill/>
        </p:spPr>
        <p:txBody>
          <a:bodyPr wrap="none" rtlCol="0">
            <a:spAutoFit/>
          </a:bodyPr>
          <a:p>
            <a:pPr algn="l"/>
            <a:r>
              <a:rPr lang="en-US" altLang="zh-CN"/>
              <a:t>frequence</a:t>
            </a:r>
            <a:r>
              <a:rPr lang="en-US" altLang="zh-CN">
                <a:sym typeface="+mn-ea"/>
              </a:rPr>
              <a:t>([0,5]) </a:t>
            </a:r>
            <a:r>
              <a:rPr lang="en-US" altLang="zh-CN"/>
              <a:t> = ?</a:t>
            </a:r>
            <a:endParaRPr lang="en-US" altLang="zh-CN"/>
          </a:p>
        </p:txBody>
      </p:sp>
      <p:sp>
        <p:nvSpPr>
          <p:cNvPr id="32" name="文本框 31"/>
          <p:cNvSpPr txBox="1"/>
          <p:nvPr/>
        </p:nvSpPr>
        <p:spPr>
          <a:xfrm>
            <a:off x="6800850" y="5554345"/>
            <a:ext cx="1586230" cy="368300"/>
          </a:xfrm>
          <a:prstGeom prst="rect">
            <a:avLst/>
          </a:prstGeom>
          <a:noFill/>
        </p:spPr>
        <p:txBody>
          <a:bodyPr wrap="none" rtlCol="0">
            <a:spAutoFit/>
          </a:bodyPr>
          <a:p>
            <a:r>
              <a:rPr lang="en-US" altLang="zh-CN"/>
              <a:t>Answer:0.5 + </a:t>
            </a:r>
            <a:endParaRPr lang="en-US" altLang="zh-CN"/>
          </a:p>
        </p:txBody>
      </p:sp>
      <p:pic>
        <p:nvPicPr>
          <p:cNvPr id="33" name="图片 32"/>
          <p:cNvPicPr>
            <a:picLocks noChangeAspect="1"/>
          </p:cNvPicPr>
          <p:nvPr/>
        </p:nvPicPr>
        <p:blipFill>
          <a:blip r:embed="rId5"/>
          <a:stretch>
            <a:fillRect/>
          </a:stretch>
        </p:blipFill>
        <p:spPr>
          <a:xfrm>
            <a:off x="1303020" y="4365625"/>
            <a:ext cx="1339215" cy="1473835"/>
          </a:xfrm>
          <a:prstGeom prst="rect">
            <a:avLst/>
          </a:prstGeom>
        </p:spPr>
      </p:pic>
      <p:pic>
        <p:nvPicPr>
          <p:cNvPr id="34" name="图片 33"/>
          <p:cNvPicPr>
            <a:picLocks noChangeAspect="1"/>
          </p:cNvPicPr>
          <p:nvPr/>
        </p:nvPicPr>
        <p:blipFill>
          <a:blip r:embed="rId6"/>
          <a:stretch>
            <a:fillRect/>
          </a:stretch>
        </p:blipFill>
        <p:spPr>
          <a:xfrm>
            <a:off x="4787265" y="4516755"/>
            <a:ext cx="1714500" cy="1088390"/>
          </a:xfrm>
          <a:prstGeom prst="rect">
            <a:avLst/>
          </a:prstGeom>
        </p:spPr>
      </p:pic>
      <p:cxnSp>
        <p:nvCxnSpPr>
          <p:cNvPr id="11" name="直接箭头连接符 10"/>
          <p:cNvCxnSpPr/>
          <p:nvPr/>
        </p:nvCxnSpPr>
        <p:spPr>
          <a:xfrm flipH="1" flipV="1">
            <a:off x="6442075" y="3288030"/>
            <a:ext cx="2651760" cy="101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6513195" y="3562350"/>
            <a:ext cx="262128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3" name="对象 -2147482622"/>
          <p:cNvGraphicFramePr>
            <a:graphicFrameLocks noChangeAspect="1"/>
          </p:cNvGraphicFramePr>
          <p:nvPr/>
        </p:nvGraphicFramePr>
        <p:xfrm>
          <a:off x="8099425" y="3636010"/>
          <a:ext cx="504825" cy="367665"/>
        </p:xfrm>
        <a:graphic>
          <a:graphicData uri="http://schemas.openxmlformats.org/presentationml/2006/ole">
            <mc:AlternateContent xmlns:mc="http://schemas.openxmlformats.org/markup-compatibility/2006">
              <mc:Choice xmlns:v="urn:schemas-microsoft-com:vml" Requires="v">
                <p:oleObj spid="_x0000_s3076" name="" r:id="rId7" imgW="279400" imgH="203200" progId="Equation.KSEE3">
                  <p:embed/>
                </p:oleObj>
              </mc:Choice>
              <mc:Fallback>
                <p:oleObj name="" r:id="rId7" imgW="279400" imgH="203200" progId="Equation.KSEE3">
                  <p:embed/>
                  <p:pic>
                    <p:nvPicPr>
                      <p:cNvPr id="0" name="图片 3075"/>
                      <p:cNvPicPr/>
                      <p:nvPr/>
                    </p:nvPicPr>
                    <p:blipFill>
                      <a:blip r:embed="rId8"/>
                      <a:stretch>
                        <a:fillRect/>
                      </a:stretch>
                    </p:blipFill>
                    <p:spPr>
                      <a:xfrm>
                        <a:off x="8099425" y="3636010"/>
                        <a:ext cx="504825" cy="367665"/>
                      </a:xfrm>
                      <a:prstGeom prst="rect">
                        <a:avLst/>
                      </a:prstGeom>
                      <a:noFill/>
                      <a:ln w="38100">
                        <a:noFill/>
                        <a:miter/>
                      </a:ln>
                    </p:spPr>
                  </p:pic>
                </p:oleObj>
              </mc:Fallback>
            </mc:AlternateContent>
          </a:graphicData>
        </a:graphic>
      </p:graphicFrame>
      <p:cxnSp>
        <p:nvCxnSpPr>
          <p:cNvPr id="36" name="直接箭头连接符 35"/>
          <p:cNvCxnSpPr/>
          <p:nvPr/>
        </p:nvCxnSpPr>
        <p:spPr>
          <a:xfrm flipH="1" flipV="1">
            <a:off x="6503035" y="5228590"/>
            <a:ext cx="2580640" cy="3048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7" name="直接箭头连接符 36"/>
          <p:cNvCxnSpPr/>
          <p:nvPr/>
        </p:nvCxnSpPr>
        <p:spPr>
          <a:xfrm flipV="1">
            <a:off x="6503035" y="5472430"/>
            <a:ext cx="2570480" cy="101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graphicFrame>
        <p:nvGraphicFramePr>
          <p:cNvPr id="38" name="对象 -2147482622"/>
          <p:cNvGraphicFramePr>
            <a:graphicFrameLocks noChangeAspect="1"/>
          </p:cNvGraphicFramePr>
          <p:nvPr/>
        </p:nvGraphicFramePr>
        <p:xfrm>
          <a:off x="8381365" y="5534025"/>
          <a:ext cx="459740" cy="335280"/>
        </p:xfrm>
        <a:graphic>
          <a:graphicData uri="http://schemas.openxmlformats.org/presentationml/2006/ole">
            <mc:AlternateContent xmlns:mc="http://schemas.openxmlformats.org/markup-compatibility/2006">
              <mc:Choice xmlns:v="urn:schemas-microsoft-com:vml" Requires="v">
                <p:oleObj spid="_x0000_s39" name="" r:id="rId9" imgW="279400" imgH="203200" progId="Equation.KSEE3">
                  <p:embed/>
                </p:oleObj>
              </mc:Choice>
              <mc:Fallback>
                <p:oleObj name="" r:id="rId9" imgW="279400" imgH="203200" progId="Equation.KSEE3">
                  <p:embed/>
                  <p:pic>
                    <p:nvPicPr>
                      <p:cNvPr id="0" name="图片 3075"/>
                      <p:cNvPicPr/>
                      <p:nvPr/>
                    </p:nvPicPr>
                    <p:blipFill>
                      <a:blip r:embed="rId10"/>
                      <a:stretch>
                        <a:fillRect/>
                      </a:stretch>
                    </p:blipFill>
                    <p:spPr>
                      <a:xfrm>
                        <a:off x="8381365" y="5534025"/>
                        <a:ext cx="459740" cy="335280"/>
                      </a:xfrm>
                      <a:prstGeom prst="rect">
                        <a:avLst/>
                      </a:prstGeom>
                      <a:noFill/>
                      <a:ln w="38100">
                        <a:noFill/>
                        <a:miter/>
                      </a:ln>
                    </p:spPr>
                  </p:pic>
                </p:oleObj>
              </mc:Fallback>
            </mc:AlternateContent>
          </a:graphicData>
        </a:graphic>
      </p:graphicFrame>
      <p:sp>
        <p:nvSpPr>
          <p:cNvPr id="40" name="文本框 39"/>
          <p:cNvSpPr txBox="1"/>
          <p:nvPr/>
        </p:nvSpPr>
        <p:spPr>
          <a:xfrm>
            <a:off x="6726555" y="4017010"/>
            <a:ext cx="1478280" cy="368300"/>
          </a:xfrm>
          <a:prstGeom prst="rect">
            <a:avLst/>
          </a:prstGeom>
          <a:noFill/>
        </p:spPr>
        <p:txBody>
          <a:bodyPr wrap="none" rtlCol="0">
            <a:spAutoFit/>
          </a:bodyPr>
          <a:p>
            <a:r>
              <a:rPr lang="en-US" altLang="zh-CN"/>
              <a:t>Query error: </a:t>
            </a:r>
            <a:endParaRPr lang="zh-CN" altLang="en-US"/>
          </a:p>
        </p:txBody>
      </p:sp>
      <p:graphicFrame>
        <p:nvGraphicFramePr>
          <p:cNvPr id="41" name="对象 -2147482622"/>
          <p:cNvGraphicFramePr>
            <a:graphicFrameLocks noChangeAspect="1"/>
          </p:cNvGraphicFramePr>
          <p:nvPr/>
        </p:nvGraphicFramePr>
        <p:xfrm>
          <a:off x="8099425" y="4013200"/>
          <a:ext cx="504825" cy="367665"/>
        </p:xfrm>
        <a:graphic>
          <a:graphicData uri="http://schemas.openxmlformats.org/presentationml/2006/ole">
            <mc:AlternateContent xmlns:mc="http://schemas.openxmlformats.org/markup-compatibility/2006">
              <mc:Choice xmlns:v="urn:schemas-microsoft-com:vml" Requires="v">
                <p:oleObj spid="_x0000_s42" name="" r:id="rId11" imgW="279400" imgH="203200" progId="Equation.KSEE3">
                  <p:embed/>
                </p:oleObj>
              </mc:Choice>
              <mc:Fallback>
                <p:oleObj name="" r:id="rId11" imgW="279400" imgH="203200" progId="Equation.KSEE3">
                  <p:embed/>
                  <p:pic>
                    <p:nvPicPr>
                      <p:cNvPr id="0" name="图片 3075"/>
                      <p:cNvPicPr/>
                      <p:nvPr/>
                    </p:nvPicPr>
                    <p:blipFill>
                      <a:blip r:embed="rId12"/>
                      <a:stretch>
                        <a:fillRect/>
                      </a:stretch>
                    </p:blipFill>
                    <p:spPr>
                      <a:xfrm>
                        <a:off x="8099425" y="4013200"/>
                        <a:ext cx="504825" cy="367665"/>
                      </a:xfrm>
                      <a:prstGeom prst="rect">
                        <a:avLst/>
                      </a:prstGeom>
                      <a:noFill/>
                      <a:ln w="38100">
                        <a:noFill/>
                        <a:miter/>
                      </a:ln>
                    </p:spPr>
                  </p:pic>
                </p:oleObj>
              </mc:Fallback>
            </mc:AlternateContent>
          </a:graphicData>
        </a:graphic>
      </p:graphicFrame>
      <p:sp>
        <p:nvSpPr>
          <p:cNvPr id="43" name="文本框 42"/>
          <p:cNvSpPr txBox="1"/>
          <p:nvPr/>
        </p:nvSpPr>
        <p:spPr>
          <a:xfrm>
            <a:off x="6955155" y="5876925"/>
            <a:ext cx="1478280" cy="368300"/>
          </a:xfrm>
          <a:prstGeom prst="rect">
            <a:avLst/>
          </a:prstGeom>
          <a:noFill/>
        </p:spPr>
        <p:txBody>
          <a:bodyPr wrap="none" rtlCol="0">
            <a:spAutoFit/>
          </a:bodyPr>
          <a:p>
            <a:r>
              <a:rPr lang="en-US" altLang="zh-CN"/>
              <a:t>Query error: </a:t>
            </a:r>
            <a:endParaRPr lang="zh-CN" altLang="en-US"/>
          </a:p>
        </p:txBody>
      </p:sp>
      <p:graphicFrame>
        <p:nvGraphicFramePr>
          <p:cNvPr id="46" name="对象 -2147482622"/>
          <p:cNvGraphicFramePr>
            <a:graphicFrameLocks noChangeAspect="1"/>
          </p:cNvGraphicFramePr>
          <p:nvPr/>
        </p:nvGraphicFramePr>
        <p:xfrm>
          <a:off x="8336280" y="5838190"/>
          <a:ext cx="504825" cy="367665"/>
        </p:xfrm>
        <a:graphic>
          <a:graphicData uri="http://schemas.openxmlformats.org/presentationml/2006/ole">
            <mc:AlternateContent xmlns:mc="http://schemas.openxmlformats.org/markup-compatibility/2006">
              <mc:Choice xmlns:v="urn:schemas-microsoft-com:vml" Requires="v">
                <p:oleObj spid="_x0000_s47" name="" r:id="rId13" imgW="279400" imgH="203200" progId="Equation.KSEE3">
                  <p:embed/>
                </p:oleObj>
              </mc:Choice>
              <mc:Fallback>
                <p:oleObj name="" r:id="rId13" imgW="279400" imgH="203200" progId="Equation.KSEE3">
                  <p:embed/>
                  <p:pic>
                    <p:nvPicPr>
                      <p:cNvPr id="0" name="图片 3075"/>
                      <p:cNvPicPr/>
                      <p:nvPr/>
                    </p:nvPicPr>
                    <p:blipFill>
                      <a:blip r:embed="rId14"/>
                      <a:stretch>
                        <a:fillRect/>
                      </a:stretch>
                    </p:blipFill>
                    <p:spPr>
                      <a:xfrm>
                        <a:off x="8336280" y="5838190"/>
                        <a:ext cx="504825" cy="367665"/>
                      </a:xfrm>
                      <a:prstGeom prst="rect">
                        <a:avLst/>
                      </a:prstGeom>
                      <a:noFill/>
                      <a:ln w="38100">
                        <a:noFill/>
                        <a:miter/>
                      </a:ln>
                    </p:spPr>
                  </p:pic>
                </p:oleObj>
              </mc:Fallback>
            </mc:AlternateContent>
          </a:graphicData>
        </a:graphic>
      </p:graphicFrame>
      <p:cxnSp>
        <p:nvCxnSpPr>
          <p:cNvPr id="48" name="直接连接符 47"/>
          <p:cNvCxnSpPr/>
          <p:nvPr/>
        </p:nvCxnSpPr>
        <p:spPr>
          <a:xfrm flipH="1">
            <a:off x="5095875" y="2526030"/>
            <a:ext cx="4445" cy="122936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9" name="直接连接符 48"/>
          <p:cNvCxnSpPr/>
          <p:nvPr/>
        </p:nvCxnSpPr>
        <p:spPr>
          <a:xfrm flipV="1">
            <a:off x="5095875" y="2546350"/>
            <a:ext cx="431165" cy="317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0" name="直接连接符 49"/>
          <p:cNvCxnSpPr/>
          <p:nvPr/>
        </p:nvCxnSpPr>
        <p:spPr>
          <a:xfrm flipH="1">
            <a:off x="5496560" y="2543810"/>
            <a:ext cx="6985" cy="12420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1" name="直接连接符 50"/>
          <p:cNvCxnSpPr/>
          <p:nvPr/>
        </p:nvCxnSpPr>
        <p:spPr>
          <a:xfrm flipV="1">
            <a:off x="5090160" y="3745230"/>
            <a:ext cx="396240" cy="10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par>
                                <p:cTn id="20" presetID="2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down)">
                                      <p:cBhvr>
                                        <p:cTn id="25" dur="500"/>
                                        <p:tgtEl>
                                          <p:spTgt spid="40"/>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par>
                                <p:cTn id="37" presetID="22" presetClass="entr" presetSubtype="4"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down)">
                                      <p:cBhvr>
                                        <p:cTn id="53" dur="500"/>
                                        <p:tgtEl>
                                          <p:spTgt spid="32"/>
                                        </p:tgtEl>
                                      </p:cBhvr>
                                    </p:animEffect>
                                  </p:childTnLst>
                                </p:cTn>
                              </p:par>
                              <p:par>
                                <p:cTn id="54" presetID="22" presetClass="entr" presetSubtype="4"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par>
                                <p:cTn id="57" presetID="22" presetClass="entr" presetSubtype="4"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wipe(down)">
                                      <p:cBhvr>
                                        <p:cTn id="59" dur="500"/>
                                        <p:tgtEl>
                                          <p:spTgt spid="37"/>
                                        </p:tgtEl>
                                      </p:cBhvr>
                                    </p:animEffect>
                                  </p:childTnLst>
                                </p:cTn>
                              </p:par>
                              <p:par>
                                <p:cTn id="60" presetID="22" presetClass="entr" presetSubtype="4"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down)">
                                      <p:cBhvr>
                                        <p:cTn id="62" dur="500"/>
                                        <p:tgtEl>
                                          <p:spTgt spid="3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down)">
                                      <p:cBhvr>
                                        <p:cTn id="65" dur="500"/>
                                        <p:tgtEl>
                                          <p:spTgt spid="43"/>
                                        </p:tgtEl>
                                      </p:cBhvr>
                                    </p:animEffect>
                                  </p:childTnLst>
                                </p:cTn>
                              </p:par>
                              <p:par>
                                <p:cTn id="66" presetID="22" presetClass="entr" presetSubtype="4" fill="hold"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wipe(down)">
                                      <p:cBhvr>
                                        <p:cTn id="68" dur="500"/>
                                        <p:tgtEl>
                                          <p:spTgt spid="4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wipe(down)">
                                      <p:cBhvr>
                                        <p:cTn id="7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9" grpId="0"/>
      <p:bldP spid="20" grpId="0"/>
      <p:bldP spid="40" grpId="0"/>
      <p:bldP spid="13" grpId="1" animBg="1"/>
      <p:bldP spid="19" grpId="1"/>
      <p:bldP spid="20" grpId="1"/>
      <p:bldP spid="40" grpId="1"/>
      <p:bldP spid="28" grpId="0" bldLvl="0" animBg="1"/>
      <p:bldP spid="31" grpId="0"/>
      <p:bldP spid="32" grpId="0"/>
      <p:bldP spid="43" grpId="0"/>
      <p:bldP spid="28" grpId="1" animBg="1"/>
      <p:bldP spid="31" grpId="1"/>
      <p:bldP spid="32" grpId="1"/>
      <p:bldP spid="43" grpId="1"/>
      <p:bldP spid="68" grpId="0"/>
      <p:bldP spid="6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274320" y="5791200"/>
            <a:ext cx="11374755" cy="9499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15931" y="341494"/>
            <a:ext cx="5580413" cy="801918"/>
          </a:xfrm>
        </p:spPr>
        <p:txBody>
          <a:bodyPr>
            <a:normAutofit/>
          </a:bodyPr>
          <a:lstStyle/>
          <a:p>
            <a:r>
              <a:rPr lang="en-US" altLang="zh-CN" sz="4000" b="1" dirty="0">
                <a:sym typeface="+mn-ea"/>
              </a:rPr>
              <a:t>2.2 </a:t>
            </a:r>
            <a:r>
              <a:rPr lang="zh-CN" altLang="en-US" sz="4000" b="1" dirty="0">
                <a:sym typeface="+mn-ea"/>
              </a:rPr>
              <a:t>工作流程</a:t>
            </a:r>
            <a:r>
              <a:rPr lang="en-US" altLang="zh-CN" sz="4000" b="1" dirty="0">
                <a:sym typeface="+mn-ea"/>
              </a:rPr>
              <a:t>(Step1)</a:t>
            </a:r>
            <a:endParaRPr lang="en-US" altLang="zh-CN"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10" name="文本框 9"/>
          <p:cNvSpPr txBox="1"/>
          <p:nvPr/>
        </p:nvSpPr>
        <p:spPr>
          <a:xfrm>
            <a:off x="828675" y="1236980"/>
            <a:ext cx="31673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t>STEP1 User Partition(UP)</a:t>
            </a:r>
            <a:endParaRPr lang="en-US" altLang="zh-CN"/>
          </a:p>
        </p:txBody>
      </p:sp>
      <p:sp>
        <p:nvSpPr>
          <p:cNvPr id="23" name="文本框 22"/>
          <p:cNvSpPr txBox="1"/>
          <p:nvPr/>
        </p:nvSpPr>
        <p:spPr>
          <a:xfrm>
            <a:off x="879475" y="3938270"/>
            <a:ext cx="6844030" cy="755650"/>
          </a:xfrm>
          <a:prstGeom prst="rect">
            <a:avLst/>
          </a:prstGeom>
          <a:noFill/>
        </p:spPr>
        <p:txBody>
          <a:bodyPr wrap="none" rtlCol="0">
            <a:spAutoFit/>
          </a:bodyPr>
          <a:p>
            <a:pPr>
              <a:lnSpc>
                <a:spcPct val="120000"/>
              </a:lnSpc>
            </a:pPr>
            <a:r>
              <a:rPr lang="en-US" altLang="zh-CN" spc="400">
                <a:solidFill>
                  <a:schemeClr val="tx1"/>
                </a:solidFill>
                <a:uFillTx/>
              </a:rPr>
              <a:t>1. </a:t>
            </a:r>
            <a:r>
              <a:rPr lang="zh-CN" altLang="en-US" spc="400">
                <a:solidFill>
                  <a:schemeClr val="tx1"/>
                </a:solidFill>
                <a:uFillTx/>
              </a:rPr>
              <a:t>使用</a:t>
            </a:r>
            <a:r>
              <a:rPr lang="en-US" altLang="zh-CN" spc="400">
                <a:solidFill>
                  <a:schemeClr val="tx1"/>
                </a:solidFill>
                <a:uFillTx/>
              </a:rPr>
              <a:t>  𝑐=              </a:t>
            </a:r>
            <a:r>
              <a:rPr lang="zh-CN" altLang="en-US" spc="400">
                <a:solidFill>
                  <a:schemeClr val="tx1"/>
                </a:solidFill>
                <a:uFillTx/>
              </a:rPr>
              <a:t>划分用户组以及随机将用户</a:t>
            </a:r>
            <a:endParaRPr lang="zh-CN" altLang="en-US" spc="400">
              <a:solidFill>
                <a:schemeClr val="tx1"/>
              </a:solidFill>
              <a:uFillTx/>
            </a:endParaRPr>
          </a:p>
          <a:p>
            <a:pPr>
              <a:lnSpc>
                <a:spcPct val="120000"/>
              </a:lnSpc>
            </a:pPr>
            <a:r>
              <a:rPr lang="zh-CN" altLang="en-US" spc="400">
                <a:solidFill>
                  <a:schemeClr val="tx1"/>
                </a:solidFill>
                <a:uFillTx/>
              </a:rPr>
              <a:t>分配到组内，每个用户组对应查询树的一层</a:t>
            </a:r>
            <a:endParaRPr lang="zh-CN" altLang="en-US" spc="400">
              <a:solidFill>
                <a:schemeClr val="tx1"/>
              </a:solidFill>
              <a:uFillTx/>
            </a:endParaRPr>
          </a:p>
        </p:txBody>
      </p:sp>
      <p:pic>
        <p:nvPicPr>
          <p:cNvPr id="33" name="图片 32"/>
          <p:cNvPicPr>
            <a:picLocks noChangeAspect="1"/>
          </p:cNvPicPr>
          <p:nvPr/>
        </p:nvPicPr>
        <p:blipFill>
          <a:blip r:embed="rId3"/>
          <a:stretch>
            <a:fillRect/>
          </a:stretch>
        </p:blipFill>
        <p:spPr>
          <a:xfrm>
            <a:off x="8136890" y="1347470"/>
            <a:ext cx="3542665" cy="4300220"/>
          </a:xfrm>
          <a:prstGeom prst="rect">
            <a:avLst/>
          </a:prstGeom>
        </p:spPr>
      </p:pic>
      <p:graphicFrame>
        <p:nvGraphicFramePr>
          <p:cNvPr id="3" name="对象 -2147482580"/>
          <p:cNvGraphicFramePr>
            <a:graphicFrameLocks noChangeAspect="1"/>
          </p:cNvGraphicFramePr>
          <p:nvPr/>
        </p:nvGraphicFramePr>
        <p:xfrm>
          <a:off x="2952750" y="3938270"/>
          <a:ext cx="906780" cy="342900"/>
        </p:xfrm>
        <a:graphic>
          <a:graphicData uri="http://schemas.openxmlformats.org/presentationml/2006/ole">
            <mc:AlternateContent xmlns:mc="http://schemas.openxmlformats.org/markup-compatibility/2006">
              <mc:Choice xmlns:v="urn:schemas-microsoft-com:vml" Requires="v">
                <p:oleObj spid="_x0000_s3076" name="" r:id="rId4" imgW="571500" imgH="215900" progId="Equation.KSEE3">
                  <p:embed/>
                </p:oleObj>
              </mc:Choice>
              <mc:Fallback>
                <p:oleObj name="" r:id="rId4" imgW="571500" imgH="215900" progId="Equation.KSEE3">
                  <p:embed/>
                  <p:pic>
                    <p:nvPicPr>
                      <p:cNvPr id="0" name="图片 3075"/>
                      <p:cNvPicPr/>
                      <p:nvPr/>
                    </p:nvPicPr>
                    <p:blipFill>
                      <a:blip r:embed="rId5"/>
                      <a:stretch>
                        <a:fillRect/>
                      </a:stretch>
                    </p:blipFill>
                    <p:spPr>
                      <a:xfrm>
                        <a:off x="2952750" y="3938270"/>
                        <a:ext cx="906780" cy="342900"/>
                      </a:xfrm>
                      <a:prstGeom prst="rect">
                        <a:avLst/>
                      </a:prstGeom>
                      <a:noFill/>
                      <a:ln w="38100">
                        <a:noFill/>
                        <a:miter/>
                      </a:ln>
                    </p:spPr>
                  </p:pic>
                </p:oleObj>
              </mc:Fallback>
            </mc:AlternateContent>
          </a:graphicData>
        </a:graphic>
      </p:graphicFrame>
      <p:graphicFrame>
        <p:nvGraphicFramePr>
          <p:cNvPr id="7" name="表格 6"/>
          <p:cNvGraphicFramePr/>
          <p:nvPr>
            <p:custDataLst>
              <p:tags r:id="rId6"/>
            </p:custDataLst>
          </p:nvPr>
        </p:nvGraphicFramePr>
        <p:xfrm>
          <a:off x="820420" y="1743710"/>
          <a:ext cx="5222240" cy="1463040"/>
        </p:xfrm>
        <a:graphic>
          <a:graphicData uri="http://schemas.openxmlformats.org/drawingml/2006/table">
            <a:tbl>
              <a:tblPr firstRow="1" bandRow="1">
                <a:tableStyleId>{5C22544A-7EE6-4342-B048-85BDC9FD1C3A}</a:tableStyleId>
              </a:tblPr>
              <a:tblGrid>
                <a:gridCol w="2611120"/>
                <a:gridCol w="2611120"/>
              </a:tblGrid>
              <a:tr h="365760">
                <a:tc>
                  <a:txBody>
                    <a:bodyPr/>
                    <a:p>
                      <a:pPr>
                        <a:buNone/>
                      </a:pPr>
                      <a:r>
                        <a:rPr lang="en-US" altLang="zh-CN"/>
                        <a:t>Parameter</a:t>
                      </a:r>
                      <a:endParaRPr lang="en-US" altLang="zh-CN"/>
                    </a:p>
                  </a:txBody>
                  <a:tcPr/>
                </a:tc>
                <a:tc>
                  <a:txBody>
                    <a:bodyPr/>
                    <a:p>
                      <a:pPr>
                        <a:buNone/>
                      </a:pPr>
                      <a:r>
                        <a:rPr lang="en-US" altLang="zh-CN"/>
                        <a:t> Means</a:t>
                      </a:r>
                      <a:endParaRPr lang="en-US" altLang="zh-CN"/>
                    </a:p>
                  </a:txBody>
                  <a:tcPr/>
                </a:tc>
              </a:tr>
              <a:tr h="365760">
                <a:tc>
                  <a:txBody>
                    <a:bodyPr/>
                    <a:p>
                      <a:pPr>
                        <a:buNone/>
                      </a:pPr>
                      <a:r>
                        <a:rPr lang="en-US" altLang="zh-CN"/>
                        <a:t>       c</a:t>
                      </a:r>
                      <a:endParaRPr lang="en-US" altLang="zh-CN"/>
                    </a:p>
                  </a:txBody>
                  <a:tcPr/>
                </a:tc>
                <a:tc>
                  <a:txBody>
                    <a:bodyPr/>
                    <a:p>
                      <a:pPr>
                        <a:buNone/>
                      </a:pPr>
                      <a:r>
                        <a:rPr lang="zh-CN" altLang="en-US"/>
                        <a:t>组数</a:t>
                      </a:r>
                      <a:endParaRPr lang="zh-CN" altLang="en-US"/>
                    </a:p>
                  </a:txBody>
                  <a:tcPr/>
                </a:tc>
              </a:tr>
              <a:tr h="365760">
                <a:tc>
                  <a:txBody>
                    <a:bodyPr/>
                    <a:p>
                      <a:pPr>
                        <a:buNone/>
                      </a:pPr>
                      <a:r>
                        <a:rPr lang="en-US" altLang="zh-CN"/>
                        <a:t>       B</a:t>
                      </a:r>
                      <a:endParaRPr lang="en-US" altLang="zh-CN"/>
                    </a:p>
                  </a:txBody>
                  <a:tcPr/>
                </a:tc>
                <a:tc>
                  <a:txBody>
                    <a:bodyPr/>
                    <a:p>
                      <a:pPr>
                        <a:buNone/>
                      </a:pPr>
                      <a:r>
                        <a:rPr lang="zh-CN" altLang="en-US"/>
                        <a:t>树的分支数</a:t>
                      </a:r>
                      <a:endParaRPr lang="zh-CN" altLang="en-US"/>
                    </a:p>
                  </a:txBody>
                  <a:tcPr/>
                </a:tc>
              </a:tr>
              <a:tr h="365760">
                <a:tc>
                  <a:txBody>
                    <a:bodyPr/>
                    <a:p>
                      <a:pPr>
                        <a:buNone/>
                      </a:pPr>
                      <a:r>
                        <a:rPr lang="en-US" altLang="zh-CN"/>
                        <a:t>       |D|</a:t>
                      </a:r>
                      <a:endParaRPr lang="en-US" altLang="zh-CN"/>
                    </a:p>
                  </a:txBody>
                  <a:tcPr/>
                </a:tc>
                <a:tc>
                  <a:txBody>
                    <a:bodyPr/>
                    <a:p>
                      <a:pPr>
                        <a:buNone/>
                      </a:pPr>
                      <a:r>
                        <a:rPr lang="zh-CN" altLang="en-US"/>
                        <a:t>域的长度</a:t>
                      </a:r>
                      <a:endParaRPr lang="en-US" altLang="zh-CN"/>
                    </a:p>
                  </a:txBody>
                  <a:tcPr/>
                </a:tc>
              </a:tr>
            </a:tbl>
          </a:graphicData>
        </a:graphic>
      </p:graphicFrame>
      <p:sp>
        <p:nvSpPr>
          <p:cNvPr id="4" name="文本框 3"/>
          <p:cNvSpPr txBox="1"/>
          <p:nvPr/>
        </p:nvSpPr>
        <p:spPr>
          <a:xfrm>
            <a:off x="820420" y="3388360"/>
            <a:ext cx="4436110" cy="368300"/>
          </a:xfrm>
          <a:prstGeom prst="rect">
            <a:avLst/>
          </a:prstGeom>
          <a:noFill/>
        </p:spPr>
        <p:txBody>
          <a:bodyPr wrap="none" rtlCol="0">
            <a:spAutoFit/>
          </a:bodyPr>
          <a:p>
            <a:r>
              <a:rPr lang="en-US" altLang="zh-CN"/>
              <a:t>Salary</a:t>
            </a:r>
            <a:r>
              <a:rPr lang="zh-CN" altLang="en-US"/>
              <a:t>区间的不同取值有</a:t>
            </a:r>
            <a:r>
              <a:rPr lang="en-US" altLang="zh-CN"/>
              <a:t>8</a:t>
            </a:r>
            <a:r>
              <a:rPr lang="zh-CN" altLang="en-US"/>
              <a:t>个，所以</a:t>
            </a:r>
            <a:r>
              <a:rPr lang="en-US" altLang="zh-CN"/>
              <a:t>|D| = 8 </a:t>
            </a:r>
            <a:endParaRPr lang="en-US" altLang="zh-CN"/>
          </a:p>
        </p:txBody>
      </p:sp>
      <p:sp>
        <p:nvSpPr>
          <p:cNvPr id="5" name="文本框 4"/>
          <p:cNvSpPr txBox="1"/>
          <p:nvPr/>
        </p:nvSpPr>
        <p:spPr>
          <a:xfrm>
            <a:off x="879475" y="4869180"/>
            <a:ext cx="7459980" cy="922020"/>
          </a:xfrm>
          <a:prstGeom prst="rect">
            <a:avLst/>
          </a:prstGeom>
          <a:noFill/>
        </p:spPr>
        <p:txBody>
          <a:bodyPr wrap="none" rtlCol="0">
            <a:spAutoFit/>
          </a:bodyPr>
          <a:p>
            <a:pPr algn="l"/>
            <a:r>
              <a:rPr lang="zh-CN" altLang="en-US" spc="400">
                <a:uFillTx/>
              </a:rPr>
              <a:t>2.如果用户组的划分跟随静态查询的树划分形式进行划分，</a:t>
            </a:r>
            <a:endParaRPr lang="zh-CN" altLang="en-US" spc="400">
              <a:uFillTx/>
            </a:endParaRPr>
          </a:p>
          <a:p>
            <a:pPr algn="l"/>
            <a:r>
              <a:rPr lang="zh-CN" altLang="en-US" spc="400">
                <a:uFillTx/>
              </a:rPr>
              <a:t>则隐私预算</a:t>
            </a:r>
            <a:r>
              <a:rPr lang="zh-CN" altLang="en-US" spc="400">
                <a:uFillTx/>
                <a:sym typeface="+mn-ea"/>
              </a:rPr>
              <a:t>ε需要平均分配给每一个子区间。而AHEAD的</a:t>
            </a:r>
            <a:endParaRPr lang="zh-CN" altLang="en-US" spc="400">
              <a:uFillTx/>
              <a:sym typeface="+mn-ea"/>
            </a:endParaRPr>
          </a:p>
          <a:p>
            <a:pPr algn="l"/>
            <a:r>
              <a:rPr lang="zh-CN" altLang="en-US" spc="400">
                <a:uFillTx/>
                <a:sym typeface="+mn-ea"/>
              </a:rPr>
              <a:t>动态形式则保留完整的隐私预算 </a:t>
            </a:r>
            <a:endParaRPr lang="zh-CN" altLang="en-US" spc="400">
              <a:uFillTx/>
              <a:sym typeface="+mn-ea"/>
            </a:endParaRPr>
          </a:p>
        </p:txBody>
      </p:sp>
      <p:sp>
        <p:nvSpPr>
          <p:cNvPr id="8" name="文本框 7"/>
          <p:cNvSpPr txBox="1"/>
          <p:nvPr/>
        </p:nvSpPr>
        <p:spPr>
          <a:xfrm>
            <a:off x="493395" y="5920740"/>
            <a:ext cx="11080115" cy="645160"/>
          </a:xfrm>
          <a:prstGeom prst="rect">
            <a:avLst/>
          </a:prstGeom>
          <a:noFill/>
        </p:spPr>
        <p:txBody>
          <a:bodyPr wrap="square" rtlCol="0">
            <a:spAutoFit/>
          </a:bodyPr>
          <a:p>
            <a:pPr algn="l"/>
            <a:r>
              <a:rPr lang="zh-CN" altLang="en-US" spc="400">
                <a:uFillTx/>
              </a:rPr>
              <a:t>结论：随机分组的形式可以使得每一子区间的频率估计使用完整的隐私预算</a:t>
            </a:r>
            <a:r>
              <a:rPr lang="zh-CN" altLang="en-US" spc="400">
                <a:uFillTx/>
                <a:sym typeface="+mn-ea"/>
              </a:rPr>
              <a:t>ε</a:t>
            </a:r>
            <a:r>
              <a:rPr lang="zh-CN" altLang="en-US" spc="400">
                <a:solidFill>
                  <a:schemeClr val="tx1"/>
                </a:solidFill>
                <a:uFillTx/>
                <a:sym typeface="+mn-ea"/>
              </a:rPr>
              <a:t>，从而降低噪声，提高查询精确性。</a:t>
            </a:r>
            <a:endParaRPr lang="zh-CN" altLang="en-US" spc="4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23" grpId="1"/>
      <p:bldP spid="4" grpId="1"/>
      <p:bldP spid="5" grpId="0"/>
      <p:bldP spid="5" grpId="1"/>
      <p:bldP spid="9" grpId="0" animBg="1"/>
      <p:bldP spid="8" grpId="0"/>
      <p:bldP spid="9" grpId="1" animBg="1"/>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矩形 188"/>
          <p:cNvSpPr/>
          <p:nvPr/>
        </p:nvSpPr>
        <p:spPr>
          <a:xfrm>
            <a:off x="5189220" y="5897880"/>
            <a:ext cx="6868160" cy="304800"/>
          </a:xfrm>
          <a:prstGeom prst="rect">
            <a:avLst/>
          </a:prstGeom>
          <a:gradFill>
            <a:gsLst>
              <a:gs pos="50000">
                <a:srgbClr val="F8E786"/>
              </a:gs>
              <a:gs pos="0">
                <a:srgbClr val="FAEFAE"/>
              </a:gs>
              <a:gs pos="100000">
                <a:srgbClr val="F5DE5D"/>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矩形 180"/>
          <p:cNvSpPr/>
          <p:nvPr/>
        </p:nvSpPr>
        <p:spPr>
          <a:xfrm>
            <a:off x="5180330" y="4570730"/>
            <a:ext cx="6675120" cy="1330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矩形 175"/>
          <p:cNvSpPr/>
          <p:nvPr/>
        </p:nvSpPr>
        <p:spPr>
          <a:xfrm>
            <a:off x="5189220" y="4295140"/>
            <a:ext cx="6593840" cy="271780"/>
          </a:xfrm>
          <a:prstGeom prst="rect">
            <a:avLst/>
          </a:prstGeom>
          <a:gradFill>
            <a:gsLst>
              <a:gs pos="50000">
                <a:srgbClr val="F8E786"/>
              </a:gs>
              <a:gs pos="0">
                <a:srgbClr val="FAEFAE"/>
              </a:gs>
              <a:gs pos="100000">
                <a:srgbClr val="F5DE5D"/>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矩形 174"/>
          <p:cNvSpPr/>
          <p:nvPr/>
        </p:nvSpPr>
        <p:spPr>
          <a:xfrm>
            <a:off x="5212080" y="3072130"/>
            <a:ext cx="6562090" cy="120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矩形 144"/>
          <p:cNvSpPr/>
          <p:nvPr/>
        </p:nvSpPr>
        <p:spPr>
          <a:xfrm>
            <a:off x="5212080" y="2758440"/>
            <a:ext cx="6553835" cy="313690"/>
          </a:xfrm>
          <a:prstGeom prst="rect">
            <a:avLst/>
          </a:prstGeom>
          <a:gradFill>
            <a:gsLst>
              <a:gs pos="50000">
                <a:srgbClr val="F8E786"/>
              </a:gs>
              <a:gs pos="0">
                <a:srgbClr val="FAEFAE"/>
              </a:gs>
              <a:gs pos="100000">
                <a:srgbClr val="F5DE5D"/>
              </a:gs>
            </a:gsLst>
            <a:lin ang="5400000" scaled="1"/>
          </a:gra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15931" y="341494"/>
            <a:ext cx="5580413" cy="801918"/>
          </a:xfrm>
        </p:spPr>
        <p:txBody>
          <a:bodyPr>
            <a:normAutofit/>
          </a:bodyPr>
          <a:lstStyle/>
          <a:p>
            <a:r>
              <a:rPr lang="en-US" altLang="zh-CN" sz="4000" b="1" dirty="0">
                <a:sym typeface="+mn-ea"/>
              </a:rPr>
              <a:t>2.3 </a:t>
            </a:r>
            <a:r>
              <a:rPr lang="zh-CN" altLang="en-US" sz="4000" b="1" dirty="0">
                <a:sym typeface="+mn-ea"/>
              </a:rPr>
              <a:t>工作流程</a:t>
            </a:r>
            <a:r>
              <a:rPr lang="en-US" altLang="zh-CN" sz="4000" b="1" dirty="0">
                <a:sym typeface="+mn-ea"/>
              </a:rPr>
              <a:t>(Step2&amp;3</a:t>
            </a:r>
            <a:r>
              <a:rPr lang="zh-CN" altLang="en-US" sz="4000" b="1" dirty="0">
                <a:sym typeface="+mn-ea"/>
              </a:rPr>
              <a:t>）</a:t>
            </a:r>
            <a:r>
              <a:rPr lang="en-US" altLang="zh-CN" sz="4000" b="1" dirty="0">
                <a:sym typeface="+mn-ea"/>
              </a:rPr>
              <a:t> </a:t>
            </a:r>
            <a:endParaRPr lang="en-US" altLang="zh-CN"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80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720725" y="1348105"/>
            <a:ext cx="28498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sym typeface="+mn-ea"/>
              </a:rPr>
              <a:t>STEP2 </a:t>
            </a:r>
            <a:r>
              <a:rPr lang="zh-CN" altLang="en-US">
                <a:sym typeface="+mn-ea"/>
              </a:rPr>
              <a:t>噪声扰动</a:t>
            </a:r>
            <a:r>
              <a:rPr lang="en-US" altLang="zh-CN">
                <a:sym typeface="+mn-ea"/>
              </a:rPr>
              <a:t>(NFC)</a:t>
            </a:r>
            <a:endParaRPr lang="zh-CN" altLang="en-US"/>
          </a:p>
        </p:txBody>
      </p:sp>
      <p:pic>
        <p:nvPicPr>
          <p:cNvPr id="31" name="图片 30"/>
          <p:cNvPicPr>
            <a:picLocks noChangeAspect="1"/>
          </p:cNvPicPr>
          <p:nvPr/>
        </p:nvPicPr>
        <p:blipFill>
          <a:blip r:embed="rId3"/>
          <a:stretch>
            <a:fillRect/>
          </a:stretch>
        </p:blipFill>
        <p:spPr>
          <a:xfrm>
            <a:off x="-8109585" y="1840865"/>
            <a:ext cx="8009255" cy="3529330"/>
          </a:xfrm>
          <a:prstGeom prst="rect">
            <a:avLst/>
          </a:prstGeom>
        </p:spPr>
      </p:pic>
      <p:sp>
        <p:nvSpPr>
          <p:cNvPr id="33" name="文本框 32"/>
          <p:cNvSpPr txBox="1"/>
          <p:nvPr/>
        </p:nvSpPr>
        <p:spPr>
          <a:xfrm>
            <a:off x="5850255" y="1348740"/>
            <a:ext cx="31165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sym typeface="+mn-ea"/>
              </a:rPr>
              <a:t>STEP3 </a:t>
            </a:r>
            <a:r>
              <a:rPr lang="zh-CN" altLang="en-US">
                <a:sym typeface="+mn-ea"/>
              </a:rPr>
              <a:t>划分子区间</a:t>
            </a:r>
            <a:r>
              <a:rPr lang="en-US" altLang="zh-CN">
                <a:sym typeface="+mn-ea"/>
              </a:rPr>
              <a:t>(NDG)</a:t>
            </a:r>
            <a:endParaRPr lang="zh-CN" altLang="en-US"/>
          </a:p>
        </p:txBody>
      </p:sp>
      <p:sp>
        <p:nvSpPr>
          <p:cNvPr id="2" name="文本框 1"/>
          <p:cNvSpPr txBox="1"/>
          <p:nvPr/>
        </p:nvSpPr>
        <p:spPr>
          <a:xfrm>
            <a:off x="11651615" y="6395720"/>
            <a:ext cx="521970" cy="460375"/>
          </a:xfrm>
          <a:prstGeom prst="rect">
            <a:avLst/>
          </a:prstGeom>
          <a:noFill/>
        </p:spPr>
        <p:txBody>
          <a:bodyPr wrap="none" rtlCol="0">
            <a:spAutoFit/>
          </a:bodyPr>
          <a:p>
            <a:r>
              <a:rPr lang="zh-CN" altLang="en-US" sz="2400" smtClean="0">
                <a:solidFill>
                  <a:schemeClr val="bg1"/>
                </a:solidFill>
              </a:rPr>
              <a:t>12</a:t>
            </a:r>
            <a:endParaRPr lang="zh-CN" altLang="en-US" sz="2400" smtClean="0">
              <a:solidFill>
                <a:schemeClr val="bg1"/>
              </a:solidFill>
            </a:endParaRPr>
          </a:p>
        </p:txBody>
      </p:sp>
      <p:graphicFrame>
        <p:nvGraphicFramePr>
          <p:cNvPr id="3" name="表格 2"/>
          <p:cNvGraphicFramePr/>
          <p:nvPr>
            <p:custDataLst>
              <p:tags r:id="rId4"/>
            </p:custDataLst>
          </p:nvPr>
        </p:nvGraphicFramePr>
        <p:xfrm>
          <a:off x="701040" y="1855470"/>
          <a:ext cx="1516380" cy="4640580"/>
        </p:xfrm>
        <a:graphic>
          <a:graphicData uri="http://schemas.openxmlformats.org/drawingml/2006/table">
            <a:tbl>
              <a:tblPr firstRow="1" bandRow="1">
                <a:tableStyleId>{5940675A-B579-460E-94D1-54222C63F5DA}</a:tableStyleId>
              </a:tblPr>
              <a:tblGrid>
                <a:gridCol w="505460"/>
                <a:gridCol w="505460"/>
                <a:gridCol w="505460"/>
              </a:tblGrid>
              <a:tr h="331470">
                <a:tc>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Salary</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Group ID</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600" b="0">
                          <a:latin typeface="微软雅黑" panose="020B0503020204020204" charset="-122"/>
                          <a:ea typeface="微软雅黑" panose="020B0503020204020204" charset="-122"/>
                          <a:cs typeface="微软雅黑" panose="020B0503020204020204" charset="-122"/>
                        </a:rPr>
                        <a:t>1</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r>
                        <a:rPr lang="en-US" altLang="en-US" sz="1600" b="0">
                          <a:latin typeface="微软雅黑" panose="020B0503020204020204" charset="-122"/>
                          <a:ea typeface="微软雅黑" panose="020B0503020204020204" charset="-122"/>
                          <a:cs typeface="微软雅黑" panose="020B0503020204020204" charset="-122"/>
                        </a:rPr>
                        <a:t>3</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5</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1</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7</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1</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1</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7</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1</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5</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2</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 0</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600" b="0">
                          <a:latin typeface="微软雅黑" panose="020B0503020204020204" charset="-122"/>
                          <a:ea typeface="微软雅黑" panose="020B0503020204020204" charset="-122"/>
                          <a:cs typeface="微软雅黑" panose="020B0503020204020204" charset="-122"/>
                        </a:rPr>
                        <a:t>3</a:t>
                      </a:r>
                      <a:endParaRPr lang="en-US" altLang="en-US" sz="16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对象 -2147482620"/>
          <p:cNvGraphicFramePr>
            <a:graphicFrameLocks noChangeAspect="1"/>
          </p:cNvGraphicFramePr>
          <p:nvPr/>
        </p:nvGraphicFramePr>
        <p:xfrm>
          <a:off x="832485" y="2128520"/>
          <a:ext cx="281305" cy="434975"/>
        </p:xfrm>
        <a:graphic>
          <a:graphicData uri="http://schemas.openxmlformats.org/presentationml/2006/ole">
            <mc:AlternateContent xmlns:mc="http://schemas.openxmlformats.org/markup-compatibility/2006">
              <mc:Choice xmlns:v="urn:schemas-microsoft-com:vml" Requires="v">
                <p:oleObj spid="_x0000_s3076" name="" r:id="rId5" imgW="139700" imgH="215900" progId="Equation.KSEE3">
                  <p:embed/>
                </p:oleObj>
              </mc:Choice>
              <mc:Fallback>
                <p:oleObj name="" r:id="rId5" imgW="139700" imgH="215900" progId="Equation.KSEE3">
                  <p:embed/>
                  <p:pic>
                    <p:nvPicPr>
                      <p:cNvPr id="0" name="图片 3075"/>
                      <p:cNvPicPr/>
                      <p:nvPr/>
                    </p:nvPicPr>
                    <p:blipFill>
                      <a:blip r:embed="rId6"/>
                      <a:stretch>
                        <a:fillRect/>
                      </a:stretch>
                    </p:blipFill>
                    <p:spPr>
                      <a:xfrm>
                        <a:off x="832485" y="2128520"/>
                        <a:ext cx="281305" cy="434975"/>
                      </a:xfrm>
                      <a:prstGeom prst="rect">
                        <a:avLst/>
                      </a:prstGeom>
                      <a:noFill/>
                      <a:ln w="38100">
                        <a:noFill/>
                        <a:miter/>
                      </a:ln>
                    </p:spPr>
                  </p:pic>
                </p:oleObj>
              </mc:Fallback>
            </mc:AlternateContent>
          </a:graphicData>
        </a:graphic>
      </p:graphicFrame>
      <p:graphicFrame>
        <p:nvGraphicFramePr>
          <p:cNvPr id="16" name="对象 -2147482620"/>
          <p:cNvGraphicFramePr>
            <a:graphicFrameLocks noChangeAspect="1"/>
          </p:cNvGraphicFramePr>
          <p:nvPr/>
        </p:nvGraphicFramePr>
        <p:xfrm>
          <a:off x="806768" y="2438400"/>
          <a:ext cx="332740" cy="434975"/>
        </p:xfrm>
        <a:graphic>
          <a:graphicData uri="http://schemas.openxmlformats.org/presentationml/2006/ole">
            <mc:AlternateContent xmlns:mc="http://schemas.openxmlformats.org/markup-compatibility/2006">
              <mc:Choice xmlns:v="urn:schemas-microsoft-com:vml" Requires="v">
                <p:oleObj spid="_x0000_s17" name="" r:id="rId7" imgW="165100" imgH="215900" progId="Equation.KSEE3">
                  <p:embed/>
                </p:oleObj>
              </mc:Choice>
              <mc:Fallback>
                <p:oleObj name="" r:id="rId7" imgW="165100" imgH="215900" progId="Equation.KSEE3">
                  <p:embed/>
                  <p:pic>
                    <p:nvPicPr>
                      <p:cNvPr id="0" name="图片 3075"/>
                      <p:cNvPicPr/>
                      <p:nvPr/>
                    </p:nvPicPr>
                    <p:blipFill>
                      <a:blip r:embed="rId8"/>
                      <a:stretch>
                        <a:fillRect/>
                      </a:stretch>
                    </p:blipFill>
                    <p:spPr>
                      <a:xfrm>
                        <a:off x="806768" y="2438400"/>
                        <a:ext cx="332740" cy="434975"/>
                      </a:xfrm>
                      <a:prstGeom prst="rect">
                        <a:avLst/>
                      </a:prstGeom>
                      <a:noFill/>
                      <a:ln w="38100">
                        <a:noFill/>
                        <a:miter/>
                      </a:ln>
                    </p:spPr>
                  </p:pic>
                </p:oleObj>
              </mc:Fallback>
            </mc:AlternateContent>
          </a:graphicData>
        </a:graphic>
      </p:graphicFrame>
      <p:graphicFrame>
        <p:nvGraphicFramePr>
          <p:cNvPr id="19" name="对象 -2147482620"/>
          <p:cNvGraphicFramePr>
            <a:graphicFrameLocks noChangeAspect="1"/>
          </p:cNvGraphicFramePr>
          <p:nvPr/>
        </p:nvGraphicFramePr>
        <p:xfrm>
          <a:off x="819468" y="2750503"/>
          <a:ext cx="307340" cy="461010"/>
        </p:xfrm>
        <a:graphic>
          <a:graphicData uri="http://schemas.openxmlformats.org/presentationml/2006/ole">
            <mc:AlternateContent xmlns:mc="http://schemas.openxmlformats.org/markup-compatibility/2006">
              <mc:Choice xmlns:v="urn:schemas-microsoft-com:vml" Requires="v">
                <p:oleObj spid="_x0000_s20" name="" r:id="rId9" imgW="152400" imgH="228600" progId="Equation.KSEE3">
                  <p:embed/>
                </p:oleObj>
              </mc:Choice>
              <mc:Fallback>
                <p:oleObj name="" r:id="rId9" imgW="152400" imgH="228600" progId="Equation.KSEE3">
                  <p:embed/>
                  <p:pic>
                    <p:nvPicPr>
                      <p:cNvPr id="0" name="图片 3075"/>
                      <p:cNvPicPr/>
                      <p:nvPr/>
                    </p:nvPicPr>
                    <p:blipFill>
                      <a:blip r:embed="rId10"/>
                      <a:stretch>
                        <a:fillRect/>
                      </a:stretch>
                    </p:blipFill>
                    <p:spPr>
                      <a:xfrm>
                        <a:off x="819468" y="2750503"/>
                        <a:ext cx="307340" cy="461010"/>
                      </a:xfrm>
                      <a:prstGeom prst="rect">
                        <a:avLst/>
                      </a:prstGeom>
                      <a:noFill/>
                      <a:ln w="38100">
                        <a:noFill/>
                        <a:miter/>
                      </a:ln>
                    </p:spPr>
                  </p:pic>
                </p:oleObj>
              </mc:Fallback>
            </mc:AlternateContent>
          </a:graphicData>
        </a:graphic>
      </p:graphicFrame>
      <p:graphicFrame>
        <p:nvGraphicFramePr>
          <p:cNvPr id="21" name="对象 -2147482620"/>
          <p:cNvGraphicFramePr>
            <a:graphicFrameLocks noChangeAspect="1"/>
          </p:cNvGraphicFramePr>
          <p:nvPr/>
        </p:nvGraphicFramePr>
        <p:xfrm>
          <a:off x="806768" y="3119120"/>
          <a:ext cx="332740" cy="434975"/>
        </p:xfrm>
        <a:graphic>
          <a:graphicData uri="http://schemas.openxmlformats.org/presentationml/2006/ole">
            <mc:AlternateContent xmlns:mc="http://schemas.openxmlformats.org/markup-compatibility/2006">
              <mc:Choice xmlns:v="urn:schemas-microsoft-com:vml" Requires="v">
                <p:oleObj spid="_x0000_s22" name="" r:id="rId11" imgW="165100" imgH="215900" progId="Equation.KSEE3">
                  <p:embed/>
                </p:oleObj>
              </mc:Choice>
              <mc:Fallback>
                <p:oleObj name="" r:id="rId11" imgW="165100" imgH="215900" progId="Equation.KSEE3">
                  <p:embed/>
                  <p:pic>
                    <p:nvPicPr>
                      <p:cNvPr id="0" name="图片 3075"/>
                      <p:cNvPicPr/>
                      <p:nvPr/>
                    </p:nvPicPr>
                    <p:blipFill>
                      <a:blip r:embed="rId12"/>
                      <a:stretch>
                        <a:fillRect/>
                      </a:stretch>
                    </p:blipFill>
                    <p:spPr>
                      <a:xfrm>
                        <a:off x="806768" y="3119120"/>
                        <a:ext cx="332740" cy="434975"/>
                      </a:xfrm>
                      <a:prstGeom prst="rect">
                        <a:avLst/>
                      </a:prstGeom>
                      <a:noFill/>
                      <a:ln w="38100">
                        <a:noFill/>
                        <a:miter/>
                      </a:ln>
                    </p:spPr>
                  </p:pic>
                </p:oleObj>
              </mc:Fallback>
            </mc:AlternateContent>
          </a:graphicData>
        </a:graphic>
      </p:graphicFrame>
      <p:graphicFrame>
        <p:nvGraphicFramePr>
          <p:cNvPr id="23" name="对象 -2147482620"/>
          <p:cNvGraphicFramePr>
            <a:graphicFrameLocks noChangeAspect="1"/>
          </p:cNvGraphicFramePr>
          <p:nvPr/>
        </p:nvGraphicFramePr>
        <p:xfrm>
          <a:off x="819468" y="3443923"/>
          <a:ext cx="307340" cy="461010"/>
        </p:xfrm>
        <a:graphic>
          <a:graphicData uri="http://schemas.openxmlformats.org/presentationml/2006/ole">
            <mc:AlternateContent xmlns:mc="http://schemas.openxmlformats.org/markup-compatibility/2006">
              <mc:Choice xmlns:v="urn:schemas-microsoft-com:vml" Requires="v">
                <p:oleObj spid="_x0000_s24" name="" r:id="rId13" imgW="152400" imgH="228600" progId="Equation.KSEE3">
                  <p:embed/>
                </p:oleObj>
              </mc:Choice>
              <mc:Fallback>
                <p:oleObj name="" r:id="rId13" imgW="152400" imgH="228600" progId="Equation.KSEE3">
                  <p:embed/>
                  <p:pic>
                    <p:nvPicPr>
                      <p:cNvPr id="0" name="图片 3075"/>
                      <p:cNvPicPr/>
                      <p:nvPr/>
                    </p:nvPicPr>
                    <p:blipFill>
                      <a:blip r:embed="rId14"/>
                      <a:stretch>
                        <a:fillRect/>
                      </a:stretch>
                    </p:blipFill>
                    <p:spPr>
                      <a:xfrm>
                        <a:off x="819468" y="3443923"/>
                        <a:ext cx="307340" cy="461010"/>
                      </a:xfrm>
                      <a:prstGeom prst="rect">
                        <a:avLst/>
                      </a:prstGeom>
                      <a:noFill/>
                      <a:ln w="38100">
                        <a:noFill/>
                        <a:miter/>
                      </a:ln>
                    </p:spPr>
                  </p:pic>
                </p:oleObj>
              </mc:Fallback>
            </mc:AlternateContent>
          </a:graphicData>
        </a:graphic>
      </p:graphicFrame>
      <p:graphicFrame>
        <p:nvGraphicFramePr>
          <p:cNvPr id="25" name="对象 -2147482620"/>
          <p:cNvGraphicFramePr>
            <a:graphicFrameLocks noChangeAspect="1"/>
          </p:cNvGraphicFramePr>
          <p:nvPr/>
        </p:nvGraphicFramePr>
        <p:xfrm>
          <a:off x="806768" y="3784283"/>
          <a:ext cx="332740" cy="461010"/>
        </p:xfrm>
        <a:graphic>
          <a:graphicData uri="http://schemas.openxmlformats.org/presentationml/2006/ole">
            <mc:AlternateContent xmlns:mc="http://schemas.openxmlformats.org/markup-compatibility/2006">
              <mc:Choice xmlns:v="urn:schemas-microsoft-com:vml" Requires="v">
                <p:oleObj spid="_x0000_s26" name="" r:id="rId15" imgW="165100" imgH="228600" progId="Equation.KSEE3">
                  <p:embed/>
                </p:oleObj>
              </mc:Choice>
              <mc:Fallback>
                <p:oleObj name="" r:id="rId15" imgW="165100" imgH="228600" progId="Equation.KSEE3">
                  <p:embed/>
                  <p:pic>
                    <p:nvPicPr>
                      <p:cNvPr id="0" name="图片 3075"/>
                      <p:cNvPicPr/>
                      <p:nvPr/>
                    </p:nvPicPr>
                    <p:blipFill>
                      <a:blip r:embed="rId16"/>
                      <a:stretch>
                        <a:fillRect/>
                      </a:stretch>
                    </p:blipFill>
                    <p:spPr>
                      <a:xfrm>
                        <a:off x="806768" y="3784283"/>
                        <a:ext cx="332740" cy="461010"/>
                      </a:xfrm>
                      <a:prstGeom prst="rect">
                        <a:avLst/>
                      </a:prstGeom>
                      <a:noFill/>
                      <a:ln w="38100">
                        <a:noFill/>
                        <a:miter/>
                      </a:ln>
                    </p:spPr>
                  </p:pic>
                </p:oleObj>
              </mc:Fallback>
            </mc:AlternateContent>
          </a:graphicData>
        </a:graphic>
      </p:graphicFrame>
      <p:graphicFrame>
        <p:nvGraphicFramePr>
          <p:cNvPr id="27" name="对象 -2147482620"/>
          <p:cNvGraphicFramePr>
            <a:graphicFrameLocks noChangeAspect="1"/>
          </p:cNvGraphicFramePr>
          <p:nvPr/>
        </p:nvGraphicFramePr>
        <p:xfrm>
          <a:off x="806768" y="4137343"/>
          <a:ext cx="332740" cy="461010"/>
        </p:xfrm>
        <a:graphic>
          <a:graphicData uri="http://schemas.openxmlformats.org/presentationml/2006/ole">
            <mc:AlternateContent xmlns:mc="http://schemas.openxmlformats.org/markup-compatibility/2006">
              <mc:Choice xmlns:v="urn:schemas-microsoft-com:vml" Requires="v">
                <p:oleObj spid="_x0000_s28" name="" r:id="rId17" imgW="165100" imgH="228600" progId="Equation.KSEE3">
                  <p:embed/>
                </p:oleObj>
              </mc:Choice>
              <mc:Fallback>
                <p:oleObj name="" r:id="rId17" imgW="165100" imgH="228600" progId="Equation.KSEE3">
                  <p:embed/>
                  <p:pic>
                    <p:nvPicPr>
                      <p:cNvPr id="0" name="图片 3075"/>
                      <p:cNvPicPr/>
                      <p:nvPr/>
                    </p:nvPicPr>
                    <p:blipFill>
                      <a:blip r:embed="rId18"/>
                      <a:stretch>
                        <a:fillRect/>
                      </a:stretch>
                    </p:blipFill>
                    <p:spPr>
                      <a:xfrm>
                        <a:off x="806768" y="4137343"/>
                        <a:ext cx="332740" cy="461010"/>
                      </a:xfrm>
                      <a:prstGeom prst="rect">
                        <a:avLst/>
                      </a:prstGeom>
                      <a:noFill/>
                      <a:ln w="38100">
                        <a:noFill/>
                        <a:miter/>
                      </a:ln>
                    </p:spPr>
                  </p:pic>
                </p:oleObj>
              </mc:Fallback>
            </mc:AlternateContent>
          </a:graphicData>
        </a:graphic>
      </p:graphicFrame>
      <p:graphicFrame>
        <p:nvGraphicFramePr>
          <p:cNvPr id="29" name="对象 -2147482620"/>
          <p:cNvGraphicFramePr>
            <a:graphicFrameLocks noChangeAspect="1"/>
          </p:cNvGraphicFramePr>
          <p:nvPr/>
        </p:nvGraphicFramePr>
        <p:xfrm>
          <a:off x="819468" y="4462463"/>
          <a:ext cx="307340" cy="461010"/>
        </p:xfrm>
        <a:graphic>
          <a:graphicData uri="http://schemas.openxmlformats.org/presentationml/2006/ole">
            <mc:AlternateContent xmlns:mc="http://schemas.openxmlformats.org/markup-compatibility/2006">
              <mc:Choice xmlns:v="urn:schemas-microsoft-com:vml" Requires="v">
                <p:oleObj spid="_x0000_s30" name="" r:id="rId19" imgW="152400" imgH="228600" progId="Equation.KSEE3">
                  <p:embed/>
                </p:oleObj>
              </mc:Choice>
              <mc:Fallback>
                <p:oleObj name="" r:id="rId19" imgW="152400" imgH="228600" progId="Equation.KSEE3">
                  <p:embed/>
                  <p:pic>
                    <p:nvPicPr>
                      <p:cNvPr id="0" name="图片 3075"/>
                      <p:cNvPicPr/>
                      <p:nvPr/>
                    </p:nvPicPr>
                    <p:blipFill>
                      <a:blip r:embed="rId20"/>
                      <a:stretch>
                        <a:fillRect/>
                      </a:stretch>
                    </p:blipFill>
                    <p:spPr>
                      <a:xfrm>
                        <a:off x="819468" y="4462463"/>
                        <a:ext cx="307340" cy="461010"/>
                      </a:xfrm>
                      <a:prstGeom prst="rect">
                        <a:avLst/>
                      </a:prstGeom>
                      <a:noFill/>
                      <a:ln w="38100">
                        <a:noFill/>
                        <a:miter/>
                      </a:ln>
                    </p:spPr>
                  </p:pic>
                </p:oleObj>
              </mc:Fallback>
            </mc:AlternateContent>
          </a:graphicData>
        </a:graphic>
      </p:graphicFrame>
      <p:graphicFrame>
        <p:nvGraphicFramePr>
          <p:cNvPr id="32" name="对象 -2147482620"/>
          <p:cNvGraphicFramePr>
            <a:graphicFrameLocks noChangeAspect="1"/>
          </p:cNvGraphicFramePr>
          <p:nvPr/>
        </p:nvGraphicFramePr>
        <p:xfrm>
          <a:off x="819468" y="4772343"/>
          <a:ext cx="307340" cy="461010"/>
        </p:xfrm>
        <a:graphic>
          <a:graphicData uri="http://schemas.openxmlformats.org/presentationml/2006/ole">
            <mc:AlternateContent xmlns:mc="http://schemas.openxmlformats.org/markup-compatibility/2006">
              <mc:Choice xmlns:v="urn:schemas-microsoft-com:vml" Requires="v">
                <p:oleObj spid="_x0000_s34" name="" r:id="rId21" imgW="152400" imgH="228600" progId="Equation.KSEE3">
                  <p:embed/>
                </p:oleObj>
              </mc:Choice>
              <mc:Fallback>
                <p:oleObj name="" r:id="rId21" imgW="152400" imgH="228600" progId="Equation.KSEE3">
                  <p:embed/>
                  <p:pic>
                    <p:nvPicPr>
                      <p:cNvPr id="0" name="图片 3075"/>
                      <p:cNvPicPr/>
                      <p:nvPr/>
                    </p:nvPicPr>
                    <p:blipFill>
                      <a:blip r:embed="rId22"/>
                      <a:stretch>
                        <a:fillRect/>
                      </a:stretch>
                    </p:blipFill>
                    <p:spPr>
                      <a:xfrm>
                        <a:off x="819468" y="4772343"/>
                        <a:ext cx="307340" cy="461010"/>
                      </a:xfrm>
                      <a:prstGeom prst="rect">
                        <a:avLst/>
                      </a:prstGeom>
                      <a:noFill/>
                      <a:ln w="38100">
                        <a:noFill/>
                        <a:miter/>
                      </a:ln>
                    </p:spPr>
                  </p:pic>
                </p:oleObj>
              </mc:Fallback>
            </mc:AlternateContent>
          </a:graphicData>
        </a:graphic>
      </p:graphicFrame>
      <p:graphicFrame>
        <p:nvGraphicFramePr>
          <p:cNvPr id="35" name="对象 -2147482620"/>
          <p:cNvGraphicFramePr>
            <a:graphicFrameLocks noChangeAspect="1"/>
          </p:cNvGraphicFramePr>
          <p:nvPr/>
        </p:nvGraphicFramePr>
        <p:xfrm>
          <a:off x="781050" y="5143183"/>
          <a:ext cx="384175" cy="461010"/>
        </p:xfrm>
        <a:graphic>
          <a:graphicData uri="http://schemas.openxmlformats.org/presentationml/2006/ole">
            <mc:AlternateContent xmlns:mc="http://schemas.openxmlformats.org/markup-compatibility/2006">
              <mc:Choice xmlns:v="urn:schemas-microsoft-com:vml" Requires="v">
                <p:oleObj spid="_x0000_s36" name="" r:id="rId23" imgW="190500" imgH="228600" progId="Equation.KSEE3">
                  <p:embed/>
                </p:oleObj>
              </mc:Choice>
              <mc:Fallback>
                <p:oleObj name="" r:id="rId23" imgW="190500" imgH="228600" progId="Equation.KSEE3">
                  <p:embed/>
                  <p:pic>
                    <p:nvPicPr>
                      <p:cNvPr id="0" name="图片 3075"/>
                      <p:cNvPicPr/>
                      <p:nvPr/>
                    </p:nvPicPr>
                    <p:blipFill>
                      <a:blip r:embed="rId24"/>
                      <a:stretch>
                        <a:fillRect/>
                      </a:stretch>
                    </p:blipFill>
                    <p:spPr>
                      <a:xfrm>
                        <a:off x="781050" y="5143183"/>
                        <a:ext cx="384175" cy="461010"/>
                      </a:xfrm>
                      <a:prstGeom prst="rect">
                        <a:avLst/>
                      </a:prstGeom>
                      <a:noFill/>
                      <a:ln w="38100">
                        <a:noFill/>
                        <a:miter/>
                      </a:ln>
                    </p:spPr>
                  </p:pic>
                </p:oleObj>
              </mc:Fallback>
            </mc:AlternateContent>
          </a:graphicData>
        </a:graphic>
      </p:graphicFrame>
      <p:graphicFrame>
        <p:nvGraphicFramePr>
          <p:cNvPr id="37" name="对象 -2147482620"/>
          <p:cNvGraphicFramePr>
            <a:graphicFrameLocks noChangeAspect="1"/>
          </p:cNvGraphicFramePr>
          <p:nvPr/>
        </p:nvGraphicFramePr>
        <p:xfrm>
          <a:off x="794385" y="5466715"/>
          <a:ext cx="384175" cy="434975"/>
        </p:xfrm>
        <a:graphic>
          <a:graphicData uri="http://schemas.openxmlformats.org/presentationml/2006/ole">
            <mc:AlternateContent xmlns:mc="http://schemas.openxmlformats.org/markup-compatibility/2006">
              <mc:Choice xmlns:v="urn:schemas-microsoft-com:vml" Requires="v">
                <p:oleObj spid="_x0000_s38" name="" r:id="rId25" imgW="190500" imgH="215900" progId="Equation.KSEE3">
                  <p:embed/>
                </p:oleObj>
              </mc:Choice>
              <mc:Fallback>
                <p:oleObj name="" r:id="rId25" imgW="190500" imgH="215900" progId="Equation.KSEE3">
                  <p:embed/>
                  <p:pic>
                    <p:nvPicPr>
                      <p:cNvPr id="0" name="图片 3075"/>
                      <p:cNvPicPr/>
                      <p:nvPr/>
                    </p:nvPicPr>
                    <p:blipFill>
                      <a:blip r:embed="rId26"/>
                      <a:stretch>
                        <a:fillRect/>
                      </a:stretch>
                    </p:blipFill>
                    <p:spPr>
                      <a:xfrm>
                        <a:off x="794385" y="5466715"/>
                        <a:ext cx="384175" cy="434975"/>
                      </a:xfrm>
                      <a:prstGeom prst="rect">
                        <a:avLst/>
                      </a:prstGeom>
                      <a:noFill/>
                      <a:ln w="38100">
                        <a:noFill/>
                        <a:miter/>
                      </a:ln>
                    </p:spPr>
                  </p:pic>
                </p:oleObj>
              </mc:Fallback>
            </mc:AlternateContent>
          </a:graphicData>
        </a:graphic>
      </p:graphicFrame>
      <p:graphicFrame>
        <p:nvGraphicFramePr>
          <p:cNvPr id="41" name="对象 -2147482620"/>
          <p:cNvGraphicFramePr>
            <a:graphicFrameLocks noChangeAspect="1"/>
          </p:cNvGraphicFramePr>
          <p:nvPr/>
        </p:nvGraphicFramePr>
        <p:xfrm>
          <a:off x="781050" y="6100763"/>
          <a:ext cx="384175" cy="461010"/>
        </p:xfrm>
        <a:graphic>
          <a:graphicData uri="http://schemas.openxmlformats.org/presentationml/2006/ole">
            <mc:AlternateContent xmlns:mc="http://schemas.openxmlformats.org/markup-compatibility/2006">
              <mc:Choice xmlns:v="urn:schemas-microsoft-com:vml" Requires="v">
                <p:oleObj spid="_x0000_s42" name="" r:id="rId27" imgW="190500" imgH="228600" progId="Equation.KSEE3">
                  <p:embed/>
                </p:oleObj>
              </mc:Choice>
              <mc:Fallback>
                <p:oleObj name="" r:id="rId27" imgW="190500" imgH="228600" progId="Equation.KSEE3">
                  <p:embed/>
                  <p:pic>
                    <p:nvPicPr>
                      <p:cNvPr id="0" name="图片 3075"/>
                      <p:cNvPicPr/>
                      <p:nvPr/>
                    </p:nvPicPr>
                    <p:blipFill>
                      <a:blip r:embed="rId28"/>
                      <a:stretch>
                        <a:fillRect/>
                      </a:stretch>
                    </p:blipFill>
                    <p:spPr>
                      <a:xfrm>
                        <a:off x="781050" y="6100763"/>
                        <a:ext cx="384175" cy="461010"/>
                      </a:xfrm>
                      <a:prstGeom prst="rect">
                        <a:avLst/>
                      </a:prstGeom>
                      <a:noFill/>
                      <a:ln w="38100">
                        <a:noFill/>
                        <a:miter/>
                      </a:ln>
                    </p:spPr>
                  </p:pic>
                </p:oleObj>
              </mc:Fallback>
            </mc:AlternateContent>
          </a:graphicData>
        </a:graphic>
      </p:graphicFrame>
      <p:pic>
        <p:nvPicPr>
          <p:cNvPr id="101" name="图片 100"/>
          <p:cNvPicPr/>
          <p:nvPr/>
        </p:nvPicPr>
        <p:blipFill>
          <a:blip r:embed="rId29"/>
          <a:stretch>
            <a:fillRect/>
          </a:stretch>
        </p:blipFill>
        <p:spPr>
          <a:xfrm>
            <a:off x="2533015" y="2341880"/>
            <a:ext cx="688975" cy="628015"/>
          </a:xfrm>
          <a:prstGeom prst="rect">
            <a:avLst/>
          </a:prstGeom>
          <a:noFill/>
          <a:ln w="9525">
            <a:noFill/>
          </a:ln>
        </p:spPr>
      </p:pic>
      <p:pic>
        <p:nvPicPr>
          <p:cNvPr id="47" name="图片 46"/>
          <p:cNvPicPr/>
          <p:nvPr/>
        </p:nvPicPr>
        <p:blipFill>
          <a:blip r:embed="rId29"/>
          <a:stretch>
            <a:fillRect/>
          </a:stretch>
        </p:blipFill>
        <p:spPr>
          <a:xfrm>
            <a:off x="2533015" y="3905250"/>
            <a:ext cx="688975" cy="628015"/>
          </a:xfrm>
          <a:prstGeom prst="rect">
            <a:avLst/>
          </a:prstGeom>
          <a:noFill/>
          <a:ln w="9525">
            <a:noFill/>
          </a:ln>
        </p:spPr>
      </p:pic>
      <p:pic>
        <p:nvPicPr>
          <p:cNvPr id="48" name="图片 47"/>
          <p:cNvPicPr/>
          <p:nvPr/>
        </p:nvPicPr>
        <p:blipFill>
          <a:blip r:embed="rId29"/>
          <a:stretch>
            <a:fillRect/>
          </a:stretch>
        </p:blipFill>
        <p:spPr>
          <a:xfrm>
            <a:off x="2533015" y="5370195"/>
            <a:ext cx="688975" cy="628015"/>
          </a:xfrm>
          <a:prstGeom prst="rect">
            <a:avLst/>
          </a:prstGeom>
          <a:noFill/>
          <a:ln w="9525">
            <a:noFill/>
          </a:ln>
        </p:spPr>
      </p:pic>
      <p:graphicFrame>
        <p:nvGraphicFramePr>
          <p:cNvPr id="49" name="表格 48"/>
          <p:cNvGraphicFramePr/>
          <p:nvPr>
            <p:custDataLst>
              <p:tags r:id="rId30"/>
            </p:custDataLst>
          </p:nvPr>
        </p:nvGraphicFramePr>
        <p:xfrm>
          <a:off x="5208905" y="239141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1" name="表格 50"/>
          <p:cNvGraphicFramePr/>
          <p:nvPr>
            <p:custDataLst>
              <p:tags r:id="rId31"/>
            </p:custDataLst>
          </p:nvPr>
        </p:nvGraphicFramePr>
        <p:xfrm>
          <a:off x="6550025" y="1913890"/>
          <a:ext cx="1977390" cy="383540"/>
        </p:xfrm>
        <a:graphic>
          <a:graphicData uri="http://schemas.openxmlformats.org/drawingml/2006/table">
            <a:tbl>
              <a:tblPr firstRow="1" bandRow="1">
                <a:tableStyleId>{5940675A-B579-460E-94D1-54222C63F5DA}</a:tableStyleId>
              </a:tblPr>
              <a:tblGrid>
                <a:gridCol w="659130"/>
                <a:gridCol w="659130"/>
                <a:gridCol w="659130"/>
              </a:tblGrid>
              <a:tr h="231140">
                <a:tc>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[ 0 ,7 ]</a:t>
                      </a:r>
                      <a:endParaRPr lang="zh-CN"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2" name="对象 -2147482620"/>
          <p:cNvGraphicFramePr>
            <a:graphicFrameLocks noChangeAspect="1"/>
          </p:cNvGraphicFramePr>
          <p:nvPr/>
        </p:nvGraphicFramePr>
        <p:xfrm>
          <a:off x="6684011" y="1798638"/>
          <a:ext cx="357505" cy="461010"/>
        </p:xfrm>
        <a:graphic>
          <a:graphicData uri="http://schemas.openxmlformats.org/presentationml/2006/ole">
            <mc:AlternateContent xmlns:mc="http://schemas.openxmlformats.org/markup-compatibility/2006">
              <mc:Choice xmlns:v="urn:schemas-microsoft-com:vml" Requires="v">
                <p:oleObj spid="_x0000_s53" name="" r:id="rId32" imgW="177165" imgH="228600" progId="Equation.KSEE3">
                  <p:embed/>
                </p:oleObj>
              </mc:Choice>
              <mc:Fallback>
                <p:oleObj name="" r:id="rId32" imgW="177165" imgH="228600" progId="Equation.KSEE3">
                  <p:embed/>
                  <p:pic>
                    <p:nvPicPr>
                      <p:cNvPr id="0" name="图片 3075"/>
                      <p:cNvPicPr/>
                      <p:nvPr/>
                    </p:nvPicPr>
                    <p:blipFill>
                      <a:blip r:embed="rId33"/>
                      <a:stretch>
                        <a:fillRect/>
                      </a:stretch>
                    </p:blipFill>
                    <p:spPr>
                      <a:xfrm>
                        <a:off x="6684011" y="1798638"/>
                        <a:ext cx="357505" cy="461010"/>
                      </a:xfrm>
                      <a:prstGeom prst="rect">
                        <a:avLst/>
                      </a:prstGeom>
                      <a:noFill/>
                      <a:ln w="38100">
                        <a:noFill/>
                        <a:miter/>
                      </a:ln>
                    </p:spPr>
                  </p:pic>
                </p:oleObj>
              </mc:Fallback>
            </mc:AlternateContent>
          </a:graphicData>
        </a:graphic>
      </p:graphicFrame>
      <p:graphicFrame>
        <p:nvGraphicFramePr>
          <p:cNvPr id="54" name="对象 -2147482620"/>
          <p:cNvGraphicFramePr>
            <a:graphicFrameLocks noChangeAspect="1"/>
          </p:cNvGraphicFramePr>
          <p:nvPr/>
        </p:nvGraphicFramePr>
        <p:xfrm>
          <a:off x="5876290" y="2754630"/>
          <a:ext cx="198120" cy="341630"/>
        </p:xfrm>
        <a:graphic>
          <a:graphicData uri="http://schemas.openxmlformats.org/presentationml/2006/ole">
            <mc:AlternateContent xmlns:mc="http://schemas.openxmlformats.org/markup-compatibility/2006">
              <mc:Choice xmlns:v="urn:schemas-microsoft-com:vml" Requires="v">
                <p:oleObj spid="_x0000_s55" name="" r:id="rId34" imgW="139700" imgH="241300" progId="Equation.KSEE3">
                  <p:embed/>
                </p:oleObj>
              </mc:Choice>
              <mc:Fallback>
                <p:oleObj name="" r:id="rId34" imgW="139700" imgH="241300" progId="Equation.KSEE3">
                  <p:embed/>
                  <p:pic>
                    <p:nvPicPr>
                      <p:cNvPr id="0" name="图片 3075"/>
                      <p:cNvPicPr/>
                      <p:nvPr/>
                    </p:nvPicPr>
                    <p:blipFill>
                      <a:blip r:embed="rId35"/>
                      <a:stretch>
                        <a:fillRect/>
                      </a:stretch>
                    </p:blipFill>
                    <p:spPr>
                      <a:xfrm>
                        <a:off x="5876290" y="2754630"/>
                        <a:ext cx="198120" cy="341630"/>
                      </a:xfrm>
                      <a:prstGeom prst="rect">
                        <a:avLst/>
                      </a:prstGeom>
                      <a:noFill/>
                      <a:ln w="38100">
                        <a:noFill/>
                        <a:miter/>
                      </a:ln>
                    </p:spPr>
                  </p:pic>
                </p:oleObj>
              </mc:Fallback>
            </mc:AlternateContent>
          </a:graphicData>
        </a:graphic>
      </p:graphicFrame>
      <p:graphicFrame>
        <p:nvGraphicFramePr>
          <p:cNvPr id="56" name="对象 -2147482620"/>
          <p:cNvGraphicFramePr>
            <a:graphicFrameLocks noChangeAspect="1"/>
          </p:cNvGraphicFramePr>
          <p:nvPr/>
        </p:nvGraphicFramePr>
        <p:xfrm>
          <a:off x="5380356" y="2326323"/>
          <a:ext cx="333375" cy="435610"/>
        </p:xfrm>
        <a:graphic>
          <a:graphicData uri="http://schemas.openxmlformats.org/presentationml/2006/ole">
            <mc:AlternateContent xmlns:mc="http://schemas.openxmlformats.org/markup-compatibility/2006">
              <mc:Choice xmlns:v="urn:schemas-microsoft-com:vml" Requires="v">
                <p:oleObj spid="_x0000_s57" name="" r:id="rId36" imgW="165100" imgH="215900" progId="Equation.KSEE3">
                  <p:embed/>
                </p:oleObj>
              </mc:Choice>
              <mc:Fallback>
                <p:oleObj name="" r:id="rId36" imgW="165100" imgH="215900" progId="Equation.KSEE3">
                  <p:embed/>
                  <p:pic>
                    <p:nvPicPr>
                      <p:cNvPr id="0" name="图片 3075"/>
                      <p:cNvPicPr/>
                      <p:nvPr/>
                    </p:nvPicPr>
                    <p:blipFill>
                      <a:blip r:embed="rId37"/>
                      <a:stretch>
                        <a:fillRect/>
                      </a:stretch>
                    </p:blipFill>
                    <p:spPr>
                      <a:xfrm>
                        <a:off x="5380356" y="2326323"/>
                        <a:ext cx="333375" cy="435610"/>
                      </a:xfrm>
                      <a:prstGeom prst="rect">
                        <a:avLst/>
                      </a:prstGeom>
                      <a:noFill/>
                      <a:ln w="38100">
                        <a:noFill/>
                        <a:miter/>
                      </a:ln>
                    </p:spPr>
                  </p:pic>
                </p:oleObj>
              </mc:Fallback>
            </mc:AlternateContent>
          </a:graphicData>
        </a:graphic>
      </p:graphicFrame>
      <p:graphicFrame>
        <p:nvGraphicFramePr>
          <p:cNvPr id="68" name="表格 67"/>
          <p:cNvGraphicFramePr/>
          <p:nvPr>
            <p:custDataLst>
              <p:tags r:id="rId38"/>
            </p:custDataLst>
          </p:nvPr>
        </p:nvGraphicFramePr>
        <p:xfrm>
          <a:off x="7977505" y="242760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69" name="对象 -2147482620"/>
          <p:cNvGraphicFramePr>
            <a:graphicFrameLocks noChangeAspect="1"/>
          </p:cNvGraphicFramePr>
          <p:nvPr/>
        </p:nvGraphicFramePr>
        <p:xfrm>
          <a:off x="8635683" y="2754630"/>
          <a:ext cx="216535" cy="341630"/>
        </p:xfrm>
        <a:graphic>
          <a:graphicData uri="http://schemas.openxmlformats.org/presentationml/2006/ole">
            <mc:AlternateContent xmlns:mc="http://schemas.openxmlformats.org/markup-compatibility/2006">
              <mc:Choice xmlns:v="urn:schemas-microsoft-com:vml" Requires="v">
                <p:oleObj spid="_x0000_s70" name="" r:id="rId39" imgW="152400" imgH="241300" progId="Equation.KSEE3">
                  <p:embed/>
                </p:oleObj>
              </mc:Choice>
              <mc:Fallback>
                <p:oleObj name="" r:id="rId39" imgW="152400" imgH="241300" progId="Equation.KSEE3">
                  <p:embed/>
                  <p:pic>
                    <p:nvPicPr>
                      <p:cNvPr id="0" name="图片 3075"/>
                      <p:cNvPicPr/>
                      <p:nvPr/>
                    </p:nvPicPr>
                    <p:blipFill>
                      <a:blip r:embed="rId40"/>
                      <a:stretch>
                        <a:fillRect/>
                      </a:stretch>
                    </p:blipFill>
                    <p:spPr>
                      <a:xfrm>
                        <a:off x="8635683" y="2754630"/>
                        <a:ext cx="216535" cy="341630"/>
                      </a:xfrm>
                      <a:prstGeom prst="rect">
                        <a:avLst/>
                      </a:prstGeom>
                      <a:noFill/>
                      <a:ln w="38100">
                        <a:noFill/>
                        <a:miter/>
                      </a:ln>
                    </p:spPr>
                  </p:pic>
                </p:oleObj>
              </mc:Fallback>
            </mc:AlternateContent>
          </a:graphicData>
        </a:graphic>
      </p:graphicFrame>
      <p:graphicFrame>
        <p:nvGraphicFramePr>
          <p:cNvPr id="71" name="对象 -2147482620"/>
          <p:cNvGraphicFramePr>
            <a:graphicFrameLocks noChangeAspect="1"/>
          </p:cNvGraphicFramePr>
          <p:nvPr/>
        </p:nvGraphicFramePr>
        <p:xfrm>
          <a:off x="8136574" y="2326323"/>
          <a:ext cx="358140" cy="435610"/>
        </p:xfrm>
        <a:graphic>
          <a:graphicData uri="http://schemas.openxmlformats.org/presentationml/2006/ole">
            <mc:AlternateContent xmlns:mc="http://schemas.openxmlformats.org/markup-compatibility/2006">
              <mc:Choice xmlns:v="urn:schemas-microsoft-com:vml" Requires="v">
                <p:oleObj spid="_x0000_s72" name="" r:id="rId41" imgW="177165" imgH="215900" progId="Equation.KSEE3">
                  <p:embed/>
                </p:oleObj>
              </mc:Choice>
              <mc:Fallback>
                <p:oleObj name="" r:id="rId41" imgW="177165" imgH="215900" progId="Equation.KSEE3">
                  <p:embed/>
                  <p:pic>
                    <p:nvPicPr>
                      <p:cNvPr id="0" name="图片 3075"/>
                      <p:cNvPicPr/>
                      <p:nvPr/>
                    </p:nvPicPr>
                    <p:blipFill>
                      <a:blip r:embed="rId42"/>
                      <a:stretch>
                        <a:fillRect/>
                      </a:stretch>
                    </p:blipFill>
                    <p:spPr>
                      <a:xfrm>
                        <a:off x="8136574" y="2326323"/>
                        <a:ext cx="358140" cy="435610"/>
                      </a:xfrm>
                      <a:prstGeom prst="rect">
                        <a:avLst/>
                      </a:prstGeom>
                      <a:noFill/>
                      <a:ln w="38100">
                        <a:noFill/>
                        <a:miter/>
                      </a:ln>
                    </p:spPr>
                  </p:pic>
                </p:oleObj>
              </mc:Fallback>
            </mc:AlternateContent>
          </a:graphicData>
        </a:graphic>
      </p:graphicFrame>
      <p:graphicFrame>
        <p:nvGraphicFramePr>
          <p:cNvPr id="73" name="表格 72"/>
          <p:cNvGraphicFramePr/>
          <p:nvPr>
            <p:custDataLst>
              <p:tags r:id="rId43"/>
            </p:custDataLst>
          </p:nvPr>
        </p:nvGraphicFramePr>
        <p:xfrm>
          <a:off x="5180330" y="394081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74" name="对象 -2147482620"/>
          <p:cNvGraphicFramePr>
            <a:graphicFrameLocks noChangeAspect="1"/>
          </p:cNvGraphicFramePr>
          <p:nvPr/>
        </p:nvGraphicFramePr>
        <p:xfrm>
          <a:off x="5838508" y="4294823"/>
          <a:ext cx="216535" cy="360045"/>
        </p:xfrm>
        <a:graphic>
          <a:graphicData uri="http://schemas.openxmlformats.org/presentationml/2006/ole">
            <mc:AlternateContent xmlns:mc="http://schemas.openxmlformats.org/markup-compatibility/2006">
              <mc:Choice xmlns:v="urn:schemas-microsoft-com:vml" Requires="v">
                <p:oleObj spid="_x0000_s75" name="" r:id="rId44" imgW="152400" imgH="254000" progId="Equation.KSEE3">
                  <p:embed/>
                </p:oleObj>
              </mc:Choice>
              <mc:Fallback>
                <p:oleObj name="" r:id="rId44" imgW="152400" imgH="254000" progId="Equation.KSEE3">
                  <p:embed/>
                  <p:pic>
                    <p:nvPicPr>
                      <p:cNvPr id="0" name="图片 3075"/>
                      <p:cNvPicPr/>
                      <p:nvPr/>
                    </p:nvPicPr>
                    <p:blipFill>
                      <a:blip r:embed="rId45"/>
                      <a:stretch>
                        <a:fillRect/>
                      </a:stretch>
                    </p:blipFill>
                    <p:spPr>
                      <a:xfrm>
                        <a:off x="5838508" y="4294823"/>
                        <a:ext cx="216535" cy="360045"/>
                      </a:xfrm>
                      <a:prstGeom prst="rect">
                        <a:avLst/>
                      </a:prstGeom>
                      <a:noFill/>
                      <a:ln w="38100">
                        <a:noFill/>
                        <a:miter/>
                      </a:ln>
                    </p:spPr>
                  </p:pic>
                </p:oleObj>
              </mc:Fallback>
            </mc:AlternateContent>
          </a:graphicData>
        </a:graphic>
      </p:graphicFrame>
      <p:graphicFrame>
        <p:nvGraphicFramePr>
          <p:cNvPr id="76" name="对象 -2147482620"/>
          <p:cNvGraphicFramePr>
            <a:graphicFrameLocks noChangeAspect="1"/>
          </p:cNvGraphicFramePr>
          <p:nvPr/>
        </p:nvGraphicFramePr>
        <p:xfrm>
          <a:off x="5339399" y="3862706"/>
          <a:ext cx="358140" cy="461645"/>
        </p:xfrm>
        <a:graphic>
          <a:graphicData uri="http://schemas.openxmlformats.org/presentationml/2006/ole">
            <mc:AlternateContent xmlns:mc="http://schemas.openxmlformats.org/markup-compatibility/2006">
              <mc:Choice xmlns:v="urn:schemas-microsoft-com:vml" Requires="v">
                <p:oleObj spid="_x0000_s77" name="" r:id="rId46" imgW="177165" imgH="228600" progId="Equation.KSEE3">
                  <p:embed/>
                </p:oleObj>
              </mc:Choice>
              <mc:Fallback>
                <p:oleObj name="" r:id="rId46" imgW="177165" imgH="228600" progId="Equation.KSEE3">
                  <p:embed/>
                  <p:pic>
                    <p:nvPicPr>
                      <p:cNvPr id="0" name="图片 3075"/>
                      <p:cNvPicPr/>
                      <p:nvPr/>
                    </p:nvPicPr>
                    <p:blipFill>
                      <a:blip r:embed="rId47"/>
                      <a:stretch>
                        <a:fillRect/>
                      </a:stretch>
                    </p:blipFill>
                    <p:spPr>
                      <a:xfrm>
                        <a:off x="5339399" y="3862706"/>
                        <a:ext cx="358140" cy="461645"/>
                      </a:xfrm>
                      <a:prstGeom prst="rect">
                        <a:avLst/>
                      </a:prstGeom>
                      <a:noFill/>
                      <a:ln w="38100">
                        <a:noFill/>
                        <a:miter/>
                      </a:ln>
                    </p:spPr>
                  </p:pic>
                </p:oleObj>
              </mc:Fallback>
            </mc:AlternateContent>
          </a:graphicData>
        </a:graphic>
      </p:graphicFrame>
      <p:graphicFrame>
        <p:nvGraphicFramePr>
          <p:cNvPr id="78" name="表格 77"/>
          <p:cNvGraphicFramePr/>
          <p:nvPr>
            <p:custDataLst>
              <p:tags r:id="rId48"/>
            </p:custDataLst>
          </p:nvPr>
        </p:nvGraphicFramePr>
        <p:xfrm>
          <a:off x="7339330" y="390715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79" name="对象 -2147482620"/>
          <p:cNvGraphicFramePr>
            <a:graphicFrameLocks noChangeAspect="1"/>
          </p:cNvGraphicFramePr>
          <p:nvPr/>
        </p:nvGraphicFramePr>
        <p:xfrm>
          <a:off x="7997508" y="4270375"/>
          <a:ext cx="216535" cy="341630"/>
        </p:xfrm>
        <a:graphic>
          <a:graphicData uri="http://schemas.openxmlformats.org/presentationml/2006/ole">
            <mc:AlternateContent xmlns:mc="http://schemas.openxmlformats.org/markup-compatibility/2006">
              <mc:Choice xmlns:v="urn:schemas-microsoft-com:vml" Requires="v">
                <p:oleObj spid="_x0000_s80" name="" r:id="rId49" imgW="152400" imgH="241300" progId="Equation.KSEE3">
                  <p:embed/>
                </p:oleObj>
              </mc:Choice>
              <mc:Fallback>
                <p:oleObj name="" r:id="rId49" imgW="152400" imgH="241300" progId="Equation.KSEE3">
                  <p:embed/>
                  <p:pic>
                    <p:nvPicPr>
                      <p:cNvPr id="0" name="图片 3075"/>
                      <p:cNvPicPr/>
                      <p:nvPr/>
                    </p:nvPicPr>
                    <p:blipFill>
                      <a:blip r:embed="rId50"/>
                      <a:stretch>
                        <a:fillRect/>
                      </a:stretch>
                    </p:blipFill>
                    <p:spPr>
                      <a:xfrm>
                        <a:off x="7997508" y="4270375"/>
                        <a:ext cx="216535" cy="341630"/>
                      </a:xfrm>
                      <a:prstGeom prst="rect">
                        <a:avLst/>
                      </a:prstGeom>
                      <a:noFill/>
                      <a:ln w="38100">
                        <a:noFill/>
                        <a:miter/>
                      </a:ln>
                    </p:spPr>
                  </p:pic>
                </p:oleObj>
              </mc:Fallback>
            </mc:AlternateContent>
          </a:graphicData>
        </a:graphic>
      </p:graphicFrame>
      <p:graphicFrame>
        <p:nvGraphicFramePr>
          <p:cNvPr id="81" name="对象 -2147482620"/>
          <p:cNvGraphicFramePr>
            <a:graphicFrameLocks noChangeAspect="1"/>
          </p:cNvGraphicFramePr>
          <p:nvPr/>
        </p:nvGraphicFramePr>
        <p:xfrm>
          <a:off x="7498399" y="3842068"/>
          <a:ext cx="358140" cy="435610"/>
        </p:xfrm>
        <a:graphic>
          <a:graphicData uri="http://schemas.openxmlformats.org/presentationml/2006/ole">
            <mc:AlternateContent xmlns:mc="http://schemas.openxmlformats.org/markup-compatibility/2006">
              <mc:Choice xmlns:v="urn:schemas-microsoft-com:vml" Requires="v">
                <p:oleObj spid="_x0000_s82" name="" r:id="rId51" imgW="177165" imgH="215900" progId="Equation.KSEE3">
                  <p:embed/>
                </p:oleObj>
              </mc:Choice>
              <mc:Fallback>
                <p:oleObj name="" r:id="rId51" imgW="177165" imgH="215900" progId="Equation.KSEE3">
                  <p:embed/>
                  <p:pic>
                    <p:nvPicPr>
                      <p:cNvPr id="0" name="图片 3075"/>
                      <p:cNvPicPr/>
                      <p:nvPr/>
                    </p:nvPicPr>
                    <p:blipFill>
                      <a:blip r:embed="rId52"/>
                      <a:stretch>
                        <a:fillRect/>
                      </a:stretch>
                    </p:blipFill>
                    <p:spPr>
                      <a:xfrm>
                        <a:off x="7498399" y="3842068"/>
                        <a:ext cx="358140" cy="435610"/>
                      </a:xfrm>
                      <a:prstGeom prst="rect">
                        <a:avLst/>
                      </a:prstGeom>
                      <a:noFill/>
                      <a:ln w="38100">
                        <a:noFill/>
                        <a:miter/>
                      </a:ln>
                    </p:spPr>
                  </p:pic>
                </p:oleObj>
              </mc:Fallback>
            </mc:AlternateContent>
          </a:graphicData>
        </a:graphic>
      </p:graphicFrame>
      <p:graphicFrame>
        <p:nvGraphicFramePr>
          <p:cNvPr id="83" name="表格 82"/>
          <p:cNvGraphicFramePr/>
          <p:nvPr>
            <p:custDataLst>
              <p:tags r:id="rId53"/>
            </p:custDataLst>
          </p:nvPr>
        </p:nvGraphicFramePr>
        <p:xfrm>
          <a:off x="9481185" y="390715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84" name="对象 -2147482620"/>
          <p:cNvGraphicFramePr>
            <a:graphicFrameLocks noChangeAspect="1"/>
          </p:cNvGraphicFramePr>
          <p:nvPr/>
        </p:nvGraphicFramePr>
        <p:xfrm>
          <a:off x="10139363" y="4261168"/>
          <a:ext cx="216535" cy="360045"/>
        </p:xfrm>
        <a:graphic>
          <a:graphicData uri="http://schemas.openxmlformats.org/presentationml/2006/ole">
            <mc:AlternateContent xmlns:mc="http://schemas.openxmlformats.org/markup-compatibility/2006">
              <mc:Choice xmlns:v="urn:schemas-microsoft-com:vml" Requires="v">
                <p:oleObj spid="_x0000_s85" name="" r:id="rId54" imgW="152400" imgH="254000" progId="Equation.KSEE3">
                  <p:embed/>
                </p:oleObj>
              </mc:Choice>
              <mc:Fallback>
                <p:oleObj name="" r:id="rId54" imgW="152400" imgH="254000" progId="Equation.KSEE3">
                  <p:embed/>
                  <p:pic>
                    <p:nvPicPr>
                      <p:cNvPr id="0" name="图片 3075"/>
                      <p:cNvPicPr/>
                      <p:nvPr/>
                    </p:nvPicPr>
                    <p:blipFill>
                      <a:blip r:embed="rId55"/>
                      <a:stretch>
                        <a:fillRect/>
                      </a:stretch>
                    </p:blipFill>
                    <p:spPr>
                      <a:xfrm>
                        <a:off x="10139363" y="4261168"/>
                        <a:ext cx="216535" cy="360045"/>
                      </a:xfrm>
                      <a:prstGeom prst="rect">
                        <a:avLst/>
                      </a:prstGeom>
                      <a:noFill/>
                      <a:ln w="38100">
                        <a:noFill/>
                        <a:miter/>
                      </a:ln>
                    </p:spPr>
                  </p:pic>
                </p:oleObj>
              </mc:Fallback>
            </mc:AlternateContent>
          </a:graphicData>
        </a:graphic>
      </p:graphicFrame>
      <p:graphicFrame>
        <p:nvGraphicFramePr>
          <p:cNvPr id="86" name="对象 -2147482620"/>
          <p:cNvGraphicFramePr>
            <a:graphicFrameLocks noChangeAspect="1"/>
          </p:cNvGraphicFramePr>
          <p:nvPr/>
        </p:nvGraphicFramePr>
        <p:xfrm>
          <a:off x="9640254" y="3829051"/>
          <a:ext cx="358140" cy="461645"/>
        </p:xfrm>
        <a:graphic>
          <a:graphicData uri="http://schemas.openxmlformats.org/presentationml/2006/ole">
            <mc:AlternateContent xmlns:mc="http://schemas.openxmlformats.org/markup-compatibility/2006">
              <mc:Choice xmlns:v="urn:schemas-microsoft-com:vml" Requires="v">
                <p:oleObj spid="_x0000_s87" name="" r:id="rId56" imgW="177165" imgH="228600" progId="Equation.KSEE3">
                  <p:embed/>
                </p:oleObj>
              </mc:Choice>
              <mc:Fallback>
                <p:oleObj name="" r:id="rId56" imgW="177165" imgH="228600" progId="Equation.KSEE3">
                  <p:embed/>
                  <p:pic>
                    <p:nvPicPr>
                      <p:cNvPr id="0" name="图片 3075"/>
                      <p:cNvPicPr/>
                      <p:nvPr/>
                    </p:nvPicPr>
                    <p:blipFill>
                      <a:blip r:embed="rId57"/>
                      <a:stretch>
                        <a:fillRect/>
                      </a:stretch>
                    </p:blipFill>
                    <p:spPr>
                      <a:xfrm>
                        <a:off x="9640254" y="3829051"/>
                        <a:ext cx="358140" cy="461645"/>
                      </a:xfrm>
                      <a:prstGeom prst="rect">
                        <a:avLst/>
                      </a:prstGeom>
                      <a:noFill/>
                      <a:ln w="38100">
                        <a:noFill/>
                        <a:miter/>
                      </a:ln>
                    </p:spPr>
                  </p:pic>
                </p:oleObj>
              </mc:Fallback>
            </mc:AlternateContent>
          </a:graphicData>
        </a:graphic>
      </p:graphicFrame>
      <p:graphicFrame>
        <p:nvGraphicFramePr>
          <p:cNvPr id="93" name="表格 92"/>
          <p:cNvGraphicFramePr/>
          <p:nvPr>
            <p:custDataLst>
              <p:tags r:id="rId58"/>
            </p:custDataLst>
          </p:nvPr>
        </p:nvGraphicFramePr>
        <p:xfrm>
          <a:off x="6786880" y="555752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4" name="对象 -2147482620"/>
          <p:cNvGraphicFramePr>
            <a:graphicFrameLocks noChangeAspect="1"/>
          </p:cNvGraphicFramePr>
          <p:nvPr/>
        </p:nvGraphicFramePr>
        <p:xfrm>
          <a:off x="7445058" y="5911533"/>
          <a:ext cx="216535" cy="360045"/>
        </p:xfrm>
        <a:graphic>
          <a:graphicData uri="http://schemas.openxmlformats.org/presentationml/2006/ole">
            <mc:AlternateContent xmlns:mc="http://schemas.openxmlformats.org/markup-compatibility/2006">
              <mc:Choice xmlns:v="urn:schemas-microsoft-com:vml" Requires="v">
                <p:oleObj spid="_x0000_s95" name="" r:id="rId59" imgW="152400" imgH="254000" progId="Equation.KSEE3">
                  <p:embed/>
                </p:oleObj>
              </mc:Choice>
              <mc:Fallback>
                <p:oleObj name="" r:id="rId59" imgW="152400" imgH="254000" progId="Equation.KSEE3">
                  <p:embed/>
                  <p:pic>
                    <p:nvPicPr>
                      <p:cNvPr id="0" name="图片 3075"/>
                      <p:cNvPicPr/>
                      <p:nvPr/>
                    </p:nvPicPr>
                    <p:blipFill>
                      <a:blip r:embed="rId60"/>
                      <a:stretch>
                        <a:fillRect/>
                      </a:stretch>
                    </p:blipFill>
                    <p:spPr>
                      <a:xfrm>
                        <a:off x="7445058" y="5911533"/>
                        <a:ext cx="216535" cy="360045"/>
                      </a:xfrm>
                      <a:prstGeom prst="rect">
                        <a:avLst/>
                      </a:prstGeom>
                      <a:noFill/>
                      <a:ln w="38100">
                        <a:noFill/>
                        <a:miter/>
                      </a:ln>
                    </p:spPr>
                  </p:pic>
                </p:oleObj>
              </mc:Fallback>
            </mc:AlternateContent>
          </a:graphicData>
        </a:graphic>
      </p:graphicFrame>
      <p:graphicFrame>
        <p:nvGraphicFramePr>
          <p:cNvPr id="96" name="对象 -2147482620"/>
          <p:cNvGraphicFramePr>
            <a:graphicFrameLocks noChangeAspect="1"/>
          </p:cNvGraphicFramePr>
          <p:nvPr/>
        </p:nvGraphicFramePr>
        <p:xfrm>
          <a:off x="6945949" y="5479416"/>
          <a:ext cx="358140" cy="461645"/>
        </p:xfrm>
        <a:graphic>
          <a:graphicData uri="http://schemas.openxmlformats.org/presentationml/2006/ole">
            <mc:AlternateContent xmlns:mc="http://schemas.openxmlformats.org/markup-compatibility/2006">
              <mc:Choice xmlns:v="urn:schemas-microsoft-com:vml" Requires="v">
                <p:oleObj spid="_x0000_s97" name="" r:id="rId61" imgW="177165" imgH="228600" progId="Equation.KSEE3">
                  <p:embed/>
                </p:oleObj>
              </mc:Choice>
              <mc:Fallback>
                <p:oleObj name="" r:id="rId61" imgW="177165" imgH="228600" progId="Equation.KSEE3">
                  <p:embed/>
                  <p:pic>
                    <p:nvPicPr>
                      <p:cNvPr id="0" name="图片 3075"/>
                      <p:cNvPicPr/>
                      <p:nvPr/>
                    </p:nvPicPr>
                    <p:blipFill>
                      <a:blip r:embed="rId62"/>
                      <a:stretch>
                        <a:fillRect/>
                      </a:stretch>
                    </p:blipFill>
                    <p:spPr>
                      <a:xfrm>
                        <a:off x="6945949" y="5479416"/>
                        <a:ext cx="358140" cy="461645"/>
                      </a:xfrm>
                      <a:prstGeom prst="rect">
                        <a:avLst/>
                      </a:prstGeom>
                      <a:noFill/>
                      <a:ln w="38100">
                        <a:noFill/>
                        <a:miter/>
                      </a:ln>
                    </p:spPr>
                  </p:pic>
                </p:oleObj>
              </mc:Fallback>
            </mc:AlternateContent>
          </a:graphicData>
        </a:graphic>
      </p:graphicFrame>
      <p:graphicFrame>
        <p:nvGraphicFramePr>
          <p:cNvPr id="98" name="表格 97"/>
          <p:cNvGraphicFramePr/>
          <p:nvPr>
            <p:custDataLst>
              <p:tags r:id="rId63"/>
            </p:custDataLst>
          </p:nvPr>
        </p:nvGraphicFramePr>
        <p:xfrm>
          <a:off x="8357235" y="555752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9" name="对象 -2147482620"/>
          <p:cNvGraphicFramePr>
            <a:graphicFrameLocks noChangeAspect="1"/>
          </p:cNvGraphicFramePr>
          <p:nvPr/>
        </p:nvGraphicFramePr>
        <p:xfrm>
          <a:off x="9502458" y="5911533"/>
          <a:ext cx="216535" cy="360045"/>
        </p:xfrm>
        <a:graphic>
          <a:graphicData uri="http://schemas.openxmlformats.org/presentationml/2006/ole">
            <mc:AlternateContent xmlns:mc="http://schemas.openxmlformats.org/markup-compatibility/2006">
              <mc:Choice xmlns:v="urn:schemas-microsoft-com:vml" Requires="v">
                <p:oleObj spid="_x0000_s100" name="" r:id="rId64" imgW="152400" imgH="254000" progId="Equation.KSEE3">
                  <p:embed/>
                </p:oleObj>
              </mc:Choice>
              <mc:Fallback>
                <p:oleObj name="" r:id="rId64" imgW="152400" imgH="254000" progId="Equation.KSEE3">
                  <p:embed/>
                  <p:pic>
                    <p:nvPicPr>
                      <p:cNvPr id="0" name="图片 3075"/>
                      <p:cNvPicPr/>
                      <p:nvPr/>
                    </p:nvPicPr>
                    <p:blipFill>
                      <a:blip r:embed="rId65"/>
                      <a:stretch>
                        <a:fillRect/>
                      </a:stretch>
                    </p:blipFill>
                    <p:spPr>
                      <a:xfrm>
                        <a:off x="9502458" y="5911533"/>
                        <a:ext cx="216535" cy="360045"/>
                      </a:xfrm>
                      <a:prstGeom prst="rect">
                        <a:avLst/>
                      </a:prstGeom>
                      <a:noFill/>
                      <a:ln w="38100">
                        <a:noFill/>
                        <a:miter/>
                      </a:ln>
                    </p:spPr>
                  </p:pic>
                </p:oleObj>
              </mc:Fallback>
            </mc:AlternateContent>
          </a:graphicData>
        </a:graphic>
      </p:graphicFrame>
      <p:graphicFrame>
        <p:nvGraphicFramePr>
          <p:cNvPr id="103" name="对象 -2147482620"/>
          <p:cNvGraphicFramePr>
            <a:graphicFrameLocks noChangeAspect="1"/>
          </p:cNvGraphicFramePr>
          <p:nvPr/>
        </p:nvGraphicFramePr>
        <p:xfrm>
          <a:off x="8549959" y="5492751"/>
          <a:ext cx="358140" cy="461645"/>
        </p:xfrm>
        <a:graphic>
          <a:graphicData uri="http://schemas.openxmlformats.org/presentationml/2006/ole">
            <mc:AlternateContent xmlns:mc="http://schemas.openxmlformats.org/markup-compatibility/2006">
              <mc:Choice xmlns:v="urn:schemas-microsoft-com:vml" Requires="v">
                <p:oleObj spid="_x0000_s104" name="" r:id="rId66" imgW="177165" imgH="228600" progId="Equation.KSEE3">
                  <p:embed/>
                </p:oleObj>
              </mc:Choice>
              <mc:Fallback>
                <p:oleObj name="" r:id="rId66" imgW="177165" imgH="228600" progId="Equation.KSEE3">
                  <p:embed/>
                  <p:pic>
                    <p:nvPicPr>
                      <p:cNvPr id="0" name="图片 3075"/>
                      <p:cNvPicPr/>
                      <p:nvPr/>
                    </p:nvPicPr>
                    <p:blipFill>
                      <a:blip r:embed="rId67"/>
                      <a:stretch>
                        <a:fillRect/>
                      </a:stretch>
                    </p:blipFill>
                    <p:spPr>
                      <a:xfrm>
                        <a:off x="8549959" y="5492751"/>
                        <a:ext cx="358140" cy="461645"/>
                      </a:xfrm>
                      <a:prstGeom prst="rect">
                        <a:avLst/>
                      </a:prstGeom>
                      <a:noFill/>
                      <a:ln w="38100">
                        <a:noFill/>
                        <a:miter/>
                      </a:ln>
                    </p:spPr>
                  </p:pic>
                </p:oleObj>
              </mc:Fallback>
            </mc:AlternateContent>
          </a:graphicData>
        </a:graphic>
      </p:graphicFrame>
      <p:graphicFrame>
        <p:nvGraphicFramePr>
          <p:cNvPr id="105" name="表格 104"/>
          <p:cNvGraphicFramePr/>
          <p:nvPr>
            <p:custDataLst>
              <p:tags r:id="rId68"/>
            </p:custDataLst>
          </p:nvPr>
        </p:nvGraphicFramePr>
        <p:xfrm>
          <a:off x="5180330" y="555752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06" name="对象 -2147482620"/>
          <p:cNvGraphicFramePr>
            <a:graphicFrameLocks noChangeAspect="1"/>
          </p:cNvGraphicFramePr>
          <p:nvPr/>
        </p:nvGraphicFramePr>
        <p:xfrm>
          <a:off x="5838508" y="5911533"/>
          <a:ext cx="216535" cy="360045"/>
        </p:xfrm>
        <a:graphic>
          <a:graphicData uri="http://schemas.openxmlformats.org/presentationml/2006/ole">
            <mc:AlternateContent xmlns:mc="http://schemas.openxmlformats.org/markup-compatibility/2006">
              <mc:Choice xmlns:v="urn:schemas-microsoft-com:vml" Requires="v">
                <p:oleObj spid="_x0000_s107" name="" r:id="rId69" imgW="152400" imgH="254000" progId="Equation.KSEE3">
                  <p:embed/>
                </p:oleObj>
              </mc:Choice>
              <mc:Fallback>
                <p:oleObj name="" r:id="rId69" imgW="152400" imgH="254000" progId="Equation.KSEE3">
                  <p:embed/>
                  <p:pic>
                    <p:nvPicPr>
                      <p:cNvPr id="0" name="图片 3075"/>
                      <p:cNvPicPr/>
                      <p:nvPr/>
                    </p:nvPicPr>
                    <p:blipFill>
                      <a:blip r:embed="rId70"/>
                      <a:stretch>
                        <a:fillRect/>
                      </a:stretch>
                    </p:blipFill>
                    <p:spPr>
                      <a:xfrm>
                        <a:off x="5838508" y="5911533"/>
                        <a:ext cx="216535" cy="360045"/>
                      </a:xfrm>
                      <a:prstGeom prst="rect">
                        <a:avLst/>
                      </a:prstGeom>
                      <a:noFill/>
                      <a:ln w="38100">
                        <a:noFill/>
                        <a:miter/>
                      </a:ln>
                    </p:spPr>
                  </p:pic>
                </p:oleObj>
              </mc:Fallback>
            </mc:AlternateContent>
          </a:graphicData>
        </a:graphic>
      </p:graphicFrame>
      <p:graphicFrame>
        <p:nvGraphicFramePr>
          <p:cNvPr id="108" name="对象 -2147482620"/>
          <p:cNvGraphicFramePr>
            <a:graphicFrameLocks noChangeAspect="1"/>
          </p:cNvGraphicFramePr>
          <p:nvPr/>
        </p:nvGraphicFramePr>
        <p:xfrm>
          <a:off x="5339399" y="5479416"/>
          <a:ext cx="358140" cy="461645"/>
        </p:xfrm>
        <a:graphic>
          <a:graphicData uri="http://schemas.openxmlformats.org/presentationml/2006/ole">
            <mc:AlternateContent xmlns:mc="http://schemas.openxmlformats.org/markup-compatibility/2006">
              <mc:Choice xmlns:v="urn:schemas-microsoft-com:vml" Requires="v">
                <p:oleObj spid="_x0000_s109" name="" r:id="rId71" imgW="177165" imgH="228600" progId="Equation.KSEE3">
                  <p:embed/>
                </p:oleObj>
              </mc:Choice>
              <mc:Fallback>
                <p:oleObj name="" r:id="rId71" imgW="177165" imgH="228600" progId="Equation.KSEE3">
                  <p:embed/>
                  <p:pic>
                    <p:nvPicPr>
                      <p:cNvPr id="0" name="图片 3075"/>
                      <p:cNvPicPr/>
                      <p:nvPr/>
                    </p:nvPicPr>
                    <p:blipFill>
                      <a:blip r:embed="rId72"/>
                      <a:stretch>
                        <a:fillRect/>
                      </a:stretch>
                    </p:blipFill>
                    <p:spPr>
                      <a:xfrm>
                        <a:off x="5339399" y="5479416"/>
                        <a:ext cx="358140" cy="461645"/>
                      </a:xfrm>
                      <a:prstGeom prst="rect">
                        <a:avLst/>
                      </a:prstGeom>
                      <a:noFill/>
                      <a:ln w="38100">
                        <a:noFill/>
                        <a:miter/>
                      </a:ln>
                    </p:spPr>
                  </p:pic>
                </p:oleObj>
              </mc:Fallback>
            </mc:AlternateContent>
          </a:graphicData>
        </a:graphic>
      </p:graphicFrame>
      <p:graphicFrame>
        <p:nvGraphicFramePr>
          <p:cNvPr id="110" name="表格 109"/>
          <p:cNvGraphicFramePr/>
          <p:nvPr>
            <p:custDataLst>
              <p:tags r:id="rId73"/>
            </p:custDataLst>
          </p:nvPr>
        </p:nvGraphicFramePr>
        <p:xfrm>
          <a:off x="10512425" y="555752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11" name="对象 -2147482620"/>
          <p:cNvGraphicFramePr>
            <a:graphicFrameLocks noChangeAspect="1"/>
          </p:cNvGraphicFramePr>
          <p:nvPr/>
        </p:nvGraphicFramePr>
        <p:xfrm>
          <a:off x="11170603" y="5911533"/>
          <a:ext cx="216535" cy="360045"/>
        </p:xfrm>
        <a:graphic>
          <a:graphicData uri="http://schemas.openxmlformats.org/presentationml/2006/ole">
            <mc:AlternateContent xmlns:mc="http://schemas.openxmlformats.org/markup-compatibility/2006">
              <mc:Choice xmlns:v="urn:schemas-microsoft-com:vml" Requires="v">
                <p:oleObj spid="_x0000_s112" name="" r:id="rId74" imgW="152400" imgH="254000" progId="Equation.KSEE3">
                  <p:embed/>
                </p:oleObj>
              </mc:Choice>
              <mc:Fallback>
                <p:oleObj name="" r:id="rId74" imgW="152400" imgH="254000" progId="Equation.KSEE3">
                  <p:embed/>
                  <p:pic>
                    <p:nvPicPr>
                      <p:cNvPr id="0" name="图片 3075"/>
                      <p:cNvPicPr/>
                      <p:nvPr/>
                    </p:nvPicPr>
                    <p:blipFill>
                      <a:blip r:embed="rId75"/>
                      <a:stretch>
                        <a:fillRect/>
                      </a:stretch>
                    </p:blipFill>
                    <p:spPr>
                      <a:xfrm>
                        <a:off x="11170603" y="5911533"/>
                        <a:ext cx="216535" cy="360045"/>
                      </a:xfrm>
                      <a:prstGeom prst="rect">
                        <a:avLst/>
                      </a:prstGeom>
                      <a:noFill/>
                      <a:ln w="38100">
                        <a:noFill/>
                        <a:miter/>
                      </a:ln>
                    </p:spPr>
                  </p:pic>
                </p:oleObj>
              </mc:Fallback>
            </mc:AlternateContent>
          </a:graphicData>
        </a:graphic>
      </p:graphicFrame>
      <p:graphicFrame>
        <p:nvGraphicFramePr>
          <p:cNvPr id="113" name="对象 -2147482620"/>
          <p:cNvGraphicFramePr>
            <a:graphicFrameLocks noChangeAspect="1"/>
          </p:cNvGraphicFramePr>
          <p:nvPr/>
        </p:nvGraphicFramePr>
        <p:xfrm>
          <a:off x="10671494" y="5479416"/>
          <a:ext cx="358140" cy="461645"/>
        </p:xfrm>
        <a:graphic>
          <a:graphicData uri="http://schemas.openxmlformats.org/presentationml/2006/ole">
            <mc:AlternateContent xmlns:mc="http://schemas.openxmlformats.org/markup-compatibility/2006">
              <mc:Choice xmlns:v="urn:schemas-microsoft-com:vml" Requires="v">
                <p:oleObj spid="_x0000_s114" name="" r:id="rId76" imgW="177165" imgH="228600" progId="Equation.KSEE3">
                  <p:embed/>
                </p:oleObj>
              </mc:Choice>
              <mc:Fallback>
                <p:oleObj name="" r:id="rId76" imgW="177165" imgH="228600" progId="Equation.KSEE3">
                  <p:embed/>
                  <p:pic>
                    <p:nvPicPr>
                      <p:cNvPr id="0" name="图片 3075"/>
                      <p:cNvPicPr/>
                      <p:nvPr/>
                    </p:nvPicPr>
                    <p:blipFill>
                      <a:blip r:embed="rId77"/>
                      <a:stretch>
                        <a:fillRect/>
                      </a:stretch>
                    </p:blipFill>
                    <p:spPr>
                      <a:xfrm>
                        <a:off x="10671494" y="5479416"/>
                        <a:ext cx="358140" cy="461645"/>
                      </a:xfrm>
                      <a:prstGeom prst="rect">
                        <a:avLst/>
                      </a:prstGeom>
                      <a:noFill/>
                      <a:ln w="38100">
                        <a:noFill/>
                        <a:miter/>
                      </a:ln>
                    </p:spPr>
                  </p:pic>
                </p:oleObj>
              </mc:Fallback>
            </mc:AlternateContent>
          </a:graphicData>
        </a:graphic>
      </p:graphicFrame>
      <p:cxnSp>
        <p:nvCxnSpPr>
          <p:cNvPr id="116" name="直接箭头连接符 115"/>
          <p:cNvCxnSpPr>
            <a:stCxn id="3" idx="3"/>
          </p:cNvCxnSpPr>
          <p:nvPr/>
        </p:nvCxnSpPr>
        <p:spPr>
          <a:xfrm flipV="1">
            <a:off x="2217420" y="2880360"/>
            <a:ext cx="359410" cy="1327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a:stCxn id="3" idx="3"/>
            <a:endCxn id="47" idx="1"/>
          </p:cNvCxnSpPr>
          <p:nvPr/>
        </p:nvCxnSpPr>
        <p:spPr>
          <a:xfrm>
            <a:off x="2217420" y="4208145"/>
            <a:ext cx="315595"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endCxn id="48" idx="1"/>
          </p:cNvCxnSpPr>
          <p:nvPr/>
        </p:nvCxnSpPr>
        <p:spPr>
          <a:xfrm>
            <a:off x="2231390" y="4231640"/>
            <a:ext cx="301625" cy="145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文本框 118"/>
          <p:cNvSpPr txBox="1"/>
          <p:nvPr/>
        </p:nvSpPr>
        <p:spPr>
          <a:xfrm>
            <a:off x="2533015" y="3143250"/>
            <a:ext cx="944880" cy="368300"/>
          </a:xfrm>
          <a:prstGeom prst="rect">
            <a:avLst/>
          </a:prstGeom>
          <a:noFill/>
        </p:spPr>
        <p:txBody>
          <a:bodyPr wrap="none" rtlCol="0">
            <a:spAutoFit/>
          </a:bodyPr>
          <a:p>
            <a:r>
              <a:rPr lang="en-US" altLang="zh-CN"/>
              <a:t>Group1</a:t>
            </a:r>
            <a:endParaRPr lang="en-US" altLang="zh-CN"/>
          </a:p>
        </p:txBody>
      </p:sp>
      <p:sp>
        <p:nvSpPr>
          <p:cNvPr id="120" name="文本框 119"/>
          <p:cNvSpPr txBox="1"/>
          <p:nvPr/>
        </p:nvSpPr>
        <p:spPr>
          <a:xfrm>
            <a:off x="2533015" y="4658995"/>
            <a:ext cx="944880" cy="368300"/>
          </a:xfrm>
          <a:prstGeom prst="rect">
            <a:avLst/>
          </a:prstGeom>
          <a:noFill/>
        </p:spPr>
        <p:txBody>
          <a:bodyPr wrap="none" rtlCol="0">
            <a:spAutoFit/>
          </a:bodyPr>
          <a:p>
            <a:r>
              <a:rPr lang="en-US" altLang="zh-CN"/>
              <a:t>Group2</a:t>
            </a:r>
            <a:endParaRPr lang="en-US" altLang="zh-CN"/>
          </a:p>
        </p:txBody>
      </p:sp>
      <p:sp>
        <p:nvSpPr>
          <p:cNvPr id="121" name="文本框 120"/>
          <p:cNvSpPr txBox="1"/>
          <p:nvPr/>
        </p:nvSpPr>
        <p:spPr>
          <a:xfrm>
            <a:off x="2533015" y="6147435"/>
            <a:ext cx="944880" cy="368300"/>
          </a:xfrm>
          <a:prstGeom prst="rect">
            <a:avLst/>
          </a:prstGeom>
          <a:noFill/>
        </p:spPr>
        <p:txBody>
          <a:bodyPr wrap="none" rtlCol="0">
            <a:spAutoFit/>
          </a:bodyPr>
          <a:p>
            <a:r>
              <a:rPr lang="en-US" altLang="zh-CN"/>
              <a:t>Group3</a:t>
            </a:r>
            <a:endParaRPr lang="en-US" altLang="zh-CN"/>
          </a:p>
        </p:txBody>
      </p:sp>
      <p:cxnSp>
        <p:nvCxnSpPr>
          <p:cNvPr id="122" name="直接连接符 121"/>
          <p:cNvCxnSpPr>
            <a:stCxn id="51" idx="2"/>
            <a:endCxn id="49" idx="0"/>
          </p:cNvCxnSpPr>
          <p:nvPr/>
        </p:nvCxnSpPr>
        <p:spPr>
          <a:xfrm flipH="1">
            <a:off x="5960745" y="2145030"/>
            <a:ext cx="1577975" cy="246380"/>
          </a:xfrm>
          <a:prstGeom prst="line">
            <a:avLst/>
          </a:prstGeom>
        </p:spPr>
        <p:style>
          <a:lnRef idx="3">
            <a:schemeClr val="dk1"/>
          </a:lnRef>
          <a:fillRef idx="0">
            <a:schemeClr val="dk1"/>
          </a:fillRef>
          <a:effectRef idx="2">
            <a:schemeClr val="dk1"/>
          </a:effectRef>
          <a:fontRef idx="minor">
            <a:schemeClr val="tx1"/>
          </a:fontRef>
        </p:style>
      </p:cxnSp>
      <p:cxnSp>
        <p:nvCxnSpPr>
          <p:cNvPr id="123" name="直接连接符 122"/>
          <p:cNvCxnSpPr>
            <a:stCxn id="51" idx="2"/>
            <a:endCxn id="68" idx="0"/>
          </p:cNvCxnSpPr>
          <p:nvPr/>
        </p:nvCxnSpPr>
        <p:spPr>
          <a:xfrm>
            <a:off x="7538720" y="2145030"/>
            <a:ext cx="1190625" cy="282575"/>
          </a:xfrm>
          <a:prstGeom prst="line">
            <a:avLst/>
          </a:prstGeom>
        </p:spPr>
        <p:style>
          <a:lnRef idx="3">
            <a:schemeClr val="dk1"/>
          </a:lnRef>
          <a:fillRef idx="0">
            <a:schemeClr val="dk1"/>
          </a:fillRef>
          <a:effectRef idx="2">
            <a:schemeClr val="dk1"/>
          </a:effectRef>
          <a:fontRef idx="minor">
            <a:schemeClr val="tx1"/>
          </a:fontRef>
        </p:style>
      </p:cxnSp>
      <p:cxnSp>
        <p:nvCxnSpPr>
          <p:cNvPr id="128" name="直接连接符 127"/>
          <p:cNvCxnSpPr>
            <a:stCxn id="105" idx="0"/>
            <a:endCxn id="74" idx="2"/>
          </p:cNvCxnSpPr>
          <p:nvPr/>
        </p:nvCxnSpPr>
        <p:spPr>
          <a:xfrm flipV="1">
            <a:off x="5932170" y="4655185"/>
            <a:ext cx="14605" cy="902335"/>
          </a:xfrm>
          <a:prstGeom prst="line">
            <a:avLst/>
          </a:prstGeom>
        </p:spPr>
        <p:style>
          <a:lnRef idx="3">
            <a:schemeClr val="dk1"/>
          </a:lnRef>
          <a:fillRef idx="0">
            <a:schemeClr val="dk1"/>
          </a:fillRef>
          <a:effectRef idx="2">
            <a:schemeClr val="dk1"/>
          </a:effectRef>
          <a:fontRef idx="minor">
            <a:schemeClr val="tx1"/>
          </a:fontRef>
        </p:style>
      </p:cxnSp>
      <p:cxnSp>
        <p:nvCxnSpPr>
          <p:cNvPr id="129" name="直接连接符 128"/>
          <p:cNvCxnSpPr/>
          <p:nvPr/>
        </p:nvCxnSpPr>
        <p:spPr>
          <a:xfrm flipH="1">
            <a:off x="8105775" y="3096260"/>
            <a:ext cx="652780" cy="810895"/>
          </a:xfrm>
          <a:prstGeom prst="line">
            <a:avLst/>
          </a:prstGeom>
        </p:spPr>
        <p:style>
          <a:lnRef idx="3">
            <a:schemeClr val="dk1"/>
          </a:lnRef>
          <a:fillRef idx="0">
            <a:schemeClr val="dk1"/>
          </a:fillRef>
          <a:effectRef idx="2">
            <a:schemeClr val="dk1"/>
          </a:effectRef>
          <a:fontRef idx="minor">
            <a:schemeClr val="tx1"/>
          </a:fontRef>
        </p:style>
      </p:cxnSp>
      <p:cxnSp>
        <p:nvCxnSpPr>
          <p:cNvPr id="130" name="直接连接符 129"/>
          <p:cNvCxnSpPr/>
          <p:nvPr/>
        </p:nvCxnSpPr>
        <p:spPr>
          <a:xfrm flipH="1" flipV="1">
            <a:off x="8743950" y="3096260"/>
            <a:ext cx="1489075" cy="810895"/>
          </a:xfrm>
          <a:prstGeom prst="line">
            <a:avLst/>
          </a:prstGeom>
        </p:spPr>
        <p:style>
          <a:lnRef idx="3">
            <a:schemeClr val="dk1"/>
          </a:lnRef>
          <a:fillRef idx="0">
            <a:schemeClr val="dk1"/>
          </a:fillRef>
          <a:effectRef idx="2">
            <a:schemeClr val="dk1"/>
          </a:effectRef>
          <a:fontRef idx="minor">
            <a:schemeClr val="tx1"/>
          </a:fontRef>
        </p:style>
      </p:cxnSp>
      <p:cxnSp>
        <p:nvCxnSpPr>
          <p:cNvPr id="131" name="直接连接符 130"/>
          <p:cNvCxnSpPr>
            <a:stCxn id="79" idx="2"/>
            <a:endCxn id="93" idx="0"/>
          </p:cNvCxnSpPr>
          <p:nvPr/>
        </p:nvCxnSpPr>
        <p:spPr>
          <a:xfrm flipH="1">
            <a:off x="7538720" y="4612005"/>
            <a:ext cx="567055" cy="945515"/>
          </a:xfrm>
          <a:prstGeom prst="line">
            <a:avLst/>
          </a:prstGeom>
        </p:spPr>
        <p:style>
          <a:lnRef idx="3">
            <a:schemeClr val="dk1"/>
          </a:lnRef>
          <a:fillRef idx="0">
            <a:schemeClr val="dk1"/>
          </a:fillRef>
          <a:effectRef idx="2">
            <a:schemeClr val="dk1"/>
          </a:effectRef>
          <a:fontRef idx="minor">
            <a:schemeClr val="tx1"/>
          </a:fontRef>
        </p:style>
      </p:cxnSp>
      <p:cxnSp>
        <p:nvCxnSpPr>
          <p:cNvPr id="132" name="直接连接符 131"/>
          <p:cNvCxnSpPr>
            <a:stCxn id="98" idx="0"/>
            <a:endCxn id="79" idx="2"/>
          </p:cNvCxnSpPr>
          <p:nvPr/>
        </p:nvCxnSpPr>
        <p:spPr>
          <a:xfrm flipH="1" flipV="1">
            <a:off x="8105775" y="4612005"/>
            <a:ext cx="1003300" cy="945515"/>
          </a:xfrm>
          <a:prstGeom prst="line">
            <a:avLst/>
          </a:prstGeom>
        </p:spPr>
        <p:style>
          <a:lnRef idx="3">
            <a:schemeClr val="dk1"/>
          </a:lnRef>
          <a:fillRef idx="0">
            <a:schemeClr val="dk1"/>
          </a:fillRef>
          <a:effectRef idx="2">
            <a:schemeClr val="dk1"/>
          </a:effectRef>
          <a:fontRef idx="minor">
            <a:schemeClr val="tx1"/>
          </a:fontRef>
        </p:style>
      </p:cxnSp>
      <p:cxnSp>
        <p:nvCxnSpPr>
          <p:cNvPr id="133" name="直接连接符 132"/>
          <p:cNvCxnSpPr>
            <a:stCxn id="110" idx="0"/>
            <a:endCxn id="84" idx="2"/>
          </p:cNvCxnSpPr>
          <p:nvPr/>
        </p:nvCxnSpPr>
        <p:spPr>
          <a:xfrm flipH="1" flipV="1">
            <a:off x="10247630" y="4621530"/>
            <a:ext cx="1016635" cy="935990"/>
          </a:xfrm>
          <a:prstGeom prst="line">
            <a:avLst/>
          </a:prstGeom>
        </p:spPr>
        <p:style>
          <a:lnRef idx="3">
            <a:schemeClr val="dk1"/>
          </a:lnRef>
          <a:fillRef idx="0">
            <a:schemeClr val="dk1"/>
          </a:fillRef>
          <a:effectRef idx="2">
            <a:schemeClr val="dk1"/>
          </a:effectRef>
          <a:fontRef idx="minor">
            <a:schemeClr val="tx1"/>
          </a:fontRef>
        </p:style>
      </p:cxnSp>
      <p:sp>
        <p:nvSpPr>
          <p:cNvPr id="136" name="文本框 135"/>
          <p:cNvSpPr txBox="1"/>
          <p:nvPr/>
        </p:nvSpPr>
        <p:spPr>
          <a:xfrm>
            <a:off x="3562985" y="2228215"/>
            <a:ext cx="1121410" cy="306705"/>
          </a:xfrm>
          <a:prstGeom prst="rect">
            <a:avLst/>
          </a:prstGeom>
          <a:noFill/>
        </p:spPr>
        <p:txBody>
          <a:bodyPr wrap="none" rtlCol="0">
            <a:spAutoFit/>
          </a:bodyPr>
          <a:p>
            <a:r>
              <a:rPr lang="zh-CN" altLang="en-US" sz="1400"/>
              <a:t>新划分区间</a:t>
            </a:r>
            <a:r>
              <a:rPr lang="en-US" altLang="zh-CN" sz="1400"/>
              <a:t> </a:t>
            </a:r>
            <a:endParaRPr lang="en-US" altLang="zh-CN" sz="1400"/>
          </a:p>
        </p:txBody>
      </p:sp>
      <p:graphicFrame>
        <p:nvGraphicFramePr>
          <p:cNvPr id="139" name="对象 -2147482620"/>
          <p:cNvGraphicFramePr>
            <a:graphicFrameLocks noChangeAspect="1"/>
          </p:cNvGraphicFramePr>
          <p:nvPr/>
        </p:nvGraphicFramePr>
        <p:xfrm>
          <a:off x="4592320" y="2184400"/>
          <a:ext cx="295275" cy="360680"/>
        </p:xfrm>
        <a:graphic>
          <a:graphicData uri="http://schemas.openxmlformats.org/presentationml/2006/ole">
            <mc:AlternateContent xmlns:mc="http://schemas.openxmlformats.org/markup-compatibility/2006">
              <mc:Choice xmlns:v="urn:schemas-microsoft-com:vml" Requires="v">
                <p:oleObj spid="_x0000_s140" name="" r:id="rId78" imgW="177165" imgH="215900" progId="Equation.KSEE3">
                  <p:embed/>
                </p:oleObj>
              </mc:Choice>
              <mc:Fallback>
                <p:oleObj name="" r:id="rId78" imgW="177165" imgH="215900" progId="Equation.KSEE3">
                  <p:embed/>
                  <p:pic>
                    <p:nvPicPr>
                      <p:cNvPr id="0" name="图片 3075"/>
                      <p:cNvPicPr/>
                      <p:nvPr/>
                    </p:nvPicPr>
                    <p:blipFill>
                      <a:blip r:embed="rId79"/>
                      <a:stretch>
                        <a:fillRect/>
                      </a:stretch>
                    </p:blipFill>
                    <p:spPr>
                      <a:xfrm>
                        <a:off x="4592320" y="2184400"/>
                        <a:ext cx="295275" cy="360680"/>
                      </a:xfrm>
                      <a:prstGeom prst="rect">
                        <a:avLst/>
                      </a:prstGeom>
                      <a:noFill/>
                      <a:ln w="38100">
                        <a:noFill/>
                        <a:miter/>
                      </a:ln>
                    </p:spPr>
                  </p:pic>
                </p:oleObj>
              </mc:Fallback>
            </mc:AlternateContent>
          </a:graphicData>
        </a:graphic>
      </p:graphicFrame>
      <p:cxnSp>
        <p:nvCxnSpPr>
          <p:cNvPr id="142" name="直接箭头连接符 141"/>
          <p:cNvCxnSpPr/>
          <p:nvPr/>
        </p:nvCxnSpPr>
        <p:spPr>
          <a:xfrm flipH="1" flipV="1">
            <a:off x="3247390" y="2534920"/>
            <a:ext cx="1930400" cy="8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p:nvPr/>
        </p:nvCxnSpPr>
        <p:spPr>
          <a:xfrm>
            <a:off x="3221990" y="2768600"/>
            <a:ext cx="1981200"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3546475" y="2880360"/>
            <a:ext cx="995680" cy="337185"/>
          </a:xfrm>
          <a:prstGeom prst="rect">
            <a:avLst/>
          </a:prstGeom>
          <a:noFill/>
        </p:spPr>
        <p:txBody>
          <a:bodyPr wrap="none" rtlCol="0">
            <a:spAutoFit/>
          </a:bodyPr>
          <a:p>
            <a:r>
              <a:rPr lang="zh-CN" altLang="en-US" sz="1600"/>
              <a:t>扰动数据</a:t>
            </a:r>
            <a:endParaRPr lang="en-US" altLang="zh-CN" sz="1600"/>
          </a:p>
        </p:txBody>
      </p:sp>
      <p:sp>
        <p:nvSpPr>
          <p:cNvPr id="146" name="文本框 145"/>
          <p:cNvSpPr txBox="1"/>
          <p:nvPr/>
        </p:nvSpPr>
        <p:spPr>
          <a:xfrm>
            <a:off x="10603230" y="2741295"/>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165" name="文本框 164"/>
          <p:cNvSpPr txBox="1"/>
          <p:nvPr/>
        </p:nvSpPr>
        <p:spPr>
          <a:xfrm>
            <a:off x="3546475" y="3766185"/>
            <a:ext cx="1121410" cy="306705"/>
          </a:xfrm>
          <a:prstGeom prst="rect">
            <a:avLst/>
          </a:prstGeom>
          <a:noFill/>
        </p:spPr>
        <p:txBody>
          <a:bodyPr wrap="none" rtlCol="0">
            <a:spAutoFit/>
          </a:bodyPr>
          <a:p>
            <a:r>
              <a:rPr lang="zh-CN" altLang="en-US" sz="1400"/>
              <a:t>新划分区间</a:t>
            </a:r>
            <a:r>
              <a:rPr lang="en-US" altLang="zh-CN" sz="1400"/>
              <a:t> </a:t>
            </a:r>
            <a:endParaRPr lang="en-US" altLang="zh-CN" sz="1400"/>
          </a:p>
        </p:txBody>
      </p:sp>
      <p:graphicFrame>
        <p:nvGraphicFramePr>
          <p:cNvPr id="166" name="对象 -2147482620"/>
          <p:cNvGraphicFramePr>
            <a:graphicFrameLocks noChangeAspect="1"/>
          </p:cNvGraphicFramePr>
          <p:nvPr/>
        </p:nvGraphicFramePr>
        <p:xfrm>
          <a:off x="4638993" y="3739515"/>
          <a:ext cx="339090" cy="360680"/>
        </p:xfrm>
        <a:graphic>
          <a:graphicData uri="http://schemas.openxmlformats.org/presentationml/2006/ole">
            <mc:AlternateContent xmlns:mc="http://schemas.openxmlformats.org/markup-compatibility/2006">
              <mc:Choice xmlns:v="urn:schemas-microsoft-com:vml" Requires="v">
                <p:oleObj spid="_x0000_s167" name="" r:id="rId80" imgW="203200" imgH="215900" progId="Equation.KSEE3">
                  <p:embed/>
                </p:oleObj>
              </mc:Choice>
              <mc:Fallback>
                <p:oleObj name="" r:id="rId80" imgW="203200" imgH="215900" progId="Equation.KSEE3">
                  <p:embed/>
                  <p:pic>
                    <p:nvPicPr>
                      <p:cNvPr id="0" name="图片 3075"/>
                      <p:cNvPicPr/>
                      <p:nvPr/>
                    </p:nvPicPr>
                    <p:blipFill>
                      <a:blip r:embed="rId81"/>
                      <a:stretch>
                        <a:fillRect/>
                      </a:stretch>
                    </p:blipFill>
                    <p:spPr>
                      <a:xfrm>
                        <a:off x="4638993" y="3739515"/>
                        <a:ext cx="339090" cy="360680"/>
                      </a:xfrm>
                      <a:prstGeom prst="rect">
                        <a:avLst/>
                      </a:prstGeom>
                      <a:noFill/>
                      <a:ln w="38100">
                        <a:noFill/>
                        <a:miter/>
                      </a:ln>
                    </p:spPr>
                  </p:pic>
                </p:oleObj>
              </mc:Fallback>
            </mc:AlternateContent>
          </a:graphicData>
        </a:graphic>
      </p:graphicFrame>
      <p:cxnSp>
        <p:nvCxnSpPr>
          <p:cNvPr id="168" name="直接箭头连接符 167"/>
          <p:cNvCxnSpPr/>
          <p:nvPr/>
        </p:nvCxnSpPr>
        <p:spPr>
          <a:xfrm flipH="1" flipV="1">
            <a:off x="3247390" y="4090035"/>
            <a:ext cx="1930400" cy="8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p:nvPr/>
        </p:nvCxnSpPr>
        <p:spPr>
          <a:xfrm>
            <a:off x="3221990" y="4323715"/>
            <a:ext cx="1981200"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0" name="文本框 169"/>
          <p:cNvSpPr txBox="1"/>
          <p:nvPr/>
        </p:nvSpPr>
        <p:spPr>
          <a:xfrm>
            <a:off x="3546475" y="4462780"/>
            <a:ext cx="995680" cy="337185"/>
          </a:xfrm>
          <a:prstGeom prst="rect">
            <a:avLst/>
          </a:prstGeom>
          <a:noFill/>
        </p:spPr>
        <p:txBody>
          <a:bodyPr wrap="none" rtlCol="0">
            <a:spAutoFit/>
          </a:bodyPr>
          <a:p>
            <a:r>
              <a:rPr lang="zh-CN" altLang="en-US" sz="1600"/>
              <a:t>扰动数据</a:t>
            </a:r>
            <a:endParaRPr lang="zh-CN" altLang="en-US" sz="1600"/>
          </a:p>
        </p:txBody>
      </p:sp>
      <p:cxnSp>
        <p:nvCxnSpPr>
          <p:cNvPr id="126" name="直接连接符 125"/>
          <p:cNvCxnSpPr>
            <a:stCxn id="73" idx="0"/>
          </p:cNvCxnSpPr>
          <p:nvPr/>
        </p:nvCxnSpPr>
        <p:spPr>
          <a:xfrm flipV="1">
            <a:off x="5932170" y="2995930"/>
            <a:ext cx="29845" cy="944880"/>
          </a:xfrm>
          <a:prstGeom prst="line">
            <a:avLst/>
          </a:prstGeom>
        </p:spPr>
        <p:style>
          <a:lnRef idx="3">
            <a:schemeClr val="dk1"/>
          </a:lnRef>
          <a:fillRef idx="0">
            <a:schemeClr val="dk1"/>
          </a:fillRef>
          <a:effectRef idx="2">
            <a:schemeClr val="dk1"/>
          </a:effectRef>
          <a:fontRef idx="minor">
            <a:schemeClr val="tx1"/>
          </a:fontRef>
        </p:style>
      </p:cxnSp>
      <p:sp>
        <p:nvSpPr>
          <p:cNvPr id="174" name="文本框 173"/>
          <p:cNvSpPr txBox="1"/>
          <p:nvPr/>
        </p:nvSpPr>
        <p:spPr>
          <a:xfrm>
            <a:off x="10671810" y="3474085"/>
            <a:ext cx="919480" cy="368300"/>
          </a:xfrm>
          <a:prstGeom prst="rect">
            <a:avLst/>
          </a:prstGeom>
          <a:noFill/>
        </p:spPr>
        <p:txBody>
          <a:bodyPr wrap="none" rtlCol="0">
            <a:spAutoFit/>
          </a:bodyPr>
          <a:p>
            <a:r>
              <a:rPr lang="zh-CN" altLang="en-US"/>
              <a:t>③</a:t>
            </a:r>
            <a:r>
              <a:rPr lang="en-US" altLang="zh-CN"/>
              <a:t>NDG</a:t>
            </a:r>
            <a:endParaRPr lang="en-US" altLang="zh-CN"/>
          </a:p>
        </p:txBody>
      </p:sp>
      <p:sp>
        <p:nvSpPr>
          <p:cNvPr id="177" name="文本框 176"/>
          <p:cNvSpPr txBox="1"/>
          <p:nvPr/>
        </p:nvSpPr>
        <p:spPr>
          <a:xfrm>
            <a:off x="10984865" y="4243705"/>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182" name="文本框 181"/>
          <p:cNvSpPr txBox="1"/>
          <p:nvPr/>
        </p:nvSpPr>
        <p:spPr>
          <a:xfrm>
            <a:off x="10892790" y="4772660"/>
            <a:ext cx="919480" cy="368300"/>
          </a:xfrm>
          <a:prstGeom prst="rect">
            <a:avLst/>
          </a:prstGeom>
          <a:noFill/>
        </p:spPr>
        <p:txBody>
          <a:bodyPr wrap="none" rtlCol="0">
            <a:spAutoFit/>
          </a:bodyPr>
          <a:p>
            <a:r>
              <a:rPr lang="zh-CN" altLang="en-US"/>
              <a:t>③</a:t>
            </a:r>
            <a:r>
              <a:rPr lang="en-US" altLang="zh-CN"/>
              <a:t>NDG</a:t>
            </a:r>
            <a:endParaRPr lang="en-US" altLang="zh-CN"/>
          </a:p>
        </p:txBody>
      </p:sp>
      <p:sp>
        <p:nvSpPr>
          <p:cNvPr id="183" name="文本框 182"/>
          <p:cNvSpPr txBox="1"/>
          <p:nvPr/>
        </p:nvSpPr>
        <p:spPr>
          <a:xfrm>
            <a:off x="3517900" y="5233670"/>
            <a:ext cx="1121410" cy="306705"/>
          </a:xfrm>
          <a:prstGeom prst="rect">
            <a:avLst/>
          </a:prstGeom>
          <a:noFill/>
        </p:spPr>
        <p:txBody>
          <a:bodyPr wrap="none" rtlCol="0">
            <a:spAutoFit/>
          </a:bodyPr>
          <a:p>
            <a:r>
              <a:rPr lang="zh-CN" altLang="en-US" sz="1400"/>
              <a:t>新划分区间</a:t>
            </a:r>
            <a:r>
              <a:rPr lang="en-US" altLang="zh-CN" sz="1400"/>
              <a:t> </a:t>
            </a:r>
            <a:endParaRPr lang="en-US" altLang="zh-CN" sz="1400"/>
          </a:p>
        </p:txBody>
      </p:sp>
      <p:graphicFrame>
        <p:nvGraphicFramePr>
          <p:cNvPr id="184" name="对象 -2147482620"/>
          <p:cNvGraphicFramePr>
            <a:graphicFrameLocks noChangeAspect="1"/>
          </p:cNvGraphicFramePr>
          <p:nvPr/>
        </p:nvGraphicFramePr>
        <p:xfrm>
          <a:off x="4638993" y="5238750"/>
          <a:ext cx="339090" cy="360680"/>
        </p:xfrm>
        <a:graphic>
          <a:graphicData uri="http://schemas.openxmlformats.org/presentationml/2006/ole">
            <mc:AlternateContent xmlns:mc="http://schemas.openxmlformats.org/markup-compatibility/2006">
              <mc:Choice xmlns:v="urn:schemas-microsoft-com:vml" Requires="v">
                <p:oleObj spid="_x0000_s185" name="" r:id="rId82" imgW="190500" imgH="228600" progId="Equation.KSEE3">
                  <p:embed/>
                </p:oleObj>
              </mc:Choice>
              <mc:Fallback>
                <p:oleObj name="" r:id="rId82" imgW="190500" imgH="228600" progId="Equation.KSEE3">
                  <p:embed/>
                  <p:pic>
                    <p:nvPicPr>
                      <p:cNvPr id="0" name="图片 3075"/>
                      <p:cNvPicPr/>
                      <p:nvPr/>
                    </p:nvPicPr>
                    <p:blipFill>
                      <a:blip r:embed="rId83"/>
                      <a:stretch>
                        <a:fillRect/>
                      </a:stretch>
                    </p:blipFill>
                    <p:spPr>
                      <a:xfrm>
                        <a:off x="4638993" y="5238750"/>
                        <a:ext cx="339090" cy="360680"/>
                      </a:xfrm>
                      <a:prstGeom prst="rect">
                        <a:avLst/>
                      </a:prstGeom>
                      <a:noFill/>
                      <a:ln w="38100">
                        <a:noFill/>
                        <a:miter/>
                      </a:ln>
                    </p:spPr>
                  </p:pic>
                </p:oleObj>
              </mc:Fallback>
            </mc:AlternateContent>
          </a:graphicData>
        </a:graphic>
      </p:graphicFrame>
      <p:cxnSp>
        <p:nvCxnSpPr>
          <p:cNvPr id="186" name="直接箭头连接符 185"/>
          <p:cNvCxnSpPr/>
          <p:nvPr/>
        </p:nvCxnSpPr>
        <p:spPr>
          <a:xfrm flipH="1" flipV="1">
            <a:off x="3247390" y="5589270"/>
            <a:ext cx="1930400" cy="8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a:off x="3221990" y="5822950"/>
            <a:ext cx="1981200" cy="111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8" name="文本框 187"/>
          <p:cNvSpPr txBox="1"/>
          <p:nvPr/>
        </p:nvSpPr>
        <p:spPr>
          <a:xfrm>
            <a:off x="3562985" y="5954395"/>
            <a:ext cx="995680" cy="337185"/>
          </a:xfrm>
          <a:prstGeom prst="rect">
            <a:avLst/>
          </a:prstGeom>
          <a:noFill/>
        </p:spPr>
        <p:txBody>
          <a:bodyPr wrap="none" rtlCol="0">
            <a:spAutoFit/>
          </a:bodyPr>
          <a:p>
            <a:r>
              <a:rPr lang="zh-CN" altLang="en-US" sz="1600"/>
              <a:t>扰动数据</a:t>
            </a:r>
            <a:endParaRPr lang="en-US" altLang="zh-CN" sz="1600"/>
          </a:p>
        </p:txBody>
      </p:sp>
      <p:sp>
        <p:nvSpPr>
          <p:cNvPr id="190" name="文本框 189"/>
          <p:cNvSpPr txBox="1"/>
          <p:nvPr/>
        </p:nvSpPr>
        <p:spPr>
          <a:xfrm>
            <a:off x="10998835" y="6271895"/>
            <a:ext cx="881380" cy="368300"/>
          </a:xfrm>
          <a:prstGeom prst="rect">
            <a:avLst/>
          </a:prstGeom>
          <a:noFill/>
        </p:spPr>
        <p:txBody>
          <a:bodyPr wrap="none" rtlCol="0">
            <a:spAutoFit/>
          </a:bodyPr>
          <a:p>
            <a:r>
              <a:rPr lang="zh-CN" altLang="en-US"/>
              <a:t>②</a:t>
            </a:r>
            <a:r>
              <a:rPr lang="en-US" altLang="zh-CN"/>
              <a:t>NFC</a:t>
            </a:r>
            <a:endParaRPr lang="en-US" altLang="zh-CN"/>
          </a:p>
        </p:txBody>
      </p:sp>
      <p:graphicFrame>
        <p:nvGraphicFramePr>
          <p:cNvPr id="191" name="对象 -2147482620"/>
          <p:cNvGraphicFramePr>
            <a:graphicFrameLocks noChangeAspect="1"/>
          </p:cNvGraphicFramePr>
          <p:nvPr/>
        </p:nvGraphicFramePr>
        <p:xfrm>
          <a:off x="6074410" y="3072130"/>
          <a:ext cx="541020" cy="341630"/>
        </p:xfrm>
        <a:graphic>
          <a:graphicData uri="http://schemas.openxmlformats.org/presentationml/2006/ole">
            <mc:AlternateContent xmlns:mc="http://schemas.openxmlformats.org/markup-compatibility/2006">
              <mc:Choice xmlns:v="urn:schemas-microsoft-com:vml" Requires="v">
                <p:oleObj spid="_x0000_s192" name="" r:id="rId84" imgW="381000" imgH="241300" progId="Equation.KSEE3">
                  <p:embed/>
                </p:oleObj>
              </mc:Choice>
              <mc:Fallback>
                <p:oleObj name="" r:id="rId84" imgW="381000" imgH="241300" progId="Equation.KSEE3">
                  <p:embed/>
                  <p:pic>
                    <p:nvPicPr>
                      <p:cNvPr id="0" name="图片 3075"/>
                      <p:cNvPicPr/>
                      <p:nvPr/>
                    </p:nvPicPr>
                    <p:blipFill>
                      <a:blip r:embed="rId85"/>
                      <a:stretch>
                        <a:fillRect/>
                      </a:stretch>
                    </p:blipFill>
                    <p:spPr>
                      <a:xfrm>
                        <a:off x="6074410" y="3072130"/>
                        <a:ext cx="541020" cy="341630"/>
                      </a:xfrm>
                      <a:prstGeom prst="rect">
                        <a:avLst/>
                      </a:prstGeom>
                      <a:noFill/>
                      <a:ln w="38100">
                        <a:noFill/>
                        <a:miter/>
                      </a:ln>
                    </p:spPr>
                  </p:pic>
                </p:oleObj>
              </mc:Fallback>
            </mc:AlternateContent>
          </a:graphicData>
        </a:graphic>
      </p:graphicFrame>
      <p:graphicFrame>
        <p:nvGraphicFramePr>
          <p:cNvPr id="197" name="对象 -2147482620"/>
          <p:cNvGraphicFramePr>
            <a:graphicFrameLocks noChangeAspect="1"/>
          </p:cNvGraphicFramePr>
          <p:nvPr/>
        </p:nvGraphicFramePr>
        <p:xfrm>
          <a:off x="9200198" y="3072130"/>
          <a:ext cx="575945" cy="341630"/>
        </p:xfrm>
        <a:graphic>
          <a:graphicData uri="http://schemas.openxmlformats.org/presentationml/2006/ole">
            <mc:AlternateContent xmlns:mc="http://schemas.openxmlformats.org/markup-compatibility/2006">
              <mc:Choice xmlns:v="urn:schemas-microsoft-com:vml" Requires="v">
                <p:oleObj spid="_x0000_s198" name="" r:id="rId86" imgW="405765" imgH="241300" progId="Equation.KSEE3">
                  <p:embed/>
                </p:oleObj>
              </mc:Choice>
              <mc:Fallback>
                <p:oleObj name="" r:id="rId86" imgW="405765" imgH="241300" progId="Equation.KSEE3">
                  <p:embed/>
                  <p:pic>
                    <p:nvPicPr>
                      <p:cNvPr id="0" name="图片 3075"/>
                      <p:cNvPicPr/>
                      <p:nvPr/>
                    </p:nvPicPr>
                    <p:blipFill>
                      <a:blip r:embed="rId87"/>
                      <a:stretch>
                        <a:fillRect/>
                      </a:stretch>
                    </p:blipFill>
                    <p:spPr>
                      <a:xfrm>
                        <a:off x="9200198" y="3072130"/>
                        <a:ext cx="575945" cy="341630"/>
                      </a:xfrm>
                      <a:prstGeom prst="rect">
                        <a:avLst/>
                      </a:prstGeom>
                      <a:noFill/>
                      <a:ln w="38100">
                        <a:noFill/>
                        <a:miter/>
                      </a:ln>
                    </p:spPr>
                  </p:pic>
                </p:oleObj>
              </mc:Fallback>
            </mc:AlternateContent>
          </a:graphicData>
        </a:graphic>
      </p:graphicFrame>
      <p:graphicFrame>
        <p:nvGraphicFramePr>
          <p:cNvPr id="199" name="对象 -2147482620"/>
          <p:cNvGraphicFramePr>
            <a:graphicFrameLocks noChangeAspect="1"/>
          </p:cNvGraphicFramePr>
          <p:nvPr/>
        </p:nvGraphicFramePr>
        <p:xfrm>
          <a:off x="6055043" y="4611688"/>
          <a:ext cx="559435" cy="360045"/>
        </p:xfrm>
        <a:graphic>
          <a:graphicData uri="http://schemas.openxmlformats.org/presentationml/2006/ole">
            <mc:AlternateContent xmlns:mc="http://schemas.openxmlformats.org/markup-compatibility/2006">
              <mc:Choice xmlns:v="urn:schemas-microsoft-com:vml" Requires="v">
                <p:oleObj spid="_x0000_s200" name="" r:id="rId88" imgW="393700" imgH="254000" progId="Equation.KSEE3">
                  <p:embed/>
                </p:oleObj>
              </mc:Choice>
              <mc:Fallback>
                <p:oleObj name="" r:id="rId88" imgW="393700" imgH="254000" progId="Equation.KSEE3">
                  <p:embed/>
                  <p:pic>
                    <p:nvPicPr>
                      <p:cNvPr id="0" name="图片 3075"/>
                      <p:cNvPicPr/>
                      <p:nvPr/>
                    </p:nvPicPr>
                    <p:blipFill>
                      <a:blip r:embed="rId89"/>
                      <a:stretch>
                        <a:fillRect/>
                      </a:stretch>
                    </p:blipFill>
                    <p:spPr>
                      <a:xfrm>
                        <a:off x="6055043" y="4611688"/>
                        <a:ext cx="559435" cy="360045"/>
                      </a:xfrm>
                      <a:prstGeom prst="rect">
                        <a:avLst/>
                      </a:prstGeom>
                      <a:noFill/>
                      <a:ln w="38100">
                        <a:noFill/>
                        <a:miter/>
                      </a:ln>
                    </p:spPr>
                  </p:pic>
                </p:oleObj>
              </mc:Fallback>
            </mc:AlternateContent>
          </a:graphicData>
        </a:graphic>
      </p:graphicFrame>
      <p:graphicFrame>
        <p:nvGraphicFramePr>
          <p:cNvPr id="201" name="对象 -2147482620"/>
          <p:cNvGraphicFramePr>
            <a:graphicFrameLocks noChangeAspect="1"/>
          </p:cNvGraphicFramePr>
          <p:nvPr/>
        </p:nvGraphicFramePr>
        <p:xfrm>
          <a:off x="8314691" y="4630420"/>
          <a:ext cx="576580" cy="341630"/>
        </p:xfrm>
        <a:graphic>
          <a:graphicData uri="http://schemas.openxmlformats.org/presentationml/2006/ole">
            <mc:AlternateContent xmlns:mc="http://schemas.openxmlformats.org/markup-compatibility/2006">
              <mc:Choice xmlns:v="urn:schemas-microsoft-com:vml" Requires="v">
                <p:oleObj spid="_x0000_s202" name="" r:id="rId90" imgW="405765" imgH="241300" progId="Equation.KSEE3">
                  <p:embed/>
                </p:oleObj>
              </mc:Choice>
              <mc:Fallback>
                <p:oleObj name="" r:id="rId90" imgW="405765" imgH="241300" progId="Equation.KSEE3">
                  <p:embed/>
                  <p:pic>
                    <p:nvPicPr>
                      <p:cNvPr id="0" name="图片 3075"/>
                      <p:cNvPicPr/>
                      <p:nvPr/>
                    </p:nvPicPr>
                    <p:blipFill>
                      <a:blip r:embed="rId91"/>
                      <a:stretch>
                        <a:fillRect/>
                      </a:stretch>
                    </p:blipFill>
                    <p:spPr>
                      <a:xfrm>
                        <a:off x="8314691" y="4630420"/>
                        <a:ext cx="576580" cy="341630"/>
                      </a:xfrm>
                      <a:prstGeom prst="rect">
                        <a:avLst/>
                      </a:prstGeom>
                      <a:noFill/>
                      <a:ln w="38100">
                        <a:noFill/>
                        <a:miter/>
                      </a:ln>
                    </p:spPr>
                  </p:pic>
                </p:oleObj>
              </mc:Fallback>
            </mc:AlternateContent>
          </a:graphicData>
        </a:graphic>
      </p:graphicFrame>
      <p:graphicFrame>
        <p:nvGraphicFramePr>
          <p:cNvPr id="203" name="对象 -2147482620"/>
          <p:cNvGraphicFramePr>
            <a:graphicFrameLocks noChangeAspect="1"/>
          </p:cNvGraphicFramePr>
          <p:nvPr/>
        </p:nvGraphicFramePr>
        <p:xfrm>
          <a:off x="10475913" y="4585018"/>
          <a:ext cx="559435" cy="360045"/>
        </p:xfrm>
        <a:graphic>
          <a:graphicData uri="http://schemas.openxmlformats.org/presentationml/2006/ole">
            <mc:AlternateContent xmlns:mc="http://schemas.openxmlformats.org/markup-compatibility/2006">
              <mc:Choice xmlns:v="urn:schemas-microsoft-com:vml" Requires="v">
                <p:oleObj spid="_x0000_s204" name="" r:id="rId92" imgW="393700" imgH="254000" progId="Equation.KSEE3">
                  <p:embed/>
                </p:oleObj>
              </mc:Choice>
              <mc:Fallback>
                <p:oleObj name="" r:id="rId92" imgW="393700" imgH="254000" progId="Equation.KSEE3">
                  <p:embed/>
                  <p:pic>
                    <p:nvPicPr>
                      <p:cNvPr id="0" name="图片 3075"/>
                      <p:cNvPicPr/>
                      <p:nvPr/>
                    </p:nvPicPr>
                    <p:blipFill>
                      <a:blip r:embed="rId93"/>
                      <a:stretch>
                        <a:fillRect/>
                      </a:stretch>
                    </p:blipFill>
                    <p:spPr>
                      <a:xfrm>
                        <a:off x="10475913" y="4585018"/>
                        <a:ext cx="559435" cy="360045"/>
                      </a:xfrm>
                      <a:prstGeom prst="rect">
                        <a:avLst/>
                      </a:prstGeom>
                      <a:noFill/>
                      <a:ln w="38100">
                        <a:noFill/>
                        <a:miter/>
                      </a:ln>
                    </p:spPr>
                  </p:pic>
                </p:oleObj>
              </mc:Fallback>
            </mc:AlternateContent>
          </a:graphicData>
        </a:graphic>
      </p:graphicFrame>
      <p:sp>
        <p:nvSpPr>
          <p:cNvPr id="5" name="文本框 4"/>
          <p:cNvSpPr txBox="1"/>
          <p:nvPr/>
        </p:nvSpPr>
        <p:spPr>
          <a:xfrm>
            <a:off x="9745345" y="1472565"/>
            <a:ext cx="767080" cy="368300"/>
          </a:xfrm>
          <a:prstGeom prst="rect">
            <a:avLst/>
          </a:prstGeom>
          <a:noFill/>
        </p:spPr>
        <p:txBody>
          <a:bodyPr wrap="none" rtlCol="0">
            <a:spAutoFit/>
          </a:bodyPr>
          <a:p>
            <a:pPr algn="l"/>
            <a:r>
              <a:rPr lang="zh-CN" altLang="en-US"/>
              <a:t>阈值</a:t>
            </a:r>
            <a:r>
              <a:rPr lang="zh-CN" altLang="en-US">
                <a:solidFill>
                  <a:srgbClr val="FF0000"/>
                </a:solidFill>
              </a:rPr>
              <a:t>θ</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anim calcmode="lin" valueType="num">
                                      <p:cBhvr additive="base">
                                        <p:cTn id="21" dur="500" fill="hold"/>
                                        <p:tgtEl>
                                          <p:spTgt spid="56"/>
                                        </p:tgtEl>
                                        <p:attrNameLst>
                                          <p:attrName>ppt_x</p:attrName>
                                        </p:attrNameLst>
                                      </p:cBhvr>
                                      <p:tavLst>
                                        <p:tav tm="0">
                                          <p:val>
                                            <p:strVal val="#ppt_x"/>
                                          </p:val>
                                        </p:tav>
                                        <p:tav tm="100000">
                                          <p:val>
                                            <p:strVal val="#ppt_x"/>
                                          </p:val>
                                        </p:tav>
                                      </p:tavLst>
                                    </p:anim>
                                    <p:anim calcmode="lin" valueType="num">
                                      <p:cBhvr additive="base">
                                        <p:cTn id="22" dur="500" fill="hold"/>
                                        <p:tgtEl>
                                          <p:spTgt spid="5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 calcmode="lin" valueType="num">
                                      <p:cBhvr additive="base">
                                        <p:cTn id="25" dur="500" fill="hold"/>
                                        <p:tgtEl>
                                          <p:spTgt spid="68"/>
                                        </p:tgtEl>
                                        <p:attrNameLst>
                                          <p:attrName>ppt_x</p:attrName>
                                        </p:attrNameLst>
                                      </p:cBhvr>
                                      <p:tavLst>
                                        <p:tav tm="0">
                                          <p:val>
                                            <p:strVal val="#ppt_x"/>
                                          </p:val>
                                        </p:tav>
                                        <p:tav tm="100000">
                                          <p:val>
                                            <p:strVal val="#ppt_x"/>
                                          </p:val>
                                        </p:tav>
                                      </p:tavLst>
                                    </p:anim>
                                    <p:anim calcmode="lin" valueType="num">
                                      <p:cBhvr additive="base">
                                        <p:cTn id="26" dur="500" fill="hold"/>
                                        <p:tgtEl>
                                          <p:spTgt spid="6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additive="base">
                                        <p:cTn id="29" dur="500" fill="hold"/>
                                        <p:tgtEl>
                                          <p:spTgt spid="71"/>
                                        </p:tgtEl>
                                        <p:attrNameLst>
                                          <p:attrName>ppt_x</p:attrName>
                                        </p:attrNameLst>
                                      </p:cBhvr>
                                      <p:tavLst>
                                        <p:tav tm="0">
                                          <p:val>
                                            <p:strVal val="#ppt_x"/>
                                          </p:val>
                                        </p:tav>
                                        <p:tav tm="100000">
                                          <p:val>
                                            <p:strVal val="#ppt_x"/>
                                          </p:val>
                                        </p:tav>
                                      </p:tavLst>
                                    </p:anim>
                                    <p:anim calcmode="lin" valueType="num">
                                      <p:cBhvr additive="base">
                                        <p:cTn id="30" dur="500" fill="hold"/>
                                        <p:tgtEl>
                                          <p:spTgt spid="7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anim calcmode="lin" valueType="num">
                                      <p:cBhvr additive="base">
                                        <p:cTn id="33" dur="500" fill="hold"/>
                                        <p:tgtEl>
                                          <p:spTgt spid="122"/>
                                        </p:tgtEl>
                                        <p:attrNameLst>
                                          <p:attrName>ppt_x</p:attrName>
                                        </p:attrNameLst>
                                      </p:cBhvr>
                                      <p:tavLst>
                                        <p:tav tm="0">
                                          <p:val>
                                            <p:strVal val="#ppt_x"/>
                                          </p:val>
                                        </p:tav>
                                        <p:tav tm="100000">
                                          <p:val>
                                            <p:strVal val="#ppt_x"/>
                                          </p:val>
                                        </p:tav>
                                      </p:tavLst>
                                    </p:anim>
                                    <p:anim calcmode="lin" valueType="num">
                                      <p:cBhvr additive="base">
                                        <p:cTn id="34" dur="500" fill="hold"/>
                                        <p:tgtEl>
                                          <p:spTgt spid="12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wipe(down)">
                                      <p:cBhvr>
                                        <p:cTn id="43" dur="500"/>
                                        <p:tgtEl>
                                          <p:spTgt spid="136"/>
                                        </p:tgtEl>
                                      </p:cBhvr>
                                    </p:animEffect>
                                  </p:childTnLst>
                                </p:cTn>
                              </p:par>
                              <p:par>
                                <p:cTn id="44" presetID="22" presetClass="entr" presetSubtype="4" fill="hold" nodeType="with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wipe(down)">
                                      <p:cBhvr>
                                        <p:cTn id="46" dur="500"/>
                                        <p:tgtEl>
                                          <p:spTgt spid="139"/>
                                        </p:tgtEl>
                                      </p:cBhvr>
                                    </p:animEffect>
                                  </p:childTnLst>
                                </p:cTn>
                              </p:par>
                              <p:par>
                                <p:cTn id="47" presetID="22" presetClass="entr" presetSubtype="4" fill="hold" nodeType="with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wipe(down)">
                                      <p:cBhvr>
                                        <p:cTn id="49" dur="500"/>
                                        <p:tgtEl>
                                          <p:spTgt spid="142"/>
                                        </p:tgtEl>
                                      </p:cBhvr>
                                    </p:animEffect>
                                  </p:childTnLst>
                                </p:cTn>
                              </p:par>
                              <p:par>
                                <p:cTn id="50" presetID="22" presetClass="entr" presetSubtype="4" fill="hold" nodeType="with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wipe(down)">
                                      <p:cBhvr>
                                        <p:cTn id="52" dur="500"/>
                                        <p:tgtEl>
                                          <p:spTgt spid="14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animEffect transition="in" filter="wipe(down)">
                                      <p:cBhvr>
                                        <p:cTn id="55" dur="500"/>
                                        <p:tgtEl>
                                          <p:spTgt spid="14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45"/>
                                        </p:tgtEl>
                                        <p:attrNameLst>
                                          <p:attrName>style.visibility</p:attrName>
                                        </p:attrNameLst>
                                      </p:cBhvr>
                                      <p:to>
                                        <p:strVal val="visible"/>
                                      </p:to>
                                    </p:set>
                                    <p:animEffect transition="in" filter="wipe(down)">
                                      <p:cBhvr>
                                        <p:cTn id="60" dur="500"/>
                                        <p:tgtEl>
                                          <p:spTgt spid="14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46"/>
                                        </p:tgtEl>
                                        <p:attrNameLst>
                                          <p:attrName>style.visibility</p:attrName>
                                        </p:attrNameLst>
                                      </p:cBhvr>
                                      <p:to>
                                        <p:strVal val="visible"/>
                                      </p:to>
                                    </p:set>
                                    <p:animEffect transition="in" filter="wipe(down)">
                                      <p:cBhvr>
                                        <p:cTn id="63" dur="500"/>
                                        <p:tgtEl>
                                          <p:spTgt spid="146"/>
                                        </p:tgtEl>
                                      </p:cBhvr>
                                    </p:animEffect>
                                  </p:childTnLst>
                                </p:cTn>
                              </p:par>
                              <p:par>
                                <p:cTn id="64" presetID="22" presetClass="entr" presetSubtype="4" fill="hold"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par>
                                <p:cTn id="67" presetID="22" presetClass="entr" presetSubtype="4"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down)">
                                      <p:cBhvr>
                                        <p:cTn id="69" dur="500"/>
                                        <p:tgtEl>
                                          <p:spTgt spid="5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down)">
                                      <p:cBhvr>
                                        <p:cTn id="74" dur="500"/>
                                        <p:tgtEl>
                                          <p:spTgt spid="33"/>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wipe(down)">
                                      <p:cBhvr>
                                        <p:cTn id="77" dur="500"/>
                                        <p:tgtEl>
                                          <p:spTgt spid="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91"/>
                                        </p:tgtEl>
                                        <p:attrNameLst>
                                          <p:attrName>style.visibility</p:attrName>
                                        </p:attrNameLst>
                                      </p:cBhvr>
                                      <p:to>
                                        <p:strVal val="visible"/>
                                      </p:to>
                                    </p:set>
                                    <p:animEffect transition="in" filter="wipe(down)">
                                      <p:cBhvr>
                                        <p:cTn id="82" dur="500"/>
                                        <p:tgtEl>
                                          <p:spTgt spid="191"/>
                                        </p:tgtEl>
                                      </p:cBhvr>
                                    </p:animEffect>
                                  </p:childTnLst>
                                </p:cTn>
                              </p:par>
                              <p:par>
                                <p:cTn id="83" presetID="22" presetClass="entr" presetSubtype="4" fill="hold" nodeType="withEffect">
                                  <p:stCondLst>
                                    <p:cond delay="0"/>
                                  </p:stCondLst>
                                  <p:childTnLst>
                                    <p:set>
                                      <p:cBhvr>
                                        <p:cTn id="84" dur="1" fill="hold">
                                          <p:stCondLst>
                                            <p:cond delay="0"/>
                                          </p:stCondLst>
                                        </p:cTn>
                                        <p:tgtEl>
                                          <p:spTgt spid="197"/>
                                        </p:tgtEl>
                                        <p:attrNameLst>
                                          <p:attrName>style.visibility</p:attrName>
                                        </p:attrNameLst>
                                      </p:cBhvr>
                                      <p:to>
                                        <p:strVal val="visible"/>
                                      </p:to>
                                    </p:set>
                                    <p:animEffect transition="in" filter="wipe(down)">
                                      <p:cBhvr>
                                        <p:cTn id="85" dur="500"/>
                                        <p:tgtEl>
                                          <p:spTgt spid="197"/>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down)">
                                      <p:cBhvr>
                                        <p:cTn id="90" dur="500"/>
                                        <p:tgtEl>
                                          <p:spTgt spid="73"/>
                                        </p:tgtEl>
                                      </p:cBhvr>
                                    </p:animEffect>
                                  </p:childTnLst>
                                </p:cTn>
                              </p:par>
                              <p:par>
                                <p:cTn id="91" presetID="22" presetClass="entr" presetSubtype="4" fill="hold" nodeType="with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wipe(down)">
                                      <p:cBhvr>
                                        <p:cTn id="93" dur="500"/>
                                        <p:tgtEl>
                                          <p:spTgt spid="76"/>
                                        </p:tgtEl>
                                      </p:cBhvr>
                                    </p:animEffect>
                                  </p:childTnLst>
                                </p:cTn>
                              </p:par>
                              <p:par>
                                <p:cTn id="94" presetID="22" presetClass="entr" presetSubtype="4" fill="hold"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down)">
                                      <p:cBhvr>
                                        <p:cTn id="96" dur="500"/>
                                        <p:tgtEl>
                                          <p:spTgt spid="78"/>
                                        </p:tgtEl>
                                      </p:cBhvr>
                                    </p:animEffect>
                                  </p:childTnLst>
                                </p:cTn>
                              </p:par>
                              <p:par>
                                <p:cTn id="97" presetID="22" presetClass="entr" presetSubtype="4" fill="hold"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wipe(down)">
                                      <p:cBhvr>
                                        <p:cTn id="99" dur="500"/>
                                        <p:tgtEl>
                                          <p:spTgt spid="81"/>
                                        </p:tgtEl>
                                      </p:cBhvr>
                                    </p:animEffect>
                                  </p:childTnLst>
                                </p:cTn>
                              </p:par>
                              <p:par>
                                <p:cTn id="100" presetID="22" presetClass="entr" presetSubtype="4" fill="hold" nodeType="with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wipe(down)">
                                      <p:cBhvr>
                                        <p:cTn id="102" dur="500"/>
                                        <p:tgtEl>
                                          <p:spTgt spid="83"/>
                                        </p:tgtEl>
                                      </p:cBhvr>
                                    </p:animEffect>
                                  </p:childTnLst>
                                </p:cTn>
                              </p:par>
                              <p:par>
                                <p:cTn id="103" presetID="22" presetClass="entr" presetSubtype="4" fill="hold" nodeType="with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wipe(down)">
                                      <p:cBhvr>
                                        <p:cTn id="105" dur="500"/>
                                        <p:tgtEl>
                                          <p:spTgt spid="86"/>
                                        </p:tgtEl>
                                      </p:cBhvr>
                                    </p:animEffect>
                                  </p:childTnLst>
                                </p:cTn>
                              </p:par>
                              <p:par>
                                <p:cTn id="106" presetID="22" presetClass="entr" presetSubtype="4" fill="hold" nodeType="withEffect">
                                  <p:stCondLst>
                                    <p:cond delay="0"/>
                                  </p:stCondLst>
                                  <p:childTnLst>
                                    <p:set>
                                      <p:cBhvr>
                                        <p:cTn id="107" dur="1" fill="hold">
                                          <p:stCondLst>
                                            <p:cond delay="0"/>
                                          </p:stCondLst>
                                        </p:cTn>
                                        <p:tgtEl>
                                          <p:spTgt spid="126"/>
                                        </p:tgtEl>
                                        <p:attrNameLst>
                                          <p:attrName>style.visibility</p:attrName>
                                        </p:attrNameLst>
                                      </p:cBhvr>
                                      <p:to>
                                        <p:strVal val="visible"/>
                                      </p:to>
                                    </p:set>
                                    <p:animEffect transition="in" filter="wipe(down)">
                                      <p:cBhvr>
                                        <p:cTn id="108" dur="500"/>
                                        <p:tgtEl>
                                          <p:spTgt spid="126"/>
                                        </p:tgtEl>
                                      </p:cBhvr>
                                    </p:animEffect>
                                  </p:childTnLst>
                                </p:cTn>
                              </p:par>
                              <p:par>
                                <p:cTn id="109" presetID="22" presetClass="entr" presetSubtype="4"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animEffect transition="in" filter="wipe(down)">
                                      <p:cBhvr>
                                        <p:cTn id="111" dur="500"/>
                                        <p:tgtEl>
                                          <p:spTgt spid="129"/>
                                        </p:tgtEl>
                                      </p:cBhvr>
                                    </p:animEffect>
                                  </p:childTnLst>
                                </p:cTn>
                              </p:par>
                              <p:par>
                                <p:cTn id="112" presetID="22" presetClass="entr" presetSubtype="4" fill="hold" nodeType="withEffect">
                                  <p:stCondLst>
                                    <p:cond delay="0"/>
                                  </p:stCondLst>
                                  <p:childTnLst>
                                    <p:set>
                                      <p:cBhvr>
                                        <p:cTn id="113" dur="1" fill="hold">
                                          <p:stCondLst>
                                            <p:cond delay="0"/>
                                          </p:stCondLst>
                                        </p:cTn>
                                        <p:tgtEl>
                                          <p:spTgt spid="130"/>
                                        </p:tgtEl>
                                        <p:attrNameLst>
                                          <p:attrName>style.visibility</p:attrName>
                                        </p:attrNameLst>
                                      </p:cBhvr>
                                      <p:to>
                                        <p:strVal val="visible"/>
                                      </p:to>
                                    </p:set>
                                    <p:animEffect transition="in" filter="wipe(down)">
                                      <p:cBhvr>
                                        <p:cTn id="114" dur="500"/>
                                        <p:tgtEl>
                                          <p:spTgt spid="13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174"/>
                                        </p:tgtEl>
                                        <p:attrNameLst>
                                          <p:attrName>style.visibility</p:attrName>
                                        </p:attrNameLst>
                                      </p:cBhvr>
                                      <p:to>
                                        <p:strVal val="visible"/>
                                      </p:to>
                                    </p:set>
                                    <p:animEffect transition="in" filter="wipe(down)">
                                      <p:cBhvr>
                                        <p:cTn id="119" dur="500"/>
                                        <p:tgtEl>
                                          <p:spTgt spid="174"/>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175"/>
                                        </p:tgtEl>
                                        <p:attrNameLst>
                                          <p:attrName>style.visibility</p:attrName>
                                        </p:attrNameLst>
                                      </p:cBhvr>
                                      <p:to>
                                        <p:strVal val="visible"/>
                                      </p:to>
                                    </p:set>
                                    <p:animEffect transition="in" filter="wipe(down)">
                                      <p:cBhvr>
                                        <p:cTn id="122" dur="500"/>
                                        <p:tgtEl>
                                          <p:spTgt spid="17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65"/>
                                        </p:tgtEl>
                                        <p:attrNameLst>
                                          <p:attrName>style.visibility</p:attrName>
                                        </p:attrNameLst>
                                      </p:cBhvr>
                                      <p:to>
                                        <p:strVal val="visible"/>
                                      </p:to>
                                    </p:set>
                                    <p:animEffect transition="in" filter="wipe(down)">
                                      <p:cBhvr>
                                        <p:cTn id="127" dur="500"/>
                                        <p:tgtEl>
                                          <p:spTgt spid="165"/>
                                        </p:tgtEl>
                                      </p:cBhvr>
                                    </p:animEffect>
                                  </p:childTnLst>
                                </p:cTn>
                              </p:par>
                              <p:par>
                                <p:cTn id="128" presetID="22" presetClass="entr" presetSubtype="4" fill="hold" nodeType="withEffect">
                                  <p:stCondLst>
                                    <p:cond delay="0"/>
                                  </p:stCondLst>
                                  <p:childTnLst>
                                    <p:set>
                                      <p:cBhvr>
                                        <p:cTn id="129" dur="1" fill="hold">
                                          <p:stCondLst>
                                            <p:cond delay="0"/>
                                          </p:stCondLst>
                                        </p:cTn>
                                        <p:tgtEl>
                                          <p:spTgt spid="166"/>
                                        </p:tgtEl>
                                        <p:attrNameLst>
                                          <p:attrName>style.visibility</p:attrName>
                                        </p:attrNameLst>
                                      </p:cBhvr>
                                      <p:to>
                                        <p:strVal val="visible"/>
                                      </p:to>
                                    </p:set>
                                    <p:animEffect transition="in" filter="wipe(down)">
                                      <p:cBhvr>
                                        <p:cTn id="130" dur="500"/>
                                        <p:tgtEl>
                                          <p:spTgt spid="166"/>
                                        </p:tgtEl>
                                      </p:cBhvr>
                                    </p:animEffect>
                                  </p:childTnLst>
                                </p:cTn>
                              </p:par>
                              <p:par>
                                <p:cTn id="131" presetID="22" presetClass="entr" presetSubtype="4" fill="hold" nodeType="withEffect">
                                  <p:stCondLst>
                                    <p:cond delay="0"/>
                                  </p:stCondLst>
                                  <p:childTnLst>
                                    <p:set>
                                      <p:cBhvr>
                                        <p:cTn id="132" dur="1" fill="hold">
                                          <p:stCondLst>
                                            <p:cond delay="0"/>
                                          </p:stCondLst>
                                        </p:cTn>
                                        <p:tgtEl>
                                          <p:spTgt spid="168"/>
                                        </p:tgtEl>
                                        <p:attrNameLst>
                                          <p:attrName>style.visibility</p:attrName>
                                        </p:attrNameLst>
                                      </p:cBhvr>
                                      <p:to>
                                        <p:strVal val="visible"/>
                                      </p:to>
                                    </p:set>
                                    <p:animEffect transition="in" filter="wipe(down)">
                                      <p:cBhvr>
                                        <p:cTn id="133" dur="500"/>
                                        <p:tgtEl>
                                          <p:spTgt spid="168"/>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70"/>
                                        </p:tgtEl>
                                        <p:attrNameLst>
                                          <p:attrName>style.visibility</p:attrName>
                                        </p:attrNameLst>
                                      </p:cBhvr>
                                      <p:to>
                                        <p:strVal val="visible"/>
                                      </p:to>
                                    </p:set>
                                    <p:animEffect transition="in" filter="wipe(down)">
                                      <p:cBhvr>
                                        <p:cTn id="136" dur="500"/>
                                        <p:tgtEl>
                                          <p:spTgt spid="170"/>
                                        </p:tgtEl>
                                      </p:cBhvr>
                                    </p:animEffect>
                                  </p:childTnLst>
                                </p:cTn>
                              </p:par>
                              <p:par>
                                <p:cTn id="137" presetID="22" presetClass="entr" presetSubtype="4" fill="hold" nodeType="withEffect">
                                  <p:stCondLst>
                                    <p:cond delay="0"/>
                                  </p:stCondLst>
                                  <p:childTnLst>
                                    <p:set>
                                      <p:cBhvr>
                                        <p:cTn id="138" dur="1" fill="hold">
                                          <p:stCondLst>
                                            <p:cond delay="0"/>
                                          </p:stCondLst>
                                        </p:cTn>
                                        <p:tgtEl>
                                          <p:spTgt spid="169"/>
                                        </p:tgtEl>
                                        <p:attrNameLst>
                                          <p:attrName>style.visibility</p:attrName>
                                        </p:attrNameLst>
                                      </p:cBhvr>
                                      <p:to>
                                        <p:strVal val="visible"/>
                                      </p:to>
                                    </p:set>
                                    <p:animEffect transition="in" filter="wipe(down)">
                                      <p:cBhvr>
                                        <p:cTn id="139" dur="500"/>
                                        <p:tgtEl>
                                          <p:spTgt spid="169"/>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177"/>
                                        </p:tgtEl>
                                        <p:attrNameLst>
                                          <p:attrName>style.visibility</p:attrName>
                                        </p:attrNameLst>
                                      </p:cBhvr>
                                      <p:to>
                                        <p:strVal val="visible"/>
                                      </p:to>
                                    </p:set>
                                    <p:animEffect transition="in" filter="wipe(down)">
                                      <p:cBhvr>
                                        <p:cTn id="144" dur="500"/>
                                        <p:tgtEl>
                                          <p:spTgt spid="177"/>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176"/>
                                        </p:tgtEl>
                                        <p:attrNameLst>
                                          <p:attrName>style.visibility</p:attrName>
                                        </p:attrNameLst>
                                      </p:cBhvr>
                                      <p:to>
                                        <p:strVal val="visible"/>
                                      </p:to>
                                    </p:set>
                                    <p:animEffect transition="in" filter="wipe(down)">
                                      <p:cBhvr>
                                        <p:cTn id="147" dur="500"/>
                                        <p:tgtEl>
                                          <p:spTgt spid="176"/>
                                        </p:tgtEl>
                                      </p:cBhvr>
                                    </p:animEffect>
                                  </p:childTnLst>
                                </p:cTn>
                              </p:par>
                              <p:par>
                                <p:cTn id="148" presetID="22" presetClass="entr" presetSubtype="4" fill="hold" nodeType="with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wipe(down)">
                                      <p:cBhvr>
                                        <p:cTn id="150" dur="500"/>
                                        <p:tgtEl>
                                          <p:spTgt spid="84"/>
                                        </p:tgtEl>
                                      </p:cBhvr>
                                    </p:animEffect>
                                  </p:childTnLst>
                                </p:cTn>
                              </p:par>
                              <p:par>
                                <p:cTn id="151" presetID="22" presetClass="entr" presetSubtype="4" fill="hold"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wipe(down)">
                                      <p:cBhvr>
                                        <p:cTn id="153" dur="500"/>
                                        <p:tgtEl>
                                          <p:spTgt spid="79"/>
                                        </p:tgtEl>
                                      </p:cBhvr>
                                    </p:animEffect>
                                  </p:childTnLst>
                                </p:cTn>
                              </p:par>
                              <p:par>
                                <p:cTn id="154" presetID="22" presetClass="entr" presetSubtype="4" fill="hold" nodeType="withEffect">
                                  <p:stCondLst>
                                    <p:cond delay="0"/>
                                  </p:stCondLst>
                                  <p:childTnLst>
                                    <p:set>
                                      <p:cBhvr>
                                        <p:cTn id="155" dur="1" fill="hold">
                                          <p:stCondLst>
                                            <p:cond delay="0"/>
                                          </p:stCondLst>
                                        </p:cTn>
                                        <p:tgtEl>
                                          <p:spTgt spid="74"/>
                                        </p:tgtEl>
                                        <p:attrNameLst>
                                          <p:attrName>style.visibility</p:attrName>
                                        </p:attrNameLst>
                                      </p:cBhvr>
                                      <p:to>
                                        <p:strVal val="visible"/>
                                      </p:to>
                                    </p:set>
                                    <p:animEffect transition="in" filter="wipe(down)">
                                      <p:cBhvr>
                                        <p:cTn id="156" dur="500"/>
                                        <p:tgtEl>
                                          <p:spTgt spid="74"/>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99"/>
                                        </p:tgtEl>
                                        <p:attrNameLst>
                                          <p:attrName>style.visibility</p:attrName>
                                        </p:attrNameLst>
                                      </p:cBhvr>
                                      <p:to>
                                        <p:strVal val="visible"/>
                                      </p:to>
                                    </p:set>
                                    <p:animEffect transition="in" filter="wipe(down)">
                                      <p:cBhvr>
                                        <p:cTn id="161" dur="500"/>
                                        <p:tgtEl>
                                          <p:spTgt spid="199"/>
                                        </p:tgtEl>
                                      </p:cBhvr>
                                    </p:animEffect>
                                  </p:childTnLst>
                                </p:cTn>
                              </p:par>
                              <p:par>
                                <p:cTn id="162" presetID="22" presetClass="entr" presetSubtype="4" fill="hold" nodeType="withEffect">
                                  <p:stCondLst>
                                    <p:cond delay="0"/>
                                  </p:stCondLst>
                                  <p:childTnLst>
                                    <p:set>
                                      <p:cBhvr>
                                        <p:cTn id="163" dur="1" fill="hold">
                                          <p:stCondLst>
                                            <p:cond delay="0"/>
                                          </p:stCondLst>
                                        </p:cTn>
                                        <p:tgtEl>
                                          <p:spTgt spid="201"/>
                                        </p:tgtEl>
                                        <p:attrNameLst>
                                          <p:attrName>style.visibility</p:attrName>
                                        </p:attrNameLst>
                                      </p:cBhvr>
                                      <p:to>
                                        <p:strVal val="visible"/>
                                      </p:to>
                                    </p:set>
                                    <p:animEffect transition="in" filter="wipe(down)">
                                      <p:cBhvr>
                                        <p:cTn id="164" dur="500"/>
                                        <p:tgtEl>
                                          <p:spTgt spid="201"/>
                                        </p:tgtEl>
                                      </p:cBhvr>
                                    </p:animEffect>
                                  </p:childTnLst>
                                </p:cTn>
                              </p:par>
                              <p:par>
                                <p:cTn id="165" presetID="22" presetClass="entr" presetSubtype="4" fill="hold" nodeType="withEffect">
                                  <p:stCondLst>
                                    <p:cond delay="0"/>
                                  </p:stCondLst>
                                  <p:childTnLst>
                                    <p:set>
                                      <p:cBhvr>
                                        <p:cTn id="166" dur="1" fill="hold">
                                          <p:stCondLst>
                                            <p:cond delay="0"/>
                                          </p:stCondLst>
                                        </p:cTn>
                                        <p:tgtEl>
                                          <p:spTgt spid="203"/>
                                        </p:tgtEl>
                                        <p:attrNameLst>
                                          <p:attrName>style.visibility</p:attrName>
                                        </p:attrNameLst>
                                      </p:cBhvr>
                                      <p:to>
                                        <p:strVal val="visible"/>
                                      </p:to>
                                    </p:set>
                                    <p:animEffect transition="in" filter="wipe(down)">
                                      <p:cBhvr>
                                        <p:cTn id="167" dur="500"/>
                                        <p:tgtEl>
                                          <p:spTgt spid="203"/>
                                        </p:tgtEl>
                                      </p:cBhvr>
                                    </p:animEffect>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 calcmode="lin" valueType="num">
                                      <p:cBhvr additive="base">
                                        <p:cTn id="172" dur="500" fill="hold"/>
                                        <p:tgtEl>
                                          <p:spTgt spid="93"/>
                                        </p:tgtEl>
                                        <p:attrNameLst>
                                          <p:attrName>ppt_x</p:attrName>
                                        </p:attrNameLst>
                                      </p:cBhvr>
                                      <p:tavLst>
                                        <p:tav tm="0">
                                          <p:val>
                                            <p:strVal val="#ppt_x"/>
                                          </p:val>
                                        </p:tav>
                                        <p:tav tm="100000">
                                          <p:val>
                                            <p:strVal val="#ppt_x"/>
                                          </p:val>
                                        </p:tav>
                                      </p:tavLst>
                                    </p:anim>
                                    <p:anim calcmode="lin" valueType="num">
                                      <p:cBhvr additive="base">
                                        <p:cTn id="173" dur="500" fill="hold"/>
                                        <p:tgtEl>
                                          <p:spTgt spid="93"/>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96"/>
                                        </p:tgtEl>
                                        <p:attrNameLst>
                                          <p:attrName>style.visibility</p:attrName>
                                        </p:attrNameLst>
                                      </p:cBhvr>
                                      <p:to>
                                        <p:strVal val="visible"/>
                                      </p:to>
                                    </p:set>
                                    <p:anim calcmode="lin" valueType="num">
                                      <p:cBhvr additive="base">
                                        <p:cTn id="176" dur="500" fill="hold"/>
                                        <p:tgtEl>
                                          <p:spTgt spid="96"/>
                                        </p:tgtEl>
                                        <p:attrNameLst>
                                          <p:attrName>ppt_x</p:attrName>
                                        </p:attrNameLst>
                                      </p:cBhvr>
                                      <p:tavLst>
                                        <p:tav tm="0">
                                          <p:val>
                                            <p:strVal val="#ppt_x"/>
                                          </p:val>
                                        </p:tav>
                                        <p:tav tm="100000">
                                          <p:val>
                                            <p:strVal val="#ppt_x"/>
                                          </p:val>
                                        </p:tav>
                                      </p:tavLst>
                                    </p:anim>
                                    <p:anim calcmode="lin" valueType="num">
                                      <p:cBhvr additive="base">
                                        <p:cTn id="177" dur="500" fill="hold"/>
                                        <p:tgtEl>
                                          <p:spTgt spid="96"/>
                                        </p:tgtEl>
                                        <p:attrNameLst>
                                          <p:attrName>ppt_y</p:attrName>
                                        </p:attrNameLst>
                                      </p:cBhvr>
                                      <p:tavLst>
                                        <p:tav tm="0">
                                          <p:val>
                                            <p:strVal val="1+#ppt_h/2"/>
                                          </p:val>
                                        </p:tav>
                                        <p:tav tm="100000">
                                          <p:val>
                                            <p:strVal val="#ppt_y"/>
                                          </p:val>
                                        </p:tav>
                                      </p:tavLst>
                                    </p:anim>
                                  </p:childTnLst>
                                </p:cTn>
                              </p:par>
                              <p:par>
                                <p:cTn id="178" presetID="2" presetClass="entr" presetSubtype="4" fill="hold" nodeType="withEffect">
                                  <p:stCondLst>
                                    <p:cond delay="0"/>
                                  </p:stCondLst>
                                  <p:childTnLst>
                                    <p:set>
                                      <p:cBhvr>
                                        <p:cTn id="179" dur="1" fill="hold">
                                          <p:stCondLst>
                                            <p:cond delay="0"/>
                                          </p:stCondLst>
                                        </p:cTn>
                                        <p:tgtEl>
                                          <p:spTgt spid="98"/>
                                        </p:tgtEl>
                                        <p:attrNameLst>
                                          <p:attrName>style.visibility</p:attrName>
                                        </p:attrNameLst>
                                      </p:cBhvr>
                                      <p:to>
                                        <p:strVal val="visible"/>
                                      </p:to>
                                    </p:set>
                                    <p:anim calcmode="lin" valueType="num">
                                      <p:cBhvr additive="base">
                                        <p:cTn id="180" dur="500" fill="hold"/>
                                        <p:tgtEl>
                                          <p:spTgt spid="98"/>
                                        </p:tgtEl>
                                        <p:attrNameLst>
                                          <p:attrName>ppt_x</p:attrName>
                                        </p:attrNameLst>
                                      </p:cBhvr>
                                      <p:tavLst>
                                        <p:tav tm="0">
                                          <p:val>
                                            <p:strVal val="#ppt_x"/>
                                          </p:val>
                                        </p:tav>
                                        <p:tav tm="100000">
                                          <p:val>
                                            <p:strVal val="#ppt_x"/>
                                          </p:val>
                                        </p:tav>
                                      </p:tavLst>
                                    </p:anim>
                                    <p:anim calcmode="lin" valueType="num">
                                      <p:cBhvr additive="base">
                                        <p:cTn id="181" dur="500" fill="hold"/>
                                        <p:tgtEl>
                                          <p:spTgt spid="98"/>
                                        </p:tgtEl>
                                        <p:attrNameLst>
                                          <p:attrName>ppt_y</p:attrName>
                                        </p:attrNameLst>
                                      </p:cBhvr>
                                      <p:tavLst>
                                        <p:tav tm="0">
                                          <p:val>
                                            <p:strVal val="1+#ppt_h/2"/>
                                          </p:val>
                                        </p:tav>
                                        <p:tav tm="100000">
                                          <p:val>
                                            <p:strVal val="#ppt_y"/>
                                          </p:val>
                                        </p:tav>
                                      </p:tavLst>
                                    </p:anim>
                                  </p:childTnLst>
                                </p:cTn>
                              </p:par>
                              <p:par>
                                <p:cTn id="182" presetID="2" presetClass="entr" presetSubtype="4" fill="hold" nodeType="withEffect">
                                  <p:stCondLst>
                                    <p:cond delay="0"/>
                                  </p:stCondLst>
                                  <p:childTnLst>
                                    <p:set>
                                      <p:cBhvr>
                                        <p:cTn id="183" dur="1" fill="hold">
                                          <p:stCondLst>
                                            <p:cond delay="0"/>
                                          </p:stCondLst>
                                        </p:cTn>
                                        <p:tgtEl>
                                          <p:spTgt spid="103"/>
                                        </p:tgtEl>
                                        <p:attrNameLst>
                                          <p:attrName>style.visibility</p:attrName>
                                        </p:attrNameLst>
                                      </p:cBhvr>
                                      <p:to>
                                        <p:strVal val="visible"/>
                                      </p:to>
                                    </p:set>
                                    <p:anim calcmode="lin" valueType="num">
                                      <p:cBhvr additive="base">
                                        <p:cTn id="184" dur="500" fill="hold"/>
                                        <p:tgtEl>
                                          <p:spTgt spid="103"/>
                                        </p:tgtEl>
                                        <p:attrNameLst>
                                          <p:attrName>ppt_x</p:attrName>
                                        </p:attrNameLst>
                                      </p:cBhvr>
                                      <p:tavLst>
                                        <p:tav tm="0">
                                          <p:val>
                                            <p:strVal val="#ppt_x"/>
                                          </p:val>
                                        </p:tav>
                                        <p:tav tm="100000">
                                          <p:val>
                                            <p:strVal val="#ppt_x"/>
                                          </p:val>
                                        </p:tav>
                                      </p:tavLst>
                                    </p:anim>
                                    <p:anim calcmode="lin" valueType="num">
                                      <p:cBhvr additive="base">
                                        <p:cTn id="185" dur="500" fill="hold"/>
                                        <p:tgtEl>
                                          <p:spTgt spid="103"/>
                                        </p:tgtEl>
                                        <p:attrNameLst>
                                          <p:attrName>ppt_y</p:attrName>
                                        </p:attrNameLst>
                                      </p:cBhvr>
                                      <p:tavLst>
                                        <p:tav tm="0">
                                          <p:val>
                                            <p:strVal val="1+#ppt_h/2"/>
                                          </p:val>
                                        </p:tav>
                                        <p:tav tm="100000">
                                          <p:val>
                                            <p:strVal val="#ppt_y"/>
                                          </p:val>
                                        </p:tav>
                                      </p:tavLst>
                                    </p:anim>
                                  </p:childTnLst>
                                </p:cTn>
                              </p:par>
                              <p:par>
                                <p:cTn id="186" presetID="2" presetClass="entr" presetSubtype="4" fill="hold" nodeType="withEffect">
                                  <p:stCondLst>
                                    <p:cond delay="0"/>
                                  </p:stCondLst>
                                  <p:childTnLst>
                                    <p:set>
                                      <p:cBhvr>
                                        <p:cTn id="187" dur="1" fill="hold">
                                          <p:stCondLst>
                                            <p:cond delay="0"/>
                                          </p:stCondLst>
                                        </p:cTn>
                                        <p:tgtEl>
                                          <p:spTgt spid="105"/>
                                        </p:tgtEl>
                                        <p:attrNameLst>
                                          <p:attrName>style.visibility</p:attrName>
                                        </p:attrNameLst>
                                      </p:cBhvr>
                                      <p:to>
                                        <p:strVal val="visible"/>
                                      </p:to>
                                    </p:set>
                                    <p:anim calcmode="lin" valueType="num">
                                      <p:cBhvr additive="base">
                                        <p:cTn id="188" dur="500" fill="hold"/>
                                        <p:tgtEl>
                                          <p:spTgt spid="105"/>
                                        </p:tgtEl>
                                        <p:attrNameLst>
                                          <p:attrName>ppt_x</p:attrName>
                                        </p:attrNameLst>
                                      </p:cBhvr>
                                      <p:tavLst>
                                        <p:tav tm="0">
                                          <p:val>
                                            <p:strVal val="#ppt_x"/>
                                          </p:val>
                                        </p:tav>
                                        <p:tav tm="100000">
                                          <p:val>
                                            <p:strVal val="#ppt_x"/>
                                          </p:val>
                                        </p:tav>
                                      </p:tavLst>
                                    </p:anim>
                                    <p:anim calcmode="lin" valueType="num">
                                      <p:cBhvr additive="base">
                                        <p:cTn id="189" dur="500" fill="hold"/>
                                        <p:tgtEl>
                                          <p:spTgt spid="105"/>
                                        </p:tgtEl>
                                        <p:attrNameLst>
                                          <p:attrName>ppt_y</p:attrName>
                                        </p:attrNameLst>
                                      </p:cBhvr>
                                      <p:tavLst>
                                        <p:tav tm="0">
                                          <p:val>
                                            <p:strVal val="1+#ppt_h/2"/>
                                          </p:val>
                                        </p:tav>
                                        <p:tav tm="100000">
                                          <p:val>
                                            <p:strVal val="#ppt_y"/>
                                          </p:val>
                                        </p:tav>
                                      </p:tavLst>
                                    </p:anim>
                                  </p:childTnLst>
                                </p:cTn>
                              </p:par>
                              <p:par>
                                <p:cTn id="190" presetID="2" presetClass="entr" presetSubtype="4" fill="hold" nodeType="withEffect">
                                  <p:stCondLst>
                                    <p:cond delay="0"/>
                                  </p:stCondLst>
                                  <p:childTnLst>
                                    <p:set>
                                      <p:cBhvr>
                                        <p:cTn id="191" dur="1" fill="hold">
                                          <p:stCondLst>
                                            <p:cond delay="0"/>
                                          </p:stCondLst>
                                        </p:cTn>
                                        <p:tgtEl>
                                          <p:spTgt spid="108"/>
                                        </p:tgtEl>
                                        <p:attrNameLst>
                                          <p:attrName>style.visibility</p:attrName>
                                        </p:attrNameLst>
                                      </p:cBhvr>
                                      <p:to>
                                        <p:strVal val="visible"/>
                                      </p:to>
                                    </p:set>
                                    <p:anim calcmode="lin" valueType="num">
                                      <p:cBhvr additive="base">
                                        <p:cTn id="192" dur="500" fill="hold"/>
                                        <p:tgtEl>
                                          <p:spTgt spid="108"/>
                                        </p:tgtEl>
                                        <p:attrNameLst>
                                          <p:attrName>ppt_x</p:attrName>
                                        </p:attrNameLst>
                                      </p:cBhvr>
                                      <p:tavLst>
                                        <p:tav tm="0">
                                          <p:val>
                                            <p:strVal val="#ppt_x"/>
                                          </p:val>
                                        </p:tav>
                                        <p:tav tm="100000">
                                          <p:val>
                                            <p:strVal val="#ppt_x"/>
                                          </p:val>
                                        </p:tav>
                                      </p:tavLst>
                                    </p:anim>
                                    <p:anim calcmode="lin" valueType="num">
                                      <p:cBhvr additive="base">
                                        <p:cTn id="193" dur="500" fill="hold"/>
                                        <p:tgtEl>
                                          <p:spTgt spid="108"/>
                                        </p:tgtEl>
                                        <p:attrNameLst>
                                          <p:attrName>ppt_y</p:attrName>
                                        </p:attrNameLst>
                                      </p:cBhvr>
                                      <p:tavLst>
                                        <p:tav tm="0">
                                          <p:val>
                                            <p:strVal val="1+#ppt_h/2"/>
                                          </p:val>
                                        </p:tav>
                                        <p:tav tm="100000">
                                          <p:val>
                                            <p:strVal val="#ppt_y"/>
                                          </p:val>
                                        </p:tav>
                                      </p:tavLst>
                                    </p:anim>
                                  </p:childTnLst>
                                </p:cTn>
                              </p:par>
                              <p:par>
                                <p:cTn id="194" presetID="2" presetClass="entr" presetSubtype="4" fill="hold" nodeType="withEffect">
                                  <p:stCondLst>
                                    <p:cond delay="0"/>
                                  </p:stCondLst>
                                  <p:childTnLst>
                                    <p:set>
                                      <p:cBhvr>
                                        <p:cTn id="195" dur="1" fill="hold">
                                          <p:stCondLst>
                                            <p:cond delay="0"/>
                                          </p:stCondLst>
                                        </p:cTn>
                                        <p:tgtEl>
                                          <p:spTgt spid="110"/>
                                        </p:tgtEl>
                                        <p:attrNameLst>
                                          <p:attrName>style.visibility</p:attrName>
                                        </p:attrNameLst>
                                      </p:cBhvr>
                                      <p:to>
                                        <p:strVal val="visible"/>
                                      </p:to>
                                    </p:set>
                                    <p:anim calcmode="lin" valueType="num">
                                      <p:cBhvr additive="base">
                                        <p:cTn id="196" dur="500" fill="hold"/>
                                        <p:tgtEl>
                                          <p:spTgt spid="110"/>
                                        </p:tgtEl>
                                        <p:attrNameLst>
                                          <p:attrName>ppt_x</p:attrName>
                                        </p:attrNameLst>
                                      </p:cBhvr>
                                      <p:tavLst>
                                        <p:tav tm="0">
                                          <p:val>
                                            <p:strVal val="#ppt_x"/>
                                          </p:val>
                                        </p:tav>
                                        <p:tav tm="100000">
                                          <p:val>
                                            <p:strVal val="#ppt_x"/>
                                          </p:val>
                                        </p:tav>
                                      </p:tavLst>
                                    </p:anim>
                                    <p:anim calcmode="lin" valueType="num">
                                      <p:cBhvr additive="base">
                                        <p:cTn id="197" dur="500" fill="hold"/>
                                        <p:tgtEl>
                                          <p:spTgt spid="110"/>
                                        </p:tgtEl>
                                        <p:attrNameLst>
                                          <p:attrName>ppt_y</p:attrName>
                                        </p:attrNameLst>
                                      </p:cBhvr>
                                      <p:tavLst>
                                        <p:tav tm="0">
                                          <p:val>
                                            <p:strVal val="1+#ppt_h/2"/>
                                          </p:val>
                                        </p:tav>
                                        <p:tav tm="100000">
                                          <p:val>
                                            <p:strVal val="#ppt_y"/>
                                          </p:val>
                                        </p:tav>
                                      </p:tavLst>
                                    </p:anim>
                                  </p:childTnLst>
                                </p:cTn>
                              </p:par>
                              <p:par>
                                <p:cTn id="198" presetID="2" presetClass="entr" presetSubtype="4" fill="hold" nodeType="withEffect">
                                  <p:stCondLst>
                                    <p:cond delay="0"/>
                                  </p:stCondLst>
                                  <p:childTnLst>
                                    <p:set>
                                      <p:cBhvr>
                                        <p:cTn id="199" dur="1" fill="hold">
                                          <p:stCondLst>
                                            <p:cond delay="0"/>
                                          </p:stCondLst>
                                        </p:cTn>
                                        <p:tgtEl>
                                          <p:spTgt spid="113"/>
                                        </p:tgtEl>
                                        <p:attrNameLst>
                                          <p:attrName>style.visibility</p:attrName>
                                        </p:attrNameLst>
                                      </p:cBhvr>
                                      <p:to>
                                        <p:strVal val="visible"/>
                                      </p:to>
                                    </p:set>
                                    <p:anim calcmode="lin" valueType="num">
                                      <p:cBhvr additive="base">
                                        <p:cTn id="200" dur="500" fill="hold"/>
                                        <p:tgtEl>
                                          <p:spTgt spid="113"/>
                                        </p:tgtEl>
                                        <p:attrNameLst>
                                          <p:attrName>ppt_x</p:attrName>
                                        </p:attrNameLst>
                                      </p:cBhvr>
                                      <p:tavLst>
                                        <p:tav tm="0">
                                          <p:val>
                                            <p:strVal val="#ppt_x"/>
                                          </p:val>
                                        </p:tav>
                                        <p:tav tm="100000">
                                          <p:val>
                                            <p:strVal val="#ppt_x"/>
                                          </p:val>
                                        </p:tav>
                                      </p:tavLst>
                                    </p:anim>
                                    <p:anim calcmode="lin" valueType="num">
                                      <p:cBhvr additive="base">
                                        <p:cTn id="201"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182"/>
                                        </p:tgtEl>
                                        <p:attrNameLst>
                                          <p:attrName>style.visibility</p:attrName>
                                        </p:attrNameLst>
                                      </p:cBhvr>
                                      <p:to>
                                        <p:strVal val="visible"/>
                                      </p:to>
                                    </p:set>
                                    <p:animEffect transition="in" filter="wipe(down)">
                                      <p:cBhvr>
                                        <p:cTn id="206" dur="500"/>
                                        <p:tgtEl>
                                          <p:spTgt spid="182"/>
                                        </p:tgtEl>
                                      </p:cBhvr>
                                    </p:animEffect>
                                  </p:childTnLst>
                                </p:cTn>
                              </p:par>
                              <p:par>
                                <p:cTn id="207" presetID="22" presetClass="entr" presetSubtype="4" fill="hold" nodeType="withEffect">
                                  <p:stCondLst>
                                    <p:cond delay="0"/>
                                  </p:stCondLst>
                                  <p:childTnLst>
                                    <p:set>
                                      <p:cBhvr>
                                        <p:cTn id="208" dur="1" fill="hold">
                                          <p:stCondLst>
                                            <p:cond delay="0"/>
                                          </p:stCondLst>
                                        </p:cTn>
                                        <p:tgtEl>
                                          <p:spTgt spid="133"/>
                                        </p:tgtEl>
                                        <p:attrNameLst>
                                          <p:attrName>style.visibility</p:attrName>
                                        </p:attrNameLst>
                                      </p:cBhvr>
                                      <p:to>
                                        <p:strVal val="visible"/>
                                      </p:to>
                                    </p:set>
                                    <p:animEffect transition="in" filter="wipe(down)">
                                      <p:cBhvr>
                                        <p:cTn id="209" dur="500"/>
                                        <p:tgtEl>
                                          <p:spTgt spid="133"/>
                                        </p:tgtEl>
                                      </p:cBhvr>
                                    </p:animEffect>
                                  </p:childTnLst>
                                </p:cTn>
                              </p:par>
                              <p:par>
                                <p:cTn id="210" presetID="22" presetClass="entr" presetSubtype="4" fill="hold" nodeType="withEffect">
                                  <p:stCondLst>
                                    <p:cond delay="0"/>
                                  </p:stCondLst>
                                  <p:childTnLst>
                                    <p:set>
                                      <p:cBhvr>
                                        <p:cTn id="211" dur="1" fill="hold">
                                          <p:stCondLst>
                                            <p:cond delay="0"/>
                                          </p:stCondLst>
                                        </p:cTn>
                                        <p:tgtEl>
                                          <p:spTgt spid="132"/>
                                        </p:tgtEl>
                                        <p:attrNameLst>
                                          <p:attrName>style.visibility</p:attrName>
                                        </p:attrNameLst>
                                      </p:cBhvr>
                                      <p:to>
                                        <p:strVal val="visible"/>
                                      </p:to>
                                    </p:set>
                                    <p:animEffect transition="in" filter="wipe(down)">
                                      <p:cBhvr>
                                        <p:cTn id="212" dur="500"/>
                                        <p:tgtEl>
                                          <p:spTgt spid="132"/>
                                        </p:tgtEl>
                                      </p:cBhvr>
                                    </p:animEffect>
                                  </p:childTnLst>
                                </p:cTn>
                              </p:par>
                              <p:par>
                                <p:cTn id="213" presetID="22" presetClass="entr" presetSubtype="4" fill="hold" nodeType="withEffect">
                                  <p:stCondLst>
                                    <p:cond delay="0"/>
                                  </p:stCondLst>
                                  <p:childTnLst>
                                    <p:set>
                                      <p:cBhvr>
                                        <p:cTn id="214" dur="1" fill="hold">
                                          <p:stCondLst>
                                            <p:cond delay="0"/>
                                          </p:stCondLst>
                                        </p:cTn>
                                        <p:tgtEl>
                                          <p:spTgt spid="131"/>
                                        </p:tgtEl>
                                        <p:attrNameLst>
                                          <p:attrName>style.visibility</p:attrName>
                                        </p:attrNameLst>
                                      </p:cBhvr>
                                      <p:to>
                                        <p:strVal val="visible"/>
                                      </p:to>
                                    </p:set>
                                    <p:animEffect transition="in" filter="wipe(down)">
                                      <p:cBhvr>
                                        <p:cTn id="215" dur="500"/>
                                        <p:tgtEl>
                                          <p:spTgt spid="131"/>
                                        </p:tgtEl>
                                      </p:cBhvr>
                                    </p:animEffect>
                                  </p:childTnLst>
                                </p:cTn>
                              </p:par>
                              <p:par>
                                <p:cTn id="216" presetID="22" presetClass="entr" presetSubtype="4" fill="hold" grpId="0" nodeType="withEffect">
                                  <p:stCondLst>
                                    <p:cond delay="0"/>
                                  </p:stCondLst>
                                  <p:childTnLst>
                                    <p:set>
                                      <p:cBhvr>
                                        <p:cTn id="217" dur="1" fill="hold">
                                          <p:stCondLst>
                                            <p:cond delay="0"/>
                                          </p:stCondLst>
                                        </p:cTn>
                                        <p:tgtEl>
                                          <p:spTgt spid="181"/>
                                        </p:tgtEl>
                                        <p:attrNameLst>
                                          <p:attrName>style.visibility</p:attrName>
                                        </p:attrNameLst>
                                      </p:cBhvr>
                                      <p:to>
                                        <p:strVal val="visible"/>
                                      </p:to>
                                    </p:set>
                                    <p:animEffect transition="in" filter="wipe(down)">
                                      <p:cBhvr>
                                        <p:cTn id="218" dur="500"/>
                                        <p:tgtEl>
                                          <p:spTgt spid="181"/>
                                        </p:tgtEl>
                                      </p:cBhvr>
                                    </p:animEffect>
                                  </p:childTnLst>
                                </p:cTn>
                              </p:par>
                              <p:par>
                                <p:cTn id="219" presetID="22" presetClass="entr" presetSubtype="4" fill="hold" nodeType="withEffect">
                                  <p:stCondLst>
                                    <p:cond delay="0"/>
                                  </p:stCondLst>
                                  <p:childTnLst>
                                    <p:set>
                                      <p:cBhvr>
                                        <p:cTn id="220" dur="1" fill="hold">
                                          <p:stCondLst>
                                            <p:cond delay="0"/>
                                          </p:stCondLst>
                                        </p:cTn>
                                        <p:tgtEl>
                                          <p:spTgt spid="128"/>
                                        </p:tgtEl>
                                        <p:attrNameLst>
                                          <p:attrName>style.visibility</p:attrName>
                                        </p:attrNameLst>
                                      </p:cBhvr>
                                      <p:to>
                                        <p:strVal val="visible"/>
                                      </p:to>
                                    </p:set>
                                    <p:animEffect transition="in" filter="wipe(down)">
                                      <p:cBhvr>
                                        <p:cTn id="221" dur="500"/>
                                        <p:tgtEl>
                                          <p:spTgt spid="12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4" fill="hold" grpId="0" nodeType="clickEffect">
                                  <p:stCondLst>
                                    <p:cond delay="0"/>
                                  </p:stCondLst>
                                  <p:childTnLst>
                                    <p:set>
                                      <p:cBhvr>
                                        <p:cTn id="225" dur="1" fill="hold">
                                          <p:stCondLst>
                                            <p:cond delay="0"/>
                                          </p:stCondLst>
                                        </p:cTn>
                                        <p:tgtEl>
                                          <p:spTgt spid="183"/>
                                        </p:tgtEl>
                                        <p:attrNameLst>
                                          <p:attrName>style.visibility</p:attrName>
                                        </p:attrNameLst>
                                      </p:cBhvr>
                                      <p:to>
                                        <p:strVal val="visible"/>
                                      </p:to>
                                    </p:set>
                                    <p:animEffect transition="in" filter="wipe(down)">
                                      <p:cBhvr>
                                        <p:cTn id="226" dur="500"/>
                                        <p:tgtEl>
                                          <p:spTgt spid="183"/>
                                        </p:tgtEl>
                                      </p:cBhvr>
                                    </p:animEffect>
                                  </p:childTnLst>
                                </p:cTn>
                              </p:par>
                              <p:par>
                                <p:cTn id="227" presetID="22" presetClass="entr" presetSubtype="4" fill="hold" nodeType="withEffect">
                                  <p:stCondLst>
                                    <p:cond delay="0"/>
                                  </p:stCondLst>
                                  <p:childTnLst>
                                    <p:set>
                                      <p:cBhvr>
                                        <p:cTn id="228" dur="1" fill="hold">
                                          <p:stCondLst>
                                            <p:cond delay="0"/>
                                          </p:stCondLst>
                                        </p:cTn>
                                        <p:tgtEl>
                                          <p:spTgt spid="184"/>
                                        </p:tgtEl>
                                        <p:attrNameLst>
                                          <p:attrName>style.visibility</p:attrName>
                                        </p:attrNameLst>
                                      </p:cBhvr>
                                      <p:to>
                                        <p:strVal val="visible"/>
                                      </p:to>
                                    </p:set>
                                    <p:animEffect transition="in" filter="wipe(down)">
                                      <p:cBhvr>
                                        <p:cTn id="229" dur="500"/>
                                        <p:tgtEl>
                                          <p:spTgt spid="184"/>
                                        </p:tgtEl>
                                      </p:cBhvr>
                                    </p:animEffect>
                                  </p:childTnLst>
                                </p:cTn>
                              </p:par>
                              <p:par>
                                <p:cTn id="230" presetID="22" presetClass="entr" presetSubtype="4" fill="hold" nodeType="withEffect">
                                  <p:stCondLst>
                                    <p:cond delay="0"/>
                                  </p:stCondLst>
                                  <p:childTnLst>
                                    <p:set>
                                      <p:cBhvr>
                                        <p:cTn id="231" dur="1" fill="hold">
                                          <p:stCondLst>
                                            <p:cond delay="0"/>
                                          </p:stCondLst>
                                        </p:cTn>
                                        <p:tgtEl>
                                          <p:spTgt spid="186"/>
                                        </p:tgtEl>
                                        <p:attrNameLst>
                                          <p:attrName>style.visibility</p:attrName>
                                        </p:attrNameLst>
                                      </p:cBhvr>
                                      <p:to>
                                        <p:strVal val="visible"/>
                                      </p:to>
                                    </p:set>
                                    <p:animEffect transition="in" filter="wipe(down)">
                                      <p:cBhvr>
                                        <p:cTn id="232" dur="500"/>
                                        <p:tgtEl>
                                          <p:spTgt spid="186"/>
                                        </p:tgtEl>
                                      </p:cBhvr>
                                    </p:animEffect>
                                  </p:childTnLst>
                                </p:cTn>
                              </p:par>
                              <p:par>
                                <p:cTn id="233" presetID="22" presetClass="entr" presetSubtype="4" fill="hold" nodeType="withEffect">
                                  <p:stCondLst>
                                    <p:cond delay="0"/>
                                  </p:stCondLst>
                                  <p:childTnLst>
                                    <p:set>
                                      <p:cBhvr>
                                        <p:cTn id="234" dur="1" fill="hold">
                                          <p:stCondLst>
                                            <p:cond delay="0"/>
                                          </p:stCondLst>
                                        </p:cTn>
                                        <p:tgtEl>
                                          <p:spTgt spid="187"/>
                                        </p:tgtEl>
                                        <p:attrNameLst>
                                          <p:attrName>style.visibility</p:attrName>
                                        </p:attrNameLst>
                                      </p:cBhvr>
                                      <p:to>
                                        <p:strVal val="visible"/>
                                      </p:to>
                                    </p:set>
                                    <p:animEffect transition="in" filter="wipe(down)">
                                      <p:cBhvr>
                                        <p:cTn id="235" dur="500"/>
                                        <p:tgtEl>
                                          <p:spTgt spid="187"/>
                                        </p:tgtEl>
                                      </p:cBhvr>
                                    </p:animEffect>
                                  </p:childTnLst>
                                </p:cTn>
                              </p:par>
                              <p:par>
                                <p:cTn id="236" presetID="22" presetClass="entr" presetSubtype="4" fill="hold" grpId="0" nodeType="withEffect">
                                  <p:stCondLst>
                                    <p:cond delay="0"/>
                                  </p:stCondLst>
                                  <p:childTnLst>
                                    <p:set>
                                      <p:cBhvr>
                                        <p:cTn id="237" dur="1" fill="hold">
                                          <p:stCondLst>
                                            <p:cond delay="0"/>
                                          </p:stCondLst>
                                        </p:cTn>
                                        <p:tgtEl>
                                          <p:spTgt spid="188"/>
                                        </p:tgtEl>
                                        <p:attrNameLst>
                                          <p:attrName>style.visibility</p:attrName>
                                        </p:attrNameLst>
                                      </p:cBhvr>
                                      <p:to>
                                        <p:strVal val="visible"/>
                                      </p:to>
                                    </p:set>
                                    <p:animEffect transition="in" filter="wipe(down)">
                                      <p:cBhvr>
                                        <p:cTn id="238" dur="500"/>
                                        <p:tgtEl>
                                          <p:spTgt spid="188"/>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grpId="0" nodeType="clickEffect">
                                  <p:stCondLst>
                                    <p:cond delay="0"/>
                                  </p:stCondLst>
                                  <p:childTnLst>
                                    <p:set>
                                      <p:cBhvr>
                                        <p:cTn id="242" dur="1" fill="hold">
                                          <p:stCondLst>
                                            <p:cond delay="0"/>
                                          </p:stCondLst>
                                        </p:cTn>
                                        <p:tgtEl>
                                          <p:spTgt spid="190"/>
                                        </p:tgtEl>
                                        <p:attrNameLst>
                                          <p:attrName>style.visibility</p:attrName>
                                        </p:attrNameLst>
                                      </p:cBhvr>
                                      <p:to>
                                        <p:strVal val="visible"/>
                                      </p:to>
                                    </p:set>
                                    <p:animEffect transition="in" filter="wipe(down)">
                                      <p:cBhvr>
                                        <p:cTn id="243" dur="500"/>
                                        <p:tgtEl>
                                          <p:spTgt spid="190"/>
                                        </p:tgtEl>
                                      </p:cBhvr>
                                    </p:animEffect>
                                  </p:childTnLst>
                                </p:cTn>
                              </p:par>
                              <p:par>
                                <p:cTn id="244" presetID="22" presetClass="entr" presetSubtype="4" fill="hold" grpId="0" nodeType="withEffect">
                                  <p:stCondLst>
                                    <p:cond delay="0"/>
                                  </p:stCondLst>
                                  <p:childTnLst>
                                    <p:set>
                                      <p:cBhvr>
                                        <p:cTn id="245" dur="1" fill="hold">
                                          <p:stCondLst>
                                            <p:cond delay="0"/>
                                          </p:stCondLst>
                                        </p:cTn>
                                        <p:tgtEl>
                                          <p:spTgt spid="189"/>
                                        </p:tgtEl>
                                        <p:attrNameLst>
                                          <p:attrName>style.visibility</p:attrName>
                                        </p:attrNameLst>
                                      </p:cBhvr>
                                      <p:to>
                                        <p:strVal val="visible"/>
                                      </p:to>
                                    </p:set>
                                    <p:animEffect transition="in" filter="wipe(down)">
                                      <p:cBhvr>
                                        <p:cTn id="246" dur="500"/>
                                        <p:tgtEl>
                                          <p:spTgt spid="189"/>
                                        </p:tgtEl>
                                      </p:cBhvr>
                                    </p:animEffect>
                                  </p:childTnLst>
                                </p:cTn>
                              </p:par>
                              <p:par>
                                <p:cTn id="247" presetID="22" presetClass="entr" presetSubtype="4" fill="hold" nodeType="withEffect">
                                  <p:stCondLst>
                                    <p:cond delay="0"/>
                                  </p:stCondLst>
                                  <p:childTnLst>
                                    <p:set>
                                      <p:cBhvr>
                                        <p:cTn id="248" dur="1" fill="hold">
                                          <p:stCondLst>
                                            <p:cond delay="0"/>
                                          </p:stCondLst>
                                        </p:cTn>
                                        <p:tgtEl>
                                          <p:spTgt spid="111"/>
                                        </p:tgtEl>
                                        <p:attrNameLst>
                                          <p:attrName>style.visibility</p:attrName>
                                        </p:attrNameLst>
                                      </p:cBhvr>
                                      <p:to>
                                        <p:strVal val="visible"/>
                                      </p:to>
                                    </p:set>
                                    <p:animEffect transition="in" filter="wipe(down)">
                                      <p:cBhvr>
                                        <p:cTn id="249" dur="500"/>
                                        <p:tgtEl>
                                          <p:spTgt spid="111"/>
                                        </p:tgtEl>
                                      </p:cBhvr>
                                    </p:animEffect>
                                  </p:childTnLst>
                                </p:cTn>
                              </p:par>
                              <p:par>
                                <p:cTn id="250" presetID="22" presetClass="entr" presetSubtype="4" fill="hold" nodeType="withEffect">
                                  <p:stCondLst>
                                    <p:cond delay="0"/>
                                  </p:stCondLst>
                                  <p:childTnLst>
                                    <p:set>
                                      <p:cBhvr>
                                        <p:cTn id="251" dur="1" fill="hold">
                                          <p:stCondLst>
                                            <p:cond delay="0"/>
                                          </p:stCondLst>
                                        </p:cTn>
                                        <p:tgtEl>
                                          <p:spTgt spid="99"/>
                                        </p:tgtEl>
                                        <p:attrNameLst>
                                          <p:attrName>style.visibility</p:attrName>
                                        </p:attrNameLst>
                                      </p:cBhvr>
                                      <p:to>
                                        <p:strVal val="visible"/>
                                      </p:to>
                                    </p:set>
                                    <p:animEffect transition="in" filter="wipe(down)">
                                      <p:cBhvr>
                                        <p:cTn id="252" dur="500"/>
                                        <p:tgtEl>
                                          <p:spTgt spid="99"/>
                                        </p:tgtEl>
                                      </p:cBhvr>
                                    </p:animEffect>
                                  </p:childTnLst>
                                </p:cTn>
                              </p:par>
                              <p:par>
                                <p:cTn id="253" presetID="22" presetClass="entr" presetSubtype="4" fill="hold" nodeType="withEffect">
                                  <p:stCondLst>
                                    <p:cond delay="0"/>
                                  </p:stCondLst>
                                  <p:childTnLst>
                                    <p:set>
                                      <p:cBhvr>
                                        <p:cTn id="254" dur="1" fill="hold">
                                          <p:stCondLst>
                                            <p:cond delay="0"/>
                                          </p:stCondLst>
                                        </p:cTn>
                                        <p:tgtEl>
                                          <p:spTgt spid="94"/>
                                        </p:tgtEl>
                                        <p:attrNameLst>
                                          <p:attrName>style.visibility</p:attrName>
                                        </p:attrNameLst>
                                      </p:cBhvr>
                                      <p:to>
                                        <p:strVal val="visible"/>
                                      </p:to>
                                    </p:set>
                                    <p:animEffect transition="in" filter="wipe(down)">
                                      <p:cBhvr>
                                        <p:cTn id="255" dur="500"/>
                                        <p:tgtEl>
                                          <p:spTgt spid="94"/>
                                        </p:tgtEl>
                                      </p:cBhvr>
                                    </p:animEffect>
                                  </p:childTnLst>
                                </p:cTn>
                              </p:par>
                              <p:par>
                                <p:cTn id="256" presetID="22" presetClass="entr" presetSubtype="4" fill="hold" nodeType="withEffect">
                                  <p:stCondLst>
                                    <p:cond delay="0"/>
                                  </p:stCondLst>
                                  <p:childTnLst>
                                    <p:set>
                                      <p:cBhvr>
                                        <p:cTn id="257" dur="1" fill="hold">
                                          <p:stCondLst>
                                            <p:cond delay="0"/>
                                          </p:stCondLst>
                                        </p:cTn>
                                        <p:tgtEl>
                                          <p:spTgt spid="106"/>
                                        </p:tgtEl>
                                        <p:attrNameLst>
                                          <p:attrName>style.visibility</p:attrName>
                                        </p:attrNameLst>
                                      </p:cBhvr>
                                      <p:to>
                                        <p:strVal val="visible"/>
                                      </p:to>
                                    </p:set>
                                    <p:animEffect transition="in" filter="wipe(down)">
                                      <p:cBhvr>
                                        <p:cTn id="25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4" grpId="0"/>
      <p:bldP spid="136" grpId="1"/>
      <p:bldP spid="144" grpId="1"/>
      <p:bldP spid="145" grpId="0" animBg="1"/>
      <p:bldP spid="146" grpId="0"/>
      <p:bldP spid="145" grpId="1" animBg="1"/>
      <p:bldP spid="146" grpId="1"/>
      <p:bldP spid="165" grpId="0"/>
      <p:bldP spid="170" grpId="0"/>
      <p:bldP spid="165" grpId="1"/>
      <p:bldP spid="170" grpId="1"/>
      <p:bldP spid="174" grpId="0"/>
      <p:bldP spid="175" grpId="0" animBg="1"/>
      <p:bldP spid="174" grpId="1"/>
      <p:bldP spid="175" grpId="1" animBg="1"/>
      <p:bldP spid="177" grpId="0"/>
      <p:bldP spid="176" grpId="0" animBg="1"/>
      <p:bldP spid="177" grpId="1"/>
      <p:bldP spid="176" grpId="1" animBg="1"/>
      <p:bldP spid="182" grpId="0"/>
      <p:bldP spid="181" grpId="0" animBg="1"/>
      <p:bldP spid="182" grpId="1"/>
      <p:bldP spid="181" grpId="1" animBg="1"/>
      <p:bldP spid="183" grpId="0"/>
      <p:bldP spid="188" grpId="0"/>
      <p:bldP spid="183" grpId="1"/>
      <p:bldP spid="188" grpId="1"/>
      <p:bldP spid="190" grpId="0"/>
      <p:bldP spid="189" grpId="0" animBg="1"/>
      <p:bldP spid="190" grpId="1"/>
      <p:bldP spid="189" grpId="1" animBg="1"/>
      <p:bldP spid="33" grpId="0"/>
      <p:bldP spid="5" grpId="0"/>
      <p:bldP spid="33" grpId="1"/>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5931" y="341494"/>
            <a:ext cx="5580413" cy="801918"/>
          </a:xfrm>
        </p:spPr>
        <p:txBody>
          <a:bodyPr>
            <a:normAutofit/>
          </a:bodyPr>
          <a:lstStyle/>
          <a:p>
            <a:r>
              <a:rPr lang="en-US" altLang="zh-CN" sz="4000" b="1" dirty="0">
                <a:sym typeface="+mn-ea"/>
              </a:rPr>
              <a:t>2.4 </a:t>
            </a:r>
            <a:r>
              <a:rPr lang="zh-CN" altLang="en-US" sz="4000" b="1" dirty="0">
                <a:sym typeface="+mn-ea"/>
              </a:rPr>
              <a:t>工作流程</a:t>
            </a:r>
            <a:r>
              <a:rPr lang="en-US" altLang="zh-CN" sz="4000" b="1" dirty="0">
                <a:sym typeface="+mn-ea"/>
              </a:rPr>
              <a:t>(Step4)</a:t>
            </a:r>
            <a:endParaRPr lang="en-US" altLang="zh-CN"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615950" y="1319530"/>
            <a:ext cx="23291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t>Step4 </a:t>
            </a:r>
            <a:r>
              <a:rPr lang="zh-CN" altLang="en-US"/>
              <a:t>后处理</a:t>
            </a:r>
            <a:r>
              <a:rPr lang="en-US" altLang="zh-CN"/>
              <a:t>(PP)</a:t>
            </a:r>
            <a:endParaRPr lang="en-US" altLang="zh-CN"/>
          </a:p>
        </p:txBody>
      </p:sp>
      <p:sp>
        <p:nvSpPr>
          <p:cNvPr id="2" name="文本框 1"/>
          <p:cNvSpPr txBox="1"/>
          <p:nvPr/>
        </p:nvSpPr>
        <p:spPr>
          <a:xfrm>
            <a:off x="1056005" y="1826260"/>
            <a:ext cx="2011680" cy="506730"/>
          </a:xfrm>
          <a:prstGeom prst="rect">
            <a:avLst/>
          </a:prstGeom>
          <a:noFill/>
        </p:spPr>
        <p:txBody>
          <a:bodyPr wrap="none" rtlCol="0" anchor="t">
            <a:spAutoFit/>
          </a:bodyPr>
          <a:p>
            <a:pPr indent="0" algn="l">
              <a:lnSpc>
                <a:spcPct val="150000"/>
              </a:lnSpc>
              <a:buFont typeface="Wingdings" panose="05000000000000000000" pitchFamily="2" charset="2"/>
              <a:buNone/>
            </a:pPr>
            <a:r>
              <a:rPr lang="zh-CN" altLang="en-US"/>
              <a:t>非负化与加权平均</a:t>
            </a:r>
            <a:endParaRPr lang="zh-CN" altLang="en-US"/>
          </a:p>
        </p:txBody>
      </p:sp>
      <p:graphicFrame>
        <p:nvGraphicFramePr>
          <p:cNvPr id="49" name="表格 48"/>
          <p:cNvGraphicFramePr/>
          <p:nvPr>
            <p:custDataLst>
              <p:tags r:id="rId3"/>
            </p:custDataLst>
          </p:nvPr>
        </p:nvGraphicFramePr>
        <p:xfrm>
          <a:off x="3182620" y="268160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1" name="表格 50"/>
          <p:cNvGraphicFramePr/>
          <p:nvPr>
            <p:custDataLst>
              <p:tags r:id="rId4"/>
            </p:custDataLst>
          </p:nvPr>
        </p:nvGraphicFramePr>
        <p:xfrm>
          <a:off x="4523740" y="2204085"/>
          <a:ext cx="1977390" cy="383540"/>
        </p:xfrm>
        <a:graphic>
          <a:graphicData uri="http://schemas.openxmlformats.org/drawingml/2006/table">
            <a:tbl>
              <a:tblPr firstRow="1" bandRow="1">
                <a:tableStyleId>{5940675A-B579-460E-94D1-54222C63F5DA}</a:tableStyleId>
              </a:tblPr>
              <a:tblGrid>
                <a:gridCol w="659130"/>
                <a:gridCol w="659130"/>
                <a:gridCol w="659130"/>
              </a:tblGrid>
              <a:tr h="231140">
                <a:tc>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[ 0 ,7 ]</a:t>
                      </a:r>
                      <a:endParaRPr lang="zh-CN"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2" name="对象 -2147482620"/>
          <p:cNvGraphicFramePr>
            <a:graphicFrameLocks noChangeAspect="1"/>
          </p:cNvGraphicFramePr>
          <p:nvPr/>
        </p:nvGraphicFramePr>
        <p:xfrm>
          <a:off x="4657726" y="2088833"/>
          <a:ext cx="357505" cy="461010"/>
        </p:xfrm>
        <a:graphic>
          <a:graphicData uri="http://schemas.openxmlformats.org/presentationml/2006/ole">
            <mc:AlternateContent xmlns:mc="http://schemas.openxmlformats.org/markup-compatibility/2006">
              <mc:Choice xmlns:v="urn:schemas-microsoft-com:vml" Requires="v">
                <p:oleObj spid="_x0000_s53" name="" r:id="rId5" imgW="177165" imgH="228600" progId="Equation.KSEE3">
                  <p:embed/>
                </p:oleObj>
              </mc:Choice>
              <mc:Fallback>
                <p:oleObj name="" r:id="rId5" imgW="177165" imgH="228600" progId="Equation.KSEE3">
                  <p:embed/>
                  <p:pic>
                    <p:nvPicPr>
                      <p:cNvPr id="0" name="图片 3075"/>
                      <p:cNvPicPr/>
                      <p:nvPr/>
                    </p:nvPicPr>
                    <p:blipFill>
                      <a:blip r:embed="rId6"/>
                      <a:stretch>
                        <a:fillRect/>
                      </a:stretch>
                    </p:blipFill>
                    <p:spPr>
                      <a:xfrm>
                        <a:off x="4657726" y="2088833"/>
                        <a:ext cx="357505" cy="461010"/>
                      </a:xfrm>
                      <a:prstGeom prst="rect">
                        <a:avLst/>
                      </a:prstGeom>
                      <a:noFill/>
                      <a:ln w="38100">
                        <a:noFill/>
                        <a:miter/>
                      </a:ln>
                    </p:spPr>
                  </p:pic>
                </p:oleObj>
              </mc:Fallback>
            </mc:AlternateContent>
          </a:graphicData>
        </a:graphic>
      </p:graphicFrame>
      <p:graphicFrame>
        <p:nvGraphicFramePr>
          <p:cNvPr id="54" name="对象 -2147482620"/>
          <p:cNvGraphicFramePr>
            <a:graphicFrameLocks noChangeAspect="1"/>
          </p:cNvGraphicFramePr>
          <p:nvPr/>
        </p:nvGraphicFramePr>
        <p:xfrm>
          <a:off x="3850005" y="3044825"/>
          <a:ext cx="198120" cy="341630"/>
        </p:xfrm>
        <a:graphic>
          <a:graphicData uri="http://schemas.openxmlformats.org/presentationml/2006/ole">
            <mc:AlternateContent xmlns:mc="http://schemas.openxmlformats.org/markup-compatibility/2006">
              <mc:Choice xmlns:v="urn:schemas-microsoft-com:vml" Requires="v">
                <p:oleObj spid="_x0000_s55" name="" r:id="rId7" imgW="139700" imgH="241300" progId="Equation.KSEE3">
                  <p:embed/>
                </p:oleObj>
              </mc:Choice>
              <mc:Fallback>
                <p:oleObj name="" r:id="rId7" imgW="139700" imgH="241300" progId="Equation.KSEE3">
                  <p:embed/>
                  <p:pic>
                    <p:nvPicPr>
                      <p:cNvPr id="0" name="图片 3075"/>
                      <p:cNvPicPr/>
                      <p:nvPr/>
                    </p:nvPicPr>
                    <p:blipFill>
                      <a:blip r:embed="rId8"/>
                      <a:stretch>
                        <a:fillRect/>
                      </a:stretch>
                    </p:blipFill>
                    <p:spPr>
                      <a:xfrm>
                        <a:off x="3850005" y="3044825"/>
                        <a:ext cx="198120" cy="341630"/>
                      </a:xfrm>
                      <a:prstGeom prst="rect">
                        <a:avLst/>
                      </a:prstGeom>
                      <a:noFill/>
                      <a:ln w="38100">
                        <a:noFill/>
                        <a:miter/>
                      </a:ln>
                    </p:spPr>
                  </p:pic>
                </p:oleObj>
              </mc:Fallback>
            </mc:AlternateContent>
          </a:graphicData>
        </a:graphic>
      </p:graphicFrame>
      <p:graphicFrame>
        <p:nvGraphicFramePr>
          <p:cNvPr id="56" name="对象 -2147482620"/>
          <p:cNvGraphicFramePr>
            <a:graphicFrameLocks noChangeAspect="1"/>
          </p:cNvGraphicFramePr>
          <p:nvPr/>
        </p:nvGraphicFramePr>
        <p:xfrm>
          <a:off x="3354071" y="2616518"/>
          <a:ext cx="333375" cy="435610"/>
        </p:xfrm>
        <a:graphic>
          <a:graphicData uri="http://schemas.openxmlformats.org/presentationml/2006/ole">
            <mc:AlternateContent xmlns:mc="http://schemas.openxmlformats.org/markup-compatibility/2006">
              <mc:Choice xmlns:v="urn:schemas-microsoft-com:vml" Requires="v">
                <p:oleObj spid="_x0000_s57" name="" r:id="rId9" imgW="165100" imgH="215900" progId="Equation.KSEE3">
                  <p:embed/>
                </p:oleObj>
              </mc:Choice>
              <mc:Fallback>
                <p:oleObj name="" r:id="rId9" imgW="165100" imgH="215900" progId="Equation.KSEE3">
                  <p:embed/>
                  <p:pic>
                    <p:nvPicPr>
                      <p:cNvPr id="0" name="图片 3075"/>
                      <p:cNvPicPr/>
                      <p:nvPr/>
                    </p:nvPicPr>
                    <p:blipFill>
                      <a:blip r:embed="rId10"/>
                      <a:stretch>
                        <a:fillRect/>
                      </a:stretch>
                    </p:blipFill>
                    <p:spPr>
                      <a:xfrm>
                        <a:off x="3354071" y="2616518"/>
                        <a:ext cx="333375" cy="435610"/>
                      </a:xfrm>
                      <a:prstGeom prst="rect">
                        <a:avLst/>
                      </a:prstGeom>
                      <a:noFill/>
                      <a:ln w="38100">
                        <a:noFill/>
                        <a:miter/>
                      </a:ln>
                    </p:spPr>
                  </p:pic>
                </p:oleObj>
              </mc:Fallback>
            </mc:AlternateContent>
          </a:graphicData>
        </a:graphic>
      </p:graphicFrame>
      <p:graphicFrame>
        <p:nvGraphicFramePr>
          <p:cNvPr id="68" name="表格 67"/>
          <p:cNvGraphicFramePr/>
          <p:nvPr>
            <p:custDataLst>
              <p:tags r:id="rId11"/>
            </p:custDataLst>
          </p:nvPr>
        </p:nvGraphicFramePr>
        <p:xfrm>
          <a:off x="5951220" y="271780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69" name="对象 -2147482620"/>
          <p:cNvGraphicFramePr>
            <a:graphicFrameLocks noChangeAspect="1"/>
          </p:cNvGraphicFramePr>
          <p:nvPr/>
        </p:nvGraphicFramePr>
        <p:xfrm>
          <a:off x="6609398" y="3044825"/>
          <a:ext cx="216535" cy="341630"/>
        </p:xfrm>
        <a:graphic>
          <a:graphicData uri="http://schemas.openxmlformats.org/presentationml/2006/ole">
            <mc:AlternateContent xmlns:mc="http://schemas.openxmlformats.org/markup-compatibility/2006">
              <mc:Choice xmlns:v="urn:schemas-microsoft-com:vml" Requires="v">
                <p:oleObj spid="_x0000_s70" name="" r:id="rId12" imgW="152400" imgH="241300" progId="Equation.KSEE3">
                  <p:embed/>
                </p:oleObj>
              </mc:Choice>
              <mc:Fallback>
                <p:oleObj name="" r:id="rId12" imgW="152400" imgH="241300" progId="Equation.KSEE3">
                  <p:embed/>
                  <p:pic>
                    <p:nvPicPr>
                      <p:cNvPr id="0" name="图片 3075"/>
                      <p:cNvPicPr/>
                      <p:nvPr/>
                    </p:nvPicPr>
                    <p:blipFill>
                      <a:blip r:embed="rId13"/>
                      <a:stretch>
                        <a:fillRect/>
                      </a:stretch>
                    </p:blipFill>
                    <p:spPr>
                      <a:xfrm>
                        <a:off x="6609398" y="3044825"/>
                        <a:ext cx="216535" cy="341630"/>
                      </a:xfrm>
                      <a:prstGeom prst="rect">
                        <a:avLst/>
                      </a:prstGeom>
                      <a:noFill/>
                      <a:ln w="38100">
                        <a:noFill/>
                        <a:miter/>
                      </a:ln>
                    </p:spPr>
                  </p:pic>
                </p:oleObj>
              </mc:Fallback>
            </mc:AlternateContent>
          </a:graphicData>
        </a:graphic>
      </p:graphicFrame>
      <p:graphicFrame>
        <p:nvGraphicFramePr>
          <p:cNvPr id="71" name="对象 -2147482620"/>
          <p:cNvGraphicFramePr>
            <a:graphicFrameLocks noChangeAspect="1"/>
          </p:cNvGraphicFramePr>
          <p:nvPr/>
        </p:nvGraphicFramePr>
        <p:xfrm>
          <a:off x="6110289" y="2616518"/>
          <a:ext cx="358140" cy="435610"/>
        </p:xfrm>
        <a:graphic>
          <a:graphicData uri="http://schemas.openxmlformats.org/presentationml/2006/ole">
            <mc:AlternateContent xmlns:mc="http://schemas.openxmlformats.org/markup-compatibility/2006">
              <mc:Choice xmlns:v="urn:schemas-microsoft-com:vml" Requires="v">
                <p:oleObj spid="_x0000_s72" name="" r:id="rId14" imgW="177165" imgH="215900" progId="Equation.KSEE3">
                  <p:embed/>
                </p:oleObj>
              </mc:Choice>
              <mc:Fallback>
                <p:oleObj name="" r:id="rId14" imgW="177165" imgH="215900" progId="Equation.KSEE3">
                  <p:embed/>
                  <p:pic>
                    <p:nvPicPr>
                      <p:cNvPr id="0" name="图片 3075"/>
                      <p:cNvPicPr/>
                      <p:nvPr/>
                    </p:nvPicPr>
                    <p:blipFill>
                      <a:blip r:embed="rId15"/>
                      <a:stretch>
                        <a:fillRect/>
                      </a:stretch>
                    </p:blipFill>
                    <p:spPr>
                      <a:xfrm>
                        <a:off x="6110289" y="2616518"/>
                        <a:ext cx="358140" cy="435610"/>
                      </a:xfrm>
                      <a:prstGeom prst="rect">
                        <a:avLst/>
                      </a:prstGeom>
                      <a:noFill/>
                      <a:ln w="38100">
                        <a:noFill/>
                        <a:miter/>
                      </a:ln>
                    </p:spPr>
                  </p:pic>
                </p:oleObj>
              </mc:Fallback>
            </mc:AlternateContent>
          </a:graphicData>
        </a:graphic>
      </p:graphicFrame>
      <p:graphicFrame>
        <p:nvGraphicFramePr>
          <p:cNvPr id="73" name="表格 72"/>
          <p:cNvGraphicFramePr/>
          <p:nvPr>
            <p:custDataLst>
              <p:tags r:id="rId16"/>
            </p:custDataLst>
          </p:nvPr>
        </p:nvGraphicFramePr>
        <p:xfrm>
          <a:off x="3154045" y="423100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74" name="对象 -2147482620"/>
          <p:cNvGraphicFramePr>
            <a:graphicFrameLocks noChangeAspect="1"/>
          </p:cNvGraphicFramePr>
          <p:nvPr/>
        </p:nvGraphicFramePr>
        <p:xfrm>
          <a:off x="3812223" y="4585018"/>
          <a:ext cx="216535" cy="360045"/>
        </p:xfrm>
        <a:graphic>
          <a:graphicData uri="http://schemas.openxmlformats.org/presentationml/2006/ole">
            <mc:AlternateContent xmlns:mc="http://schemas.openxmlformats.org/markup-compatibility/2006">
              <mc:Choice xmlns:v="urn:schemas-microsoft-com:vml" Requires="v">
                <p:oleObj spid="_x0000_s75" name="" r:id="rId17" imgW="152400" imgH="254000" progId="Equation.KSEE3">
                  <p:embed/>
                </p:oleObj>
              </mc:Choice>
              <mc:Fallback>
                <p:oleObj name="" r:id="rId17" imgW="152400" imgH="254000" progId="Equation.KSEE3">
                  <p:embed/>
                  <p:pic>
                    <p:nvPicPr>
                      <p:cNvPr id="0" name="图片 3075"/>
                      <p:cNvPicPr/>
                      <p:nvPr/>
                    </p:nvPicPr>
                    <p:blipFill>
                      <a:blip r:embed="rId18"/>
                      <a:stretch>
                        <a:fillRect/>
                      </a:stretch>
                    </p:blipFill>
                    <p:spPr>
                      <a:xfrm>
                        <a:off x="3812223" y="4585018"/>
                        <a:ext cx="216535" cy="360045"/>
                      </a:xfrm>
                      <a:prstGeom prst="rect">
                        <a:avLst/>
                      </a:prstGeom>
                      <a:noFill/>
                      <a:ln w="38100">
                        <a:noFill/>
                        <a:miter/>
                      </a:ln>
                    </p:spPr>
                  </p:pic>
                </p:oleObj>
              </mc:Fallback>
            </mc:AlternateContent>
          </a:graphicData>
        </a:graphic>
      </p:graphicFrame>
      <p:graphicFrame>
        <p:nvGraphicFramePr>
          <p:cNvPr id="76" name="对象 -2147482620"/>
          <p:cNvGraphicFramePr>
            <a:graphicFrameLocks noChangeAspect="1"/>
          </p:cNvGraphicFramePr>
          <p:nvPr/>
        </p:nvGraphicFramePr>
        <p:xfrm>
          <a:off x="3313114" y="4152901"/>
          <a:ext cx="358140" cy="461645"/>
        </p:xfrm>
        <a:graphic>
          <a:graphicData uri="http://schemas.openxmlformats.org/presentationml/2006/ole">
            <mc:AlternateContent xmlns:mc="http://schemas.openxmlformats.org/markup-compatibility/2006">
              <mc:Choice xmlns:v="urn:schemas-microsoft-com:vml" Requires="v">
                <p:oleObj spid="_x0000_s77" name="" r:id="rId19" imgW="177165" imgH="228600" progId="Equation.KSEE3">
                  <p:embed/>
                </p:oleObj>
              </mc:Choice>
              <mc:Fallback>
                <p:oleObj name="" r:id="rId19" imgW="177165" imgH="228600" progId="Equation.KSEE3">
                  <p:embed/>
                  <p:pic>
                    <p:nvPicPr>
                      <p:cNvPr id="0" name="图片 3075"/>
                      <p:cNvPicPr/>
                      <p:nvPr/>
                    </p:nvPicPr>
                    <p:blipFill>
                      <a:blip r:embed="rId20"/>
                      <a:stretch>
                        <a:fillRect/>
                      </a:stretch>
                    </p:blipFill>
                    <p:spPr>
                      <a:xfrm>
                        <a:off x="3313114" y="4152901"/>
                        <a:ext cx="358140" cy="461645"/>
                      </a:xfrm>
                      <a:prstGeom prst="rect">
                        <a:avLst/>
                      </a:prstGeom>
                      <a:noFill/>
                      <a:ln w="38100">
                        <a:noFill/>
                        <a:miter/>
                      </a:ln>
                    </p:spPr>
                  </p:pic>
                </p:oleObj>
              </mc:Fallback>
            </mc:AlternateContent>
          </a:graphicData>
        </a:graphic>
      </p:graphicFrame>
      <p:graphicFrame>
        <p:nvGraphicFramePr>
          <p:cNvPr id="78" name="表格 77"/>
          <p:cNvGraphicFramePr/>
          <p:nvPr>
            <p:custDataLst>
              <p:tags r:id="rId21"/>
            </p:custDataLst>
          </p:nvPr>
        </p:nvGraphicFramePr>
        <p:xfrm>
          <a:off x="5313045" y="4197350"/>
          <a:ext cx="1513205" cy="678180"/>
        </p:xfrm>
        <a:graphic>
          <a:graphicData uri="http://schemas.openxmlformats.org/drawingml/2006/table">
            <a:tbl>
              <a:tblPr firstRow="1" bandRow="1">
                <a:tableStyleId>{5940675A-B579-460E-94D1-54222C63F5DA}</a:tableStyleId>
              </a:tblPr>
              <a:tblGrid>
                <a:gridCol w="730885"/>
                <a:gridCol w="782320"/>
              </a:tblGrid>
              <a:tr h="38481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3370">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79" name="对象 -2147482620"/>
          <p:cNvGraphicFramePr>
            <a:graphicFrameLocks noChangeAspect="1"/>
          </p:cNvGraphicFramePr>
          <p:nvPr/>
        </p:nvGraphicFramePr>
        <p:xfrm>
          <a:off x="5971223" y="4560570"/>
          <a:ext cx="216535" cy="341630"/>
        </p:xfrm>
        <a:graphic>
          <a:graphicData uri="http://schemas.openxmlformats.org/presentationml/2006/ole">
            <mc:AlternateContent xmlns:mc="http://schemas.openxmlformats.org/markup-compatibility/2006">
              <mc:Choice xmlns:v="urn:schemas-microsoft-com:vml" Requires="v">
                <p:oleObj spid="_x0000_s80" name="" r:id="rId22" imgW="152400" imgH="241300" progId="Equation.KSEE3">
                  <p:embed/>
                </p:oleObj>
              </mc:Choice>
              <mc:Fallback>
                <p:oleObj name="" r:id="rId22" imgW="152400" imgH="241300" progId="Equation.KSEE3">
                  <p:embed/>
                  <p:pic>
                    <p:nvPicPr>
                      <p:cNvPr id="0" name="图片 3075"/>
                      <p:cNvPicPr/>
                      <p:nvPr/>
                    </p:nvPicPr>
                    <p:blipFill>
                      <a:blip r:embed="rId23"/>
                      <a:stretch>
                        <a:fillRect/>
                      </a:stretch>
                    </p:blipFill>
                    <p:spPr>
                      <a:xfrm>
                        <a:off x="5971223" y="4560570"/>
                        <a:ext cx="216535" cy="341630"/>
                      </a:xfrm>
                      <a:prstGeom prst="rect">
                        <a:avLst/>
                      </a:prstGeom>
                      <a:noFill/>
                      <a:ln w="38100">
                        <a:noFill/>
                        <a:miter/>
                      </a:ln>
                    </p:spPr>
                  </p:pic>
                </p:oleObj>
              </mc:Fallback>
            </mc:AlternateContent>
          </a:graphicData>
        </a:graphic>
      </p:graphicFrame>
      <p:graphicFrame>
        <p:nvGraphicFramePr>
          <p:cNvPr id="81" name="对象 -2147482620"/>
          <p:cNvGraphicFramePr>
            <a:graphicFrameLocks noChangeAspect="1"/>
          </p:cNvGraphicFramePr>
          <p:nvPr/>
        </p:nvGraphicFramePr>
        <p:xfrm>
          <a:off x="5472114" y="4132263"/>
          <a:ext cx="358140" cy="435610"/>
        </p:xfrm>
        <a:graphic>
          <a:graphicData uri="http://schemas.openxmlformats.org/presentationml/2006/ole">
            <mc:AlternateContent xmlns:mc="http://schemas.openxmlformats.org/markup-compatibility/2006">
              <mc:Choice xmlns:v="urn:schemas-microsoft-com:vml" Requires="v">
                <p:oleObj spid="_x0000_s82" name="" r:id="rId24" imgW="177165" imgH="215900" progId="Equation.KSEE3">
                  <p:embed/>
                </p:oleObj>
              </mc:Choice>
              <mc:Fallback>
                <p:oleObj name="" r:id="rId24" imgW="177165" imgH="215900" progId="Equation.KSEE3">
                  <p:embed/>
                  <p:pic>
                    <p:nvPicPr>
                      <p:cNvPr id="0" name="图片 3075"/>
                      <p:cNvPicPr/>
                      <p:nvPr/>
                    </p:nvPicPr>
                    <p:blipFill>
                      <a:blip r:embed="rId25"/>
                      <a:stretch>
                        <a:fillRect/>
                      </a:stretch>
                    </p:blipFill>
                    <p:spPr>
                      <a:xfrm>
                        <a:off x="5472114" y="4132263"/>
                        <a:ext cx="358140" cy="435610"/>
                      </a:xfrm>
                      <a:prstGeom prst="rect">
                        <a:avLst/>
                      </a:prstGeom>
                      <a:noFill/>
                      <a:ln w="38100">
                        <a:noFill/>
                        <a:miter/>
                      </a:ln>
                    </p:spPr>
                  </p:pic>
                </p:oleObj>
              </mc:Fallback>
            </mc:AlternateContent>
          </a:graphicData>
        </a:graphic>
      </p:graphicFrame>
      <p:graphicFrame>
        <p:nvGraphicFramePr>
          <p:cNvPr id="83" name="表格 82"/>
          <p:cNvGraphicFramePr/>
          <p:nvPr>
            <p:custDataLst>
              <p:tags r:id="rId26"/>
            </p:custDataLst>
          </p:nvPr>
        </p:nvGraphicFramePr>
        <p:xfrm>
          <a:off x="7454900" y="419735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84" name="对象 -2147482620"/>
          <p:cNvGraphicFramePr>
            <a:graphicFrameLocks noChangeAspect="1"/>
          </p:cNvGraphicFramePr>
          <p:nvPr/>
        </p:nvGraphicFramePr>
        <p:xfrm>
          <a:off x="8113078" y="4551363"/>
          <a:ext cx="216535" cy="360045"/>
        </p:xfrm>
        <a:graphic>
          <a:graphicData uri="http://schemas.openxmlformats.org/presentationml/2006/ole">
            <mc:AlternateContent xmlns:mc="http://schemas.openxmlformats.org/markup-compatibility/2006">
              <mc:Choice xmlns:v="urn:schemas-microsoft-com:vml" Requires="v">
                <p:oleObj spid="_x0000_s85" name="" r:id="rId27" imgW="152400" imgH="254000" progId="Equation.KSEE3">
                  <p:embed/>
                </p:oleObj>
              </mc:Choice>
              <mc:Fallback>
                <p:oleObj name="" r:id="rId27" imgW="152400" imgH="254000" progId="Equation.KSEE3">
                  <p:embed/>
                  <p:pic>
                    <p:nvPicPr>
                      <p:cNvPr id="0" name="图片 3075"/>
                      <p:cNvPicPr/>
                      <p:nvPr/>
                    </p:nvPicPr>
                    <p:blipFill>
                      <a:blip r:embed="rId28"/>
                      <a:stretch>
                        <a:fillRect/>
                      </a:stretch>
                    </p:blipFill>
                    <p:spPr>
                      <a:xfrm>
                        <a:off x="8113078" y="4551363"/>
                        <a:ext cx="216535" cy="360045"/>
                      </a:xfrm>
                      <a:prstGeom prst="rect">
                        <a:avLst/>
                      </a:prstGeom>
                      <a:noFill/>
                      <a:ln w="38100">
                        <a:noFill/>
                        <a:miter/>
                      </a:ln>
                    </p:spPr>
                  </p:pic>
                </p:oleObj>
              </mc:Fallback>
            </mc:AlternateContent>
          </a:graphicData>
        </a:graphic>
      </p:graphicFrame>
      <p:graphicFrame>
        <p:nvGraphicFramePr>
          <p:cNvPr id="86" name="对象 -2147482620"/>
          <p:cNvGraphicFramePr>
            <a:graphicFrameLocks noChangeAspect="1"/>
          </p:cNvGraphicFramePr>
          <p:nvPr/>
        </p:nvGraphicFramePr>
        <p:xfrm>
          <a:off x="7613969" y="4119246"/>
          <a:ext cx="358140" cy="461645"/>
        </p:xfrm>
        <a:graphic>
          <a:graphicData uri="http://schemas.openxmlformats.org/presentationml/2006/ole">
            <mc:AlternateContent xmlns:mc="http://schemas.openxmlformats.org/markup-compatibility/2006">
              <mc:Choice xmlns:v="urn:schemas-microsoft-com:vml" Requires="v">
                <p:oleObj spid="_x0000_s87" name="" r:id="rId29" imgW="177165" imgH="228600" progId="Equation.KSEE3">
                  <p:embed/>
                </p:oleObj>
              </mc:Choice>
              <mc:Fallback>
                <p:oleObj name="" r:id="rId29" imgW="177165" imgH="228600" progId="Equation.KSEE3">
                  <p:embed/>
                  <p:pic>
                    <p:nvPicPr>
                      <p:cNvPr id="0" name="图片 3075"/>
                      <p:cNvPicPr/>
                      <p:nvPr/>
                    </p:nvPicPr>
                    <p:blipFill>
                      <a:blip r:embed="rId30"/>
                      <a:stretch>
                        <a:fillRect/>
                      </a:stretch>
                    </p:blipFill>
                    <p:spPr>
                      <a:xfrm>
                        <a:off x="7613969" y="4119246"/>
                        <a:ext cx="358140" cy="461645"/>
                      </a:xfrm>
                      <a:prstGeom prst="rect">
                        <a:avLst/>
                      </a:prstGeom>
                      <a:noFill/>
                      <a:ln w="38100">
                        <a:noFill/>
                        <a:miter/>
                      </a:ln>
                    </p:spPr>
                  </p:pic>
                </p:oleObj>
              </mc:Fallback>
            </mc:AlternateContent>
          </a:graphicData>
        </a:graphic>
      </p:graphicFrame>
      <p:graphicFrame>
        <p:nvGraphicFramePr>
          <p:cNvPr id="93" name="表格 92"/>
          <p:cNvGraphicFramePr/>
          <p:nvPr>
            <p:custDataLst>
              <p:tags r:id="rId31"/>
            </p:custDataLst>
          </p:nvPr>
        </p:nvGraphicFramePr>
        <p:xfrm>
          <a:off x="4760595" y="584771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4" name="对象 -2147482620"/>
          <p:cNvGraphicFramePr>
            <a:graphicFrameLocks noChangeAspect="1"/>
          </p:cNvGraphicFramePr>
          <p:nvPr/>
        </p:nvGraphicFramePr>
        <p:xfrm>
          <a:off x="5418773" y="6201728"/>
          <a:ext cx="216535" cy="360045"/>
        </p:xfrm>
        <a:graphic>
          <a:graphicData uri="http://schemas.openxmlformats.org/presentationml/2006/ole">
            <mc:AlternateContent xmlns:mc="http://schemas.openxmlformats.org/markup-compatibility/2006">
              <mc:Choice xmlns:v="urn:schemas-microsoft-com:vml" Requires="v">
                <p:oleObj spid="_x0000_s95" name="" r:id="rId32" imgW="152400" imgH="254000" progId="Equation.KSEE3">
                  <p:embed/>
                </p:oleObj>
              </mc:Choice>
              <mc:Fallback>
                <p:oleObj name="" r:id="rId32" imgW="152400" imgH="254000" progId="Equation.KSEE3">
                  <p:embed/>
                  <p:pic>
                    <p:nvPicPr>
                      <p:cNvPr id="0" name="图片 3075"/>
                      <p:cNvPicPr/>
                      <p:nvPr/>
                    </p:nvPicPr>
                    <p:blipFill>
                      <a:blip r:embed="rId33"/>
                      <a:stretch>
                        <a:fillRect/>
                      </a:stretch>
                    </p:blipFill>
                    <p:spPr>
                      <a:xfrm>
                        <a:off x="5418773" y="6201728"/>
                        <a:ext cx="216535" cy="360045"/>
                      </a:xfrm>
                      <a:prstGeom prst="rect">
                        <a:avLst/>
                      </a:prstGeom>
                      <a:noFill/>
                      <a:ln w="38100">
                        <a:noFill/>
                        <a:miter/>
                      </a:ln>
                    </p:spPr>
                  </p:pic>
                </p:oleObj>
              </mc:Fallback>
            </mc:AlternateContent>
          </a:graphicData>
        </a:graphic>
      </p:graphicFrame>
      <p:graphicFrame>
        <p:nvGraphicFramePr>
          <p:cNvPr id="96" name="对象 -2147482620"/>
          <p:cNvGraphicFramePr>
            <a:graphicFrameLocks noChangeAspect="1"/>
          </p:cNvGraphicFramePr>
          <p:nvPr/>
        </p:nvGraphicFramePr>
        <p:xfrm>
          <a:off x="4919664" y="5769611"/>
          <a:ext cx="358140" cy="461645"/>
        </p:xfrm>
        <a:graphic>
          <a:graphicData uri="http://schemas.openxmlformats.org/presentationml/2006/ole">
            <mc:AlternateContent xmlns:mc="http://schemas.openxmlformats.org/markup-compatibility/2006">
              <mc:Choice xmlns:v="urn:schemas-microsoft-com:vml" Requires="v">
                <p:oleObj spid="_x0000_s97" name="" r:id="rId34" imgW="177165" imgH="228600" progId="Equation.KSEE3">
                  <p:embed/>
                </p:oleObj>
              </mc:Choice>
              <mc:Fallback>
                <p:oleObj name="" r:id="rId34" imgW="177165" imgH="228600" progId="Equation.KSEE3">
                  <p:embed/>
                  <p:pic>
                    <p:nvPicPr>
                      <p:cNvPr id="0" name="图片 3075"/>
                      <p:cNvPicPr/>
                      <p:nvPr/>
                    </p:nvPicPr>
                    <p:blipFill>
                      <a:blip r:embed="rId35"/>
                      <a:stretch>
                        <a:fillRect/>
                      </a:stretch>
                    </p:blipFill>
                    <p:spPr>
                      <a:xfrm>
                        <a:off x="4919664" y="5769611"/>
                        <a:ext cx="358140" cy="461645"/>
                      </a:xfrm>
                      <a:prstGeom prst="rect">
                        <a:avLst/>
                      </a:prstGeom>
                      <a:noFill/>
                      <a:ln w="38100">
                        <a:noFill/>
                        <a:miter/>
                      </a:ln>
                    </p:spPr>
                  </p:pic>
                </p:oleObj>
              </mc:Fallback>
            </mc:AlternateContent>
          </a:graphicData>
        </a:graphic>
      </p:graphicFrame>
      <p:graphicFrame>
        <p:nvGraphicFramePr>
          <p:cNvPr id="98" name="表格 97"/>
          <p:cNvGraphicFramePr/>
          <p:nvPr>
            <p:custDataLst>
              <p:tags r:id="rId36"/>
            </p:custDataLst>
          </p:nvPr>
        </p:nvGraphicFramePr>
        <p:xfrm>
          <a:off x="6330950" y="584771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9" name="对象 -2147482620"/>
          <p:cNvGraphicFramePr>
            <a:graphicFrameLocks noChangeAspect="1"/>
          </p:cNvGraphicFramePr>
          <p:nvPr/>
        </p:nvGraphicFramePr>
        <p:xfrm>
          <a:off x="7476173" y="6201728"/>
          <a:ext cx="216535" cy="360045"/>
        </p:xfrm>
        <a:graphic>
          <a:graphicData uri="http://schemas.openxmlformats.org/presentationml/2006/ole">
            <mc:AlternateContent xmlns:mc="http://schemas.openxmlformats.org/markup-compatibility/2006">
              <mc:Choice xmlns:v="urn:schemas-microsoft-com:vml" Requires="v">
                <p:oleObj spid="_x0000_s100" name="" r:id="rId37" imgW="152400" imgH="254000" progId="Equation.KSEE3">
                  <p:embed/>
                </p:oleObj>
              </mc:Choice>
              <mc:Fallback>
                <p:oleObj name="" r:id="rId37" imgW="152400" imgH="254000" progId="Equation.KSEE3">
                  <p:embed/>
                  <p:pic>
                    <p:nvPicPr>
                      <p:cNvPr id="0" name="图片 3075"/>
                      <p:cNvPicPr/>
                      <p:nvPr/>
                    </p:nvPicPr>
                    <p:blipFill>
                      <a:blip r:embed="rId38"/>
                      <a:stretch>
                        <a:fillRect/>
                      </a:stretch>
                    </p:blipFill>
                    <p:spPr>
                      <a:xfrm>
                        <a:off x="7476173" y="6201728"/>
                        <a:ext cx="216535" cy="360045"/>
                      </a:xfrm>
                      <a:prstGeom prst="rect">
                        <a:avLst/>
                      </a:prstGeom>
                      <a:noFill/>
                      <a:ln w="38100">
                        <a:noFill/>
                        <a:miter/>
                      </a:ln>
                    </p:spPr>
                  </p:pic>
                </p:oleObj>
              </mc:Fallback>
            </mc:AlternateContent>
          </a:graphicData>
        </a:graphic>
      </p:graphicFrame>
      <p:graphicFrame>
        <p:nvGraphicFramePr>
          <p:cNvPr id="103" name="对象 -2147482620"/>
          <p:cNvGraphicFramePr>
            <a:graphicFrameLocks noChangeAspect="1"/>
          </p:cNvGraphicFramePr>
          <p:nvPr/>
        </p:nvGraphicFramePr>
        <p:xfrm>
          <a:off x="6523674" y="5782946"/>
          <a:ext cx="358140" cy="461645"/>
        </p:xfrm>
        <a:graphic>
          <a:graphicData uri="http://schemas.openxmlformats.org/presentationml/2006/ole">
            <mc:AlternateContent xmlns:mc="http://schemas.openxmlformats.org/markup-compatibility/2006">
              <mc:Choice xmlns:v="urn:schemas-microsoft-com:vml" Requires="v">
                <p:oleObj spid="_x0000_s104" name="" r:id="rId39" imgW="177165" imgH="228600" progId="Equation.KSEE3">
                  <p:embed/>
                </p:oleObj>
              </mc:Choice>
              <mc:Fallback>
                <p:oleObj name="" r:id="rId39" imgW="177165" imgH="228600" progId="Equation.KSEE3">
                  <p:embed/>
                  <p:pic>
                    <p:nvPicPr>
                      <p:cNvPr id="0" name="图片 3075"/>
                      <p:cNvPicPr/>
                      <p:nvPr/>
                    </p:nvPicPr>
                    <p:blipFill>
                      <a:blip r:embed="rId40"/>
                      <a:stretch>
                        <a:fillRect/>
                      </a:stretch>
                    </p:blipFill>
                    <p:spPr>
                      <a:xfrm>
                        <a:off x="6523674" y="5782946"/>
                        <a:ext cx="358140" cy="461645"/>
                      </a:xfrm>
                      <a:prstGeom prst="rect">
                        <a:avLst/>
                      </a:prstGeom>
                      <a:noFill/>
                      <a:ln w="38100">
                        <a:noFill/>
                        <a:miter/>
                      </a:ln>
                    </p:spPr>
                  </p:pic>
                </p:oleObj>
              </mc:Fallback>
            </mc:AlternateContent>
          </a:graphicData>
        </a:graphic>
      </p:graphicFrame>
      <p:graphicFrame>
        <p:nvGraphicFramePr>
          <p:cNvPr id="105" name="表格 104"/>
          <p:cNvGraphicFramePr/>
          <p:nvPr>
            <p:custDataLst>
              <p:tags r:id="rId41"/>
            </p:custDataLst>
          </p:nvPr>
        </p:nvGraphicFramePr>
        <p:xfrm>
          <a:off x="3154045" y="584771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06" name="对象 -2147482620"/>
          <p:cNvGraphicFramePr>
            <a:graphicFrameLocks noChangeAspect="1"/>
          </p:cNvGraphicFramePr>
          <p:nvPr/>
        </p:nvGraphicFramePr>
        <p:xfrm>
          <a:off x="3812223" y="6201728"/>
          <a:ext cx="216535" cy="360045"/>
        </p:xfrm>
        <a:graphic>
          <a:graphicData uri="http://schemas.openxmlformats.org/presentationml/2006/ole">
            <mc:AlternateContent xmlns:mc="http://schemas.openxmlformats.org/markup-compatibility/2006">
              <mc:Choice xmlns:v="urn:schemas-microsoft-com:vml" Requires="v">
                <p:oleObj spid="_x0000_s107" name="" r:id="rId42" imgW="152400" imgH="254000" progId="Equation.KSEE3">
                  <p:embed/>
                </p:oleObj>
              </mc:Choice>
              <mc:Fallback>
                <p:oleObj name="" r:id="rId42" imgW="152400" imgH="254000" progId="Equation.KSEE3">
                  <p:embed/>
                  <p:pic>
                    <p:nvPicPr>
                      <p:cNvPr id="0" name="图片 3075"/>
                      <p:cNvPicPr/>
                      <p:nvPr/>
                    </p:nvPicPr>
                    <p:blipFill>
                      <a:blip r:embed="rId43"/>
                      <a:stretch>
                        <a:fillRect/>
                      </a:stretch>
                    </p:blipFill>
                    <p:spPr>
                      <a:xfrm>
                        <a:off x="3812223" y="6201728"/>
                        <a:ext cx="216535" cy="360045"/>
                      </a:xfrm>
                      <a:prstGeom prst="rect">
                        <a:avLst/>
                      </a:prstGeom>
                      <a:noFill/>
                      <a:ln w="38100">
                        <a:noFill/>
                        <a:miter/>
                      </a:ln>
                    </p:spPr>
                  </p:pic>
                </p:oleObj>
              </mc:Fallback>
            </mc:AlternateContent>
          </a:graphicData>
        </a:graphic>
      </p:graphicFrame>
      <p:graphicFrame>
        <p:nvGraphicFramePr>
          <p:cNvPr id="108" name="对象 -2147482620"/>
          <p:cNvGraphicFramePr>
            <a:graphicFrameLocks noChangeAspect="1"/>
          </p:cNvGraphicFramePr>
          <p:nvPr/>
        </p:nvGraphicFramePr>
        <p:xfrm>
          <a:off x="3313114" y="5769611"/>
          <a:ext cx="358140" cy="461645"/>
        </p:xfrm>
        <a:graphic>
          <a:graphicData uri="http://schemas.openxmlformats.org/presentationml/2006/ole">
            <mc:AlternateContent xmlns:mc="http://schemas.openxmlformats.org/markup-compatibility/2006">
              <mc:Choice xmlns:v="urn:schemas-microsoft-com:vml" Requires="v">
                <p:oleObj spid="_x0000_s109" name="" r:id="rId44" imgW="177165" imgH="228600" progId="Equation.KSEE3">
                  <p:embed/>
                </p:oleObj>
              </mc:Choice>
              <mc:Fallback>
                <p:oleObj name="" r:id="rId44" imgW="177165" imgH="228600" progId="Equation.KSEE3">
                  <p:embed/>
                  <p:pic>
                    <p:nvPicPr>
                      <p:cNvPr id="0" name="图片 3075"/>
                      <p:cNvPicPr/>
                      <p:nvPr/>
                    </p:nvPicPr>
                    <p:blipFill>
                      <a:blip r:embed="rId45"/>
                      <a:stretch>
                        <a:fillRect/>
                      </a:stretch>
                    </p:blipFill>
                    <p:spPr>
                      <a:xfrm>
                        <a:off x="3313114" y="5769611"/>
                        <a:ext cx="358140" cy="461645"/>
                      </a:xfrm>
                      <a:prstGeom prst="rect">
                        <a:avLst/>
                      </a:prstGeom>
                      <a:noFill/>
                      <a:ln w="38100">
                        <a:noFill/>
                        <a:miter/>
                      </a:ln>
                    </p:spPr>
                  </p:pic>
                </p:oleObj>
              </mc:Fallback>
            </mc:AlternateContent>
          </a:graphicData>
        </a:graphic>
      </p:graphicFrame>
      <p:graphicFrame>
        <p:nvGraphicFramePr>
          <p:cNvPr id="110" name="表格 109"/>
          <p:cNvGraphicFramePr/>
          <p:nvPr>
            <p:custDataLst>
              <p:tags r:id="rId46"/>
            </p:custDataLst>
          </p:nvPr>
        </p:nvGraphicFramePr>
        <p:xfrm>
          <a:off x="8113395" y="584771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11" name="对象 -2147482620"/>
          <p:cNvGraphicFramePr>
            <a:graphicFrameLocks noChangeAspect="1"/>
          </p:cNvGraphicFramePr>
          <p:nvPr/>
        </p:nvGraphicFramePr>
        <p:xfrm>
          <a:off x="8771573" y="6201728"/>
          <a:ext cx="216535" cy="360045"/>
        </p:xfrm>
        <a:graphic>
          <a:graphicData uri="http://schemas.openxmlformats.org/presentationml/2006/ole">
            <mc:AlternateContent xmlns:mc="http://schemas.openxmlformats.org/markup-compatibility/2006">
              <mc:Choice xmlns:v="urn:schemas-microsoft-com:vml" Requires="v">
                <p:oleObj spid="_x0000_s112" name="" r:id="rId47" imgW="152400" imgH="254000" progId="Equation.KSEE3">
                  <p:embed/>
                </p:oleObj>
              </mc:Choice>
              <mc:Fallback>
                <p:oleObj name="" r:id="rId47" imgW="152400" imgH="254000" progId="Equation.KSEE3">
                  <p:embed/>
                  <p:pic>
                    <p:nvPicPr>
                      <p:cNvPr id="0" name="图片 3075"/>
                      <p:cNvPicPr/>
                      <p:nvPr/>
                    </p:nvPicPr>
                    <p:blipFill>
                      <a:blip r:embed="rId48"/>
                      <a:stretch>
                        <a:fillRect/>
                      </a:stretch>
                    </p:blipFill>
                    <p:spPr>
                      <a:xfrm>
                        <a:off x="8771573" y="6201728"/>
                        <a:ext cx="216535" cy="360045"/>
                      </a:xfrm>
                      <a:prstGeom prst="rect">
                        <a:avLst/>
                      </a:prstGeom>
                      <a:noFill/>
                      <a:ln w="38100">
                        <a:noFill/>
                        <a:miter/>
                      </a:ln>
                    </p:spPr>
                  </p:pic>
                </p:oleObj>
              </mc:Fallback>
            </mc:AlternateContent>
          </a:graphicData>
        </a:graphic>
      </p:graphicFrame>
      <p:graphicFrame>
        <p:nvGraphicFramePr>
          <p:cNvPr id="113" name="对象 -2147482620"/>
          <p:cNvGraphicFramePr>
            <a:graphicFrameLocks noChangeAspect="1"/>
          </p:cNvGraphicFramePr>
          <p:nvPr/>
        </p:nvGraphicFramePr>
        <p:xfrm>
          <a:off x="8272464" y="5769611"/>
          <a:ext cx="358140" cy="461645"/>
        </p:xfrm>
        <a:graphic>
          <a:graphicData uri="http://schemas.openxmlformats.org/presentationml/2006/ole">
            <mc:AlternateContent xmlns:mc="http://schemas.openxmlformats.org/markup-compatibility/2006">
              <mc:Choice xmlns:v="urn:schemas-microsoft-com:vml" Requires="v">
                <p:oleObj spid="_x0000_s114" name="" r:id="rId49" imgW="177165" imgH="228600" progId="Equation.KSEE3">
                  <p:embed/>
                </p:oleObj>
              </mc:Choice>
              <mc:Fallback>
                <p:oleObj name="" r:id="rId49" imgW="177165" imgH="228600" progId="Equation.KSEE3">
                  <p:embed/>
                  <p:pic>
                    <p:nvPicPr>
                      <p:cNvPr id="0" name="图片 3075"/>
                      <p:cNvPicPr/>
                      <p:nvPr/>
                    </p:nvPicPr>
                    <p:blipFill>
                      <a:blip r:embed="rId50"/>
                      <a:stretch>
                        <a:fillRect/>
                      </a:stretch>
                    </p:blipFill>
                    <p:spPr>
                      <a:xfrm>
                        <a:off x="8272464" y="5769611"/>
                        <a:ext cx="358140" cy="461645"/>
                      </a:xfrm>
                      <a:prstGeom prst="rect">
                        <a:avLst/>
                      </a:prstGeom>
                      <a:noFill/>
                      <a:ln w="38100">
                        <a:noFill/>
                        <a:miter/>
                      </a:ln>
                    </p:spPr>
                  </p:pic>
                </p:oleObj>
              </mc:Fallback>
            </mc:AlternateContent>
          </a:graphicData>
        </a:graphic>
      </p:graphicFrame>
      <p:cxnSp>
        <p:nvCxnSpPr>
          <p:cNvPr id="122" name="直接连接符 121"/>
          <p:cNvCxnSpPr>
            <a:stCxn id="51" idx="2"/>
            <a:endCxn id="49" idx="0"/>
          </p:cNvCxnSpPr>
          <p:nvPr/>
        </p:nvCxnSpPr>
        <p:spPr>
          <a:xfrm flipH="1">
            <a:off x="3934460" y="2435225"/>
            <a:ext cx="1577975" cy="246380"/>
          </a:xfrm>
          <a:prstGeom prst="line">
            <a:avLst/>
          </a:prstGeom>
        </p:spPr>
        <p:style>
          <a:lnRef idx="2">
            <a:schemeClr val="dk1"/>
          </a:lnRef>
          <a:fillRef idx="0">
            <a:schemeClr val="dk1"/>
          </a:fillRef>
          <a:effectRef idx="1">
            <a:schemeClr val="dk1"/>
          </a:effectRef>
          <a:fontRef idx="minor">
            <a:schemeClr val="tx1"/>
          </a:fontRef>
        </p:style>
      </p:cxnSp>
      <p:cxnSp>
        <p:nvCxnSpPr>
          <p:cNvPr id="123" name="直接连接符 122"/>
          <p:cNvCxnSpPr>
            <a:stCxn id="51" idx="2"/>
            <a:endCxn id="68" idx="0"/>
          </p:cNvCxnSpPr>
          <p:nvPr/>
        </p:nvCxnSpPr>
        <p:spPr>
          <a:xfrm>
            <a:off x="5512435" y="2435225"/>
            <a:ext cx="1190625" cy="282575"/>
          </a:xfrm>
          <a:prstGeom prst="line">
            <a:avLst/>
          </a:prstGeom>
        </p:spPr>
        <p:style>
          <a:lnRef idx="3">
            <a:schemeClr val="dk1"/>
          </a:lnRef>
          <a:fillRef idx="0">
            <a:schemeClr val="dk1"/>
          </a:fillRef>
          <a:effectRef idx="2">
            <a:schemeClr val="dk1"/>
          </a:effectRef>
          <a:fontRef idx="minor">
            <a:schemeClr val="tx1"/>
          </a:fontRef>
        </p:style>
      </p:cxnSp>
      <p:cxnSp>
        <p:nvCxnSpPr>
          <p:cNvPr id="128" name="直接连接符 127"/>
          <p:cNvCxnSpPr>
            <a:endCxn id="74" idx="2"/>
          </p:cNvCxnSpPr>
          <p:nvPr/>
        </p:nvCxnSpPr>
        <p:spPr>
          <a:xfrm flipV="1">
            <a:off x="3913505" y="4945380"/>
            <a:ext cx="6985" cy="902335"/>
          </a:xfrm>
          <a:prstGeom prst="line">
            <a:avLst/>
          </a:prstGeom>
        </p:spPr>
        <p:style>
          <a:lnRef idx="3">
            <a:schemeClr val="dk1"/>
          </a:lnRef>
          <a:fillRef idx="0">
            <a:schemeClr val="dk1"/>
          </a:fillRef>
          <a:effectRef idx="2">
            <a:schemeClr val="dk1"/>
          </a:effectRef>
          <a:fontRef idx="minor">
            <a:schemeClr val="tx1"/>
          </a:fontRef>
        </p:style>
      </p:cxnSp>
      <p:cxnSp>
        <p:nvCxnSpPr>
          <p:cNvPr id="129" name="直接连接符 128"/>
          <p:cNvCxnSpPr/>
          <p:nvPr/>
        </p:nvCxnSpPr>
        <p:spPr>
          <a:xfrm flipH="1">
            <a:off x="6079490" y="3386455"/>
            <a:ext cx="652780" cy="810895"/>
          </a:xfrm>
          <a:prstGeom prst="line">
            <a:avLst/>
          </a:prstGeom>
        </p:spPr>
        <p:style>
          <a:lnRef idx="3">
            <a:schemeClr val="dk1"/>
          </a:lnRef>
          <a:fillRef idx="0">
            <a:schemeClr val="dk1"/>
          </a:fillRef>
          <a:effectRef idx="2">
            <a:schemeClr val="dk1"/>
          </a:effectRef>
          <a:fontRef idx="minor">
            <a:schemeClr val="tx1"/>
          </a:fontRef>
        </p:style>
      </p:cxnSp>
      <p:cxnSp>
        <p:nvCxnSpPr>
          <p:cNvPr id="130" name="直接连接符 129"/>
          <p:cNvCxnSpPr/>
          <p:nvPr/>
        </p:nvCxnSpPr>
        <p:spPr>
          <a:xfrm flipH="1" flipV="1">
            <a:off x="6717665" y="3386455"/>
            <a:ext cx="1489075" cy="810895"/>
          </a:xfrm>
          <a:prstGeom prst="line">
            <a:avLst/>
          </a:prstGeom>
        </p:spPr>
        <p:style>
          <a:lnRef idx="3">
            <a:schemeClr val="dk1"/>
          </a:lnRef>
          <a:fillRef idx="0">
            <a:schemeClr val="dk1"/>
          </a:fillRef>
          <a:effectRef idx="2">
            <a:schemeClr val="dk1"/>
          </a:effectRef>
          <a:fontRef idx="minor">
            <a:schemeClr val="tx1"/>
          </a:fontRef>
        </p:style>
      </p:cxnSp>
      <p:cxnSp>
        <p:nvCxnSpPr>
          <p:cNvPr id="131" name="直接连接符 130"/>
          <p:cNvCxnSpPr>
            <a:stCxn id="79" idx="2"/>
            <a:endCxn id="93" idx="0"/>
          </p:cNvCxnSpPr>
          <p:nvPr/>
        </p:nvCxnSpPr>
        <p:spPr>
          <a:xfrm flipH="1">
            <a:off x="5512435" y="4902200"/>
            <a:ext cx="567055" cy="945515"/>
          </a:xfrm>
          <a:prstGeom prst="line">
            <a:avLst/>
          </a:prstGeom>
        </p:spPr>
        <p:style>
          <a:lnRef idx="3">
            <a:schemeClr val="dk1"/>
          </a:lnRef>
          <a:fillRef idx="0">
            <a:schemeClr val="dk1"/>
          </a:fillRef>
          <a:effectRef idx="2">
            <a:schemeClr val="dk1"/>
          </a:effectRef>
          <a:fontRef idx="minor">
            <a:schemeClr val="tx1"/>
          </a:fontRef>
        </p:style>
      </p:cxnSp>
      <p:cxnSp>
        <p:nvCxnSpPr>
          <p:cNvPr id="132" name="直接连接符 131"/>
          <p:cNvCxnSpPr>
            <a:stCxn id="98" idx="0"/>
            <a:endCxn id="79" idx="2"/>
          </p:cNvCxnSpPr>
          <p:nvPr/>
        </p:nvCxnSpPr>
        <p:spPr>
          <a:xfrm flipH="1" flipV="1">
            <a:off x="6079490" y="4902200"/>
            <a:ext cx="1003300" cy="945515"/>
          </a:xfrm>
          <a:prstGeom prst="line">
            <a:avLst/>
          </a:prstGeom>
        </p:spPr>
        <p:style>
          <a:lnRef idx="3">
            <a:schemeClr val="dk1"/>
          </a:lnRef>
          <a:fillRef idx="0">
            <a:schemeClr val="dk1"/>
          </a:fillRef>
          <a:effectRef idx="2">
            <a:schemeClr val="dk1"/>
          </a:effectRef>
          <a:fontRef idx="minor">
            <a:schemeClr val="tx1"/>
          </a:fontRef>
        </p:style>
      </p:cxnSp>
      <p:cxnSp>
        <p:nvCxnSpPr>
          <p:cNvPr id="133" name="直接连接符 132"/>
          <p:cNvCxnSpPr>
            <a:stCxn id="110" idx="0"/>
          </p:cNvCxnSpPr>
          <p:nvPr/>
        </p:nvCxnSpPr>
        <p:spPr>
          <a:xfrm flipH="1" flipV="1">
            <a:off x="8188960" y="4841240"/>
            <a:ext cx="676275" cy="1006475"/>
          </a:xfrm>
          <a:prstGeom prst="line">
            <a:avLst/>
          </a:prstGeom>
        </p:spPr>
        <p:style>
          <a:lnRef idx="3">
            <a:schemeClr val="dk1"/>
          </a:lnRef>
          <a:fillRef idx="0">
            <a:schemeClr val="dk1"/>
          </a:fillRef>
          <a:effectRef idx="2">
            <a:schemeClr val="dk1"/>
          </a:effectRef>
          <a:fontRef idx="minor">
            <a:schemeClr val="tx1"/>
          </a:fontRef>
        </p:style>
      </p:cxnSp>
      <p:cxnSp>
        <p:nvCxnSpPr>
          <p:cNvPr id="126" name="直接连接符 125"/>
          <p:cNvCxnSpPr>
            <a:stCxn id="73" idx="0"/>
          </p:cNvCxnSpPr>
          <p:nvPr/>
        </p:nvCxnSpPr>
        <p:spPr>
          <a:xfrm flipV="1">
            <a:off x="3905885" y="3286125"/>
            <a:ext cx="29845" cy="944880"/>
          </a:xfrm>
          <a:prstGeom prst="line">
            <a:avLst/>
          </a:prstGeom>
        </p:spPr>
        <p:style>
          <a:lnRef idx="3">
            <a:schemeClr val="dk1"/>
          </a:lnRef>
          <a:fillRef idx="0">
            <a:schemeClr val="dk1"/>
          </a:fillRef>
          <a:effectRef idx="2">
            <a:schemeClr val="dk1"/>
          </a:effectRef>
          <a:fontRef idx="minor">
            <a:schemeClr val="tx1"/>
          </a:fontRef>
        </p:style>
      </p:cxnSp>
      <p:sp>
        <p:nvSpPr>
          <p:cNvPr id="5" name="文本框 4"/>
          <p:cNvSpPr txBox="1"/>
          <p:nvPr/>
        </p:nvSpPr>
        <p:spPr>
          <a:xfrm>
            <a:off x="11725275" y="6385560"/>
            <a:ext cx="512445" cy="368300"/>
          </a:xfrm>
          <a:prstGeom prst="rect">
            <a:avLst/>
          </a:prstGeom>
          <a:noFill/>
        </p:spPr>
        <p:txBody>
          <a:bodyPr wrap="square" rtlCol="0">
            <a:spAutoFit/>
          </a:bodyPr>
          <a:p>
            <a:r>
              <a:rPr lang="en-US" altLang="zh-CN">
                <a:solidFill>
                  <a:schemeClr val="bg1"/>
                </a:solidFill>
              </a:rPr>
              <a:t>14</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73"/>
                                        </p:tgtEl>
                                      </p:cBhvr>
                                    </p:animEffect>
                                    <p:set>
                                      <p:cBhvr>
                                        <p:cTn id="7" dur="1" fill="hold">
                                          <p:stCondLst>
                                            <p:cond delay="499"/>
                                          </p:stCondLst>
                                        </p:cTn>
                                        <p:tgtEl>
                                          <p:spTgt spid="73"/>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74"/>
                                        </p:tgtEl>
                                      </p:cBhvr>
                                    </p:animEffect>
                                    <p:set>
                                      <p:cBhvr>
                                        <p:cTn id="10" dur="1" fill="hold">
                                          <p:stCondLst>
                                            <p:cond delay="499"/>
                                          </p:stCondLst>
                                        </p:cTn>
                                        <p:tgtEl>
                                          <p:spTgt spid="74"/>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76"/>
                                        </p:tgtEl>
                                      </p:cBhvr>
                                    </p:animEffect>
                                    <p:set>
                                      <p:cBhvr>
                                        <p:cTn id="13" dur="1" fill="hold">
                                          <p:stCondLst>
                                            <p:cond delay="499"/>
                                          </p:stCondLst>
                                        </p:cTn>
                                        <p:tgtEl>
                                          <p:spTgt spid="76"/>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78"/>
                                        </p:tgtEl>
                                      </p:cBhvr>
                                    </p:animEffect>
                                    <p:set>
                                      <p:cBhvr>
                                        <p:cTn id="16" dur="1" fill="hold">
                                          <p:stCondLst>
                                            <p:cond delay="499"/>
                                          </p:stCondLst>
                                        </p:cTn>
                                        <p:tgtEl>
                                          <p:spTgt spid="78"/>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79"/>
                                        </p:tgtEl>
                                      </p:cBhvr>
                                    </p:animEffect>
                                    <p:set>
                                      <p:cBhvr>
                                        <p:cTn id="19" dur="1" fill="hold">
                                          <p:stCondLst>
                                            <p:cond delay="499"/>
                                          </p:stCondLst>
                                        </p:cTn>
                                        <p:tgtEl>
                                          <p:spTgt spid="79"/>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81"/>
                                        </p:tgtEl>
                                      </p:cBhvr>
                                    </p:animEffect>
                                    <p:set>
                                      <p:cBhvr>
                                        <p:cTn id="22" dur="1" fill="hold">
                                          <p:stCondLst>
                                            <p:cond delay="499"/>
                                          </p:stCondLst>
                                        </p:cTn>
                                        <p:tgtEl>
                                          <p:spTgt spid="81"/>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84"/>
                                        </p:tgtEl>
                                      </p:cBhvr>
                                    </p:animEffect>
                                    <p:set>
                                      <p:cBhvr>
                                        <p:cTn id="28" dur="1" fill="hold">
                                          <p:stCondLst>
                                            <p:cond delay="499"/>
                                          </p:stCondLst>
                                        </p:cTn>
                                        <p:tgtEl>
                                          <p:spTgt spid="84"/>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86"/>
                                        </p:tgtEl>
                                      </p:cBhvr>
                                    </p:animEffect>
                                    <p:set>
                                      <p:cBhvr>
                                        <p:cTn id="31" dur="1" fill="hold">
                                          <p:stCondLst>
                                            <p:cond delay="499"/>
                                          </p:stCondLst>
                                        </p:cTn>
                                        <p:tgtEl>
                                          <p:spTgt spid="86"/>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93"/>
                                        </p:tgtEl>
                                      </p:cBhvr>
                                    </p:animEffect>
                                    <p:set>
                                      <p:cBhvr>
                                        <p:cTn id="34" dur="1" fill="hold">
                                          <p:stCondLst>
                                            <p:cond delay="499"/>
                                          </p:stCondLst>
                                        </p:cTn>
                                        <p:tgtEl>
                                          <p:spTgt spid="93"/>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94"/>
                                        </p:tgtEl>
                                      </p:cBhvr>
                                    </p:animEffect>
                                    <p:set>
                                      <p:cBhvr>
                                        <p:cTn id="37" dur="1" fill="hold">
                                          <p:stCondLst>
                                            <p:cond delay="499"/>
                                          </p:stCondLst>
                                        </p:cTn>
                                        <p:tgtEl>
                                          <p:spTgt spid="94"/>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96"/>
                                        </p:tgtEl>
                                      </p:cBhvr>
                                    </p:animEffect>
                                    <p:set>
                                      <p:cBhvr>
                                        <p:cTn id="40" dur="1" fill="hold">
                                          <p:stCondLst>
                                            <p:cond delay="499"/>
                                          </p:stCondLst>
                                        </p:cTn>
                                        <p:tgtEl>
                                          <p:spTgt spid="96"/>
                                        </p:tgtEl>
                                        <p:attrNameLst>
                                          <p:attrName>style.visibility</p:attrName>
                                        </p:attrNameLst>
                                      </p:cBhvr>
                                      <p:to>
                                        <p:strVal val="hidden"/>
                                      </p:to>
                                    </p:set>
                                  </p:childTnLst>
                                </p:cTn>
                              </p:par>
                              <p:par>
                                <p:cTn id="41" presetID="22" presetClass="exit" presetSubtype="4" fill="hold" nodeType="withEffect">
                                  <p:stCondLst>
                                    <p:cond delay="0"/>
                                  </p:stCondLst>
                                  <p:childTnLst>
                                    <p:animEffect transition="out" filter="wipe(down)">
                                      <p:cBhvr>
                                        <p:cTn id="42" dur="500"/>
                                        <p:tgtEl>
                                          <p:spTgt spid="98"/>
                                        </p:tgtEl>
                                      </p:cBhvr>
                                    </p:animEffect>
                                    <p:set>
                                      <p:cBhvr>
                                        <p:cTn id="43" dur="1" fill="hold">
                                          <p:stCondLst>
                                            <p:cond delay="499"/>
                                          </p:stCondLst>
                                        </p:cTn>
                                        <p:tgtEl>
                                          <p:spTgt spid="98"/>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99"/>
                                        </p:tgtEl>
                                      </p:cBhvr>
                                    </p:animEffect>
                                    <p:set>
                                      <p:cBhvr>
                                        <p:cTn id="46" dur="1" fill="hold">
                                          <p:stCondLst>
                                            <p:cond delay="499"/>
                                          </p:stCondLst>
                                        </p:cTn>
                                        <p:tgtEl>
                                          <p:spTgt spid="99"/>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103"/>
                                        </p:tgtEl>
                                      </p:cBhvr>
                                    </p:animEffect>
                                    <p:set>
                                      <p:cBhvr>
                                        <p:cTn id="49" dur="1" fill="hold">
                                          <p:stCondLst>
                                            <p:cond delay="499"/>
                                          </p:stCondLst>
                                        </p:cTn>
                                        <p:tgtEl>
                                          <p:spTgt spid="103"/>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105"/>
                                        </p:tgtEl>
                                      </p:cBhvr>
                                    </p:animEffect>
                                    <p:set>
                                      <p:cBhvr>
                                        <p:cTn id="52" dur="1" fill="hold">
                                          <p:stCondLst>
                                            <p:cond delay="499"/>
                                          </p:stCondLst>
                                        </p:cTn>
                                        <p:tgtEl>
                                          <p:spTgt spid="105"/>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106"/>
                                        </p:tgtEl>
                                      </p:cBhvr>
                                    </p:animEffect>
                                    <p:set>
                                      <p:cBhvr>
                                        <p:cTn id="55" dur="1" fill="hold">
                                          <p:stCondLst>
                                            <p:cond delay="499"/>
                                          </p:stCondLst>
                                        </p:cTn>
                                        <p:tgtEl>
                                          <p:spTgt spid="106"/>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108"/>
                                        </p:tgtEl>
                                      </p:cBhvr>
                                    </p:animEffect>
                                    <p:set>
                                      <p:cBhvr>
                                        <p:cTn id="58" dur="1" fill="hold">
                                          <p:stCondLst>
                                            <p:cond delay="499"/>
                                          </p:stCondLst>
                                        </p:cTn>
                                        <p:tgtEl>
                                          <p:spTgt spid="108"/>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110"/>
                                        </p:tgtEl>
                                      </p:cBhvr>
                                    </p:animEffect>
                                    <p:set>
                                      <p:cBhvr>
                                        <p:cTn id="61" dur="1" fill="hold">
                                          <p:stCondLst>
                                            <p:cond delay="499"/>
                                          </p:stCondLst>
                                        </p:cTn>
                                        <p:tgtEl>
                                          <p:spTgt spid="110"/>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111"/>
                                        </p:tgtEl>
                                      </p:cBhvr>
                                    </p:animEffect>
                                    <p:set>
                                      <p:cBhvr>
                                        <p:cTn id="64" dur="1" fill="hold">
                                          <p:stCondLst>
                                            <p:cond delay="499"/>
                                          </p:stCondLst>
                                        </p:cTn>
                                        <p:tgtEl>
                                          <p:spTgt spid="111"/>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113"/>
                                        </p:tgtEl>
                                      </p:cBhvr>
                                    </p:animEffect>
                                    <p:set>
                                      <p:cBhvr>
                                        <p:cTn id="67" dur="1" fill="hold">
                                          <p:stCondLst>
                                            <p:cond delay="499"/>
                                          </p:stCondLst>
                                        </p:cTn>
                                        <p:tgtEl>
                                          <p:spTgt spid="113"/>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128"/>
                                        </p:tgtEl>
                                      </p:cBhvr>
                                    </p:animEffect>
                                    <p:set>
                                      <p:cBhvr>
                                        <p:cTn id="70" dur="1" fill="hold">
                                          <p:stCondLst>
                                            <p:cond delay="499"/>
                                          </p:stCondLst>
                                        </p:cTn>
                                        <p:tgtEl>
                                          <p:spTgt spid="128"/>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129"/>
                                        </p:tgtEl>
                                      </p:cBhvr>
                                    </p:animEffect>
                                    <p:set>
                                      <p:cBhvr>
                                        <p:cTn id="73" dur="1" fill="hold">
                                          <p:stCondLst>
                                            <p:cond delay="499"/>
                                          </p:stCondLst>
                                        </p:cTn>
                                        <p:tgtEl>
                                          <p:spTgt spid="129"/>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130"/>
                                        </p:tgtEl>
                                      </p:cBhvr>
                                    </p:animEffect>
                                    <p:set>
                                      <p:cBhvr>
                                        <p:cTn id="76" dur="1" fill="hold">
                                          <p:stCondLst>
                                            <p:cond delay="499"/>
                                          </p:stCondLst>
                                        </p:cTn>
                                        <p:tgtEl>
                                          <p:spTgt spid="130"/>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131"/>
                                        </p:tgtEl>
                                      </p:cBhvr>
                                    </p:animEffect>
                                    <p:set>
                                      <p:cBhvr>
                                        <p:cTn id="79" dur="1" fill="hold">
                                          <p:stCondLst>
                                            <p:cond delay="499"/>
                                          </p:stCondLst>
                                        </p:cTn>
                                        <p:tgtEl>
                                          <p:spTgt spid="13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32"/>
                                        </p:tgtEl>
                                      </p:cBhvr>
                                    </p:animEffect>
                                    <p:set>
                                      <p:cBhvr>
                                        <p:cTn id="82" dur="1" fill="hold">
                                          <p:stCondLst>
                                            <p:cond delay="499"/>
                                          </p:stCondLst>
                                        </p:cTn>
                                        <p:tgtEl>
                                          <p:spTgt spid="132"/>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33"/>
                                        </p:tgtEl>
                                      </p:cBhvr>
                                    </p:animEffect>
                                    <p:set>
                                      <p:cBhvr>
                                        <p:cTn id="85" dur="1" fill="hold">
                                          <p:stCondLst>
                                            <p:cond delay="499"/>
                                          </p:stCondLst>
                                        </p:cTn>
                                        <p:tgtEl>
                                          <p:spTgt spid="133"/>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126"/>
                                        </p:tgtEl>
                                      </p:cBhvr>
                                    </p:animEffect>
                                    <p:set>
                                      <p:cBhvr>
                                        <p:cTn id="88" dur="1" fill="hold">
                                          <p:stCondLst>
                                            <p:cond delay="4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5931" y="341494"/>
            <a:ext cx="5580413" cy="801918"/>
          </a:xfrm>
        </p:spPr>
        <p:txBody>
          <a:bodyPr>
            <a:normAutofit/>
          </a:bodyPr>
          <a:lstStyle/>
          <a:p>
            <a:r>
              <a:rPr lang="en-US" altLang="zh-CN" sz="4000" b="1" dirty="0">
                <a:sym typeface="+mn-ea"/>
              </a:rPr>
              <a:t>2.4 </a:t>
            </a:r>
            <a:r>
              <a:rPr lang="zh-CN" altLang="en-US" sz="4000" b="1" dirty="0">
                <a:sym typeface="+mn-ea"/>
              </a:rPr>
              <a:t>工作流程</a:t>
            </a:r>
            <a:r>
              <a:rPr lang="en-US" altLang="zh-CN" sz="4000" b="1" dirty="0">
                <a:sym typeface="+mn-ea"/>
              </a:rPr>
              <a:t>(Step4)</a:t>
            </a:r>
            <a:endParaRPr lang="en-US" altLang="zh-CN"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灯片编号占位符 2"/>
          <p:cNvSpPr>
            <a:spLocks noGrp="1"/>
          </p:cNvSpPr>
          <p:nvPr>
            <p:ph type="sldNum" sz="quarter" idx="12"/>
          </p:nvPr>
        </p:nvSpPr>
        <p:spPr>
          <a:xfrm>
            <a:off x="11484134" y="6384135"/>
            <a:ext cx="630615" cy="424490"/>
          </a:xfrm>
        </p:spPr>
        <p:txBody>
          <a:bodyPr/>
          <a:lstStyle/>
          <a:p>
            <a:fld id="{7D9BB5D0-35E4-459D-AEF3-FE4D7C45CC19}" type="slidenum">
              <a:rPr lang="zh-CN" altLang="en-US" smtClean="0"/>
            </a:fld>
            <a:endParaRPr lang="zh-CN" altLang="en-US" dirty="0"/>
          </a:p>
        </p:txBody>
      </p:sp>
      <p:graphicFrame>
        <p:nvGraphicFramePr>
          <p:cNvPr id="49" name="表格 48"/>
          <p:cNvGraphicFramePr/>
          <p:nvPr>
            <p:custDataLst>
              <p:tags r:id="rId3"/>
            </p:custDataLst>
          </p:nvPr>
        </p:nvGraphicFramePr>
        <p:xfrm>
          <a:off x="3182620" y="268160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1" name="表格 50"/>
          <p:cNvGraphicFramePr/>
          <p:nvPr>
            <p:custDataLst>
              <p:tags r:id="rId4"/>
            </p:custDataLst>
          </p:nvPr>
        </p:nvGraphicFramePr>
        <p:xfrm>
          <a:off x="4523740" y="2204085"/>
          <a:ext cx="1977390" cy="383540"/>
        </p:xfrm>
        <a:graphic>
          <a:graphicData uri="http://schemas.openxmlformats.org/drawingml/2006/table">
            <a:tbl>
              <a:tblPr firstRow="1" bandRow="1">
                <a:tableStyleId>{5940675A-B579-460E-94D1-54222C63F5DA}</a:tableStyleId>
              </a:tblPr>
              <a:tblGrid>
                <a:gridCol w="659130"/>
                <a:gridCol w="659130"/>
                <a:gridCol w="659130"/>
              </a:tblGrid>
              <a:tr h="231140">
                <a:tc>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[ 0 ,7 ]</a:t>
                      </a:r>
                      <a:endParaRPr lang="zh-CN"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2" name="对象 -2147482620"/>
          <p:cNvGraphicFramePr>
            <a:graphicFrameLocks noChangeAspect="1"/>
          </p:cNvGraphicFramePr>
          <p:nvPr/>
        </p:nvGraphicFramePr>
        <p:xfrm>
          <a:off x="4657726" y="2088833"/>
          <a:ext cx="357505" cy="461010"/>
        </p:xfrm>
        <a:graphic>
          <a:graphicData uri="http://schemas.openxmlformats.org/presentationml/2006/ole">
            <mc:AlternateContent xmlns:mc="http://schemas.openxmlformats.org/markup-compatibility/2006">
              <mc:Choice xmlns:v="urn:schemas-microsoft-com:vml" Requires="v">
                <p:oleObj spid="_x0000_s53" name="" r:id="rId5" imgW="177165" imgH="228600" progId="Equation.KSEE3">
                  <p:embed/>
                </p:oleObj>
              </mc:Choice>
              <mc:Fallback>
                <p:oleObj name="" r:id="rId5" imgW="177165" imgH="228600" progId="Equation.KSEE3">
                  <p:embed/>
                  <p:pic>
                    <p:nvPicPr>
                      <p:cNvPr id="0" name="图片 3075"/>
                      <p:cNvPicPr/>
                      <p:nvPr/>
                    </p:nvPicPr>
                    <p:blipFill>
                      <a:blip r:embed="rId6"/>
                      <a:stretch>
                        <a:fillRect/>
                      </a:stretch>
                    </p:blipFill>
                    <p:spPr>
                      <a:xfrm>
                        <a:off x="4657726" y="2088833"/>
                        <a:ext cx="357505" cy="461010"/>
                      </a:xfrm>
                      <a:prstGeom prst="rect">
                        <a:avLst/>
                      </a:prstGeom>
                      <a:noFill/>
                      <a:ln w="38100">
                        <a:noFill/>
                        <a:miter/>
                      </a:ln>
                    </p:spPr>
                  </p:pic>
                </p:oleObj>
              </mc:Fallback>
            </mc:AlternateContent>
          </a:graphicData>
        </a:graphic>
      </p:graphicFrame>
      <p:graphicFrame>
        <p:nvGraphicFramePr>
          <p:cNvPr id="54" name="对象 -2147482620"/>
          <p:cNvGraphicFramePr>
            <a:graphicFrameLocks noChangeAspect="1"/>
          </p:cNvGraphicFramePr>
          <p:nvPr/>
        </p:nvGraphicFramePr>
        <p:xfrm>
          <a:off x="3850005" y="3044825"/>
          <a:ext cx="198120" cy="341630"/>
        </p:xfrm>
        <a:graphic>
          <a:graphicData uri="http://schemas.openxmlformats.org/presentationml/2006/ole">
            <mc:AlternateContent xmlns:mc="http://schemas.openxmlformats.org/markup-compatibility/2006">
              <mc:Choice xmlns:v="urn:schemas-microsoft-com:vml" Requires="v">
                <p:oleObj spid="_x0000_s55" name="" r:id="rId7" imgW="139700" imgH="241300" progId="Equation.KSEE3">
                  <p:embed/>
                </p:oleObj>
              </mc:Choice>
              <mc:Fallback>
                <p:oleObj name="" r:id="rId7" imgW="139700" imgH="241300" progId="Equation.KSEE3">
                  <p:embed/>
                  <p:pic>
                    <p:nvPicPr>
                      <p:cNvPr id="0" name="图片 3075"/>
                      <p:cNvPicPr/>
                      <p:nvPr/>
                    </p:nvPicPr>
                    <p:blipFill>
                      <a:blip r:embed="rId8"/>
                      <a:stretch>
                        <a:fillRect/>
                      </a:stretch>
                    </p:blipFill>
                    <p:spPr>
                      <a:xfrm>
                        <a:off x="3850005" y="3044825"/>
                        <a:ext cx="198120" cy="341630"/>
                      </a:xfrm>
                      <a:prstGeom prst="rect">
                        <a:avLst/>
                      </a:prstGeom>
                      <a:noFill/>
                      <a:ln w="38100">
                        <a:noFill/>
                        <a:miter/>
                      </a:ln>
                    </p:spPr>
                  </p:pic>
                </p:oleObj>
              </mc:Fallback>
            </mc:AlternateContent>
          </a:graphicData>
        </a:graphic>
      </p:graphicFrame>
      <p:graphicFrame>
        <p:nvGraphicFramePr>
          <p:cNvPr id="56" name="对象 -2147482620"/>
          <p:cNvGraphicFramePr>
            <a:graphicFrameLocks noChangeAspect="1"/>
          </p:cNvGraphicFramePr>
          <p:nvPr/>
        </p:nvGraphicFramePr>
        <p:xfrm>
          <a:off x="3354071" y="2616518"/>
          <a:ext cx="333375" cy="435610"/>
        </p:xfrm>
        <a:graphic>
          <a:graphicData uri="http://schemas.openxmlformats.org/presentationml/2006/ole">
            <mc:AlternateContent xmlns:mc="http://schemas.openxmlformats.org/markup-compatibility/2006">
              <mc:Choice xmlns:v="urn:schemas-microsoft-com:vml" Requires="v">
                <p:oleObj spid="_x0000_s57" name="" r:id="rId9" imgW="165100" imgH="215900" progId="Equation.KSEE3">
                  <p:embed/>
                </p:oleObj>
              </mc:Choice>
              <mc:Fallback>
                <p:oleObj name="" r:id="rId9" imgW="165100" imgH="215900" progId="Equation.KSEE3">
                  <p:embed/>
                  <p:pic>
                    <p:nvPicPr>
                      <p:cNvPr id="0" name="图片 3075"/>
                      <p:cNvPicPr/>
                      <p:nvPr/>
                    </p:nvPicPr>
                    <p:blipFill>
                      <a:blip r:embed="rId10"/>
                      <a:stretch>
                        <a:fillRect/>
                      </a:stretch>
                    </p:blipFill>
                    <p:spPr>
                      <a:xfrm>
                        <a:off x="3354071" y="2616518"/>
                        <a:ext cx="333375" cy="435610"/>
                      </a:xfrm>
                      <a:prstGeom prst="rect">
                        <a:avLst/>
                      </a:prstGeom>
                      <a:noFill/>
                      <a:ln w="38100">
                        <a:noFill/>
                        <a:miter/>
                      </a:ln>
                    </p:spPr>
                  </p:pic>
                </p:oleObj>
              </mc:Fallback>
            </mc:AlternateContent>
          </a:graphicData>
        </a:graphic>
      </p:graphicFrame>
      <p:graphicFrame>
        <p:nvGraphicFramePr>
          <p:cNvPr id="68" name="表格 67"/>
          <p:cNvGraphicFramePr/>
          <p:nvPr>
            <p:custDataLst>
              <p:tags r:id="rId11"/>
            </p:custDataLst>
          </p:nvPr>
        </p:nvGraphicFramePr>
        <p:xfrm>
          <a:off x="5951220" y="2717800"/>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69" name="对象 -2147482620"/>
          <p:cNvGraphicFramePr>
            <a:graphicFrameLocks noChangeAspect="1"/>
          </p:cNvGraphicFramePr>
          <p:nvPr/>
        </p:nvGraphicFramePr>
        <p:xfrm>
          <a:off x="6609398" y="3044825"/>
          <a:ext cx="216535" cy="341630"/>
        </p:xfrm>
        <a:graphic>
          <a:graphicData uri="http://schemas.openxmlformats.org/presentationml/2006/ole">
            <mc:AlternateContent xmlns:mc="http://schemas.openxmlformats.org/markup-compatibility/2006">
              <mc:Choice xmlns:v="urn:schemas-microsoft-com:vml" Requires="v">
                <p:oleObj spid="_x0000_s70" name="" r:id="rId12" imgW="152400" imgH="241300" progId="Equation.KSEE3">
                  <p:embed/>
                </p:oleObj>
              </mc:Choice>
              <mc:Fallback>
                <p:oleObj name="" r:id="rId12" imgW="152400" imgH="241300" progId="Equation.KSEE3">
                  <p:embed/>
                  <p:pic>
                    <p:nvPicPr>
                      <p:cNvPr id="0" name="图片 3075"/>
                      <p:cNvPicPr/>
                      <p:nvPr/>
                    </p:nvPicPr>
                    <p:blipFill>
                      <a:blip r:embed="rId13"/>
                      <a:stretch>
                        <a:fillRect/>
                      </a:stretch>
                    </p:blipFill>
                    <p:spPr>
                      <a:xfrm>
                        <a:off x="6609398" y="3044825"/>
                        <a:ext cx="216535" cy="341630"/>
                      </a:xfrm>
                      <a:prstGeom prst="rect">
                        <a:avLst/>
                      </a:prstGeom>
                      <a:noFill/>
                      <a:ln w="38100">
                        <a:noFill/>
                        <a:miter/>
                      </a:ln>
                    </p:spPr>
                  </p:pic>
                </p:oleObj>
              </mc:Fallback>
            </mc:AlternateContent>
          </a:graphicData>
        </a:graphic>
      </p:graphicFrame>
      <p:graphicFrame>
        <p:nvGraphicFramePr>
          <p:cNvPr id="71" name="对象 -2147482620"/>
          <p:cNvGraphicFramePr>
            <a:graphicFrameLocks noChangeAspect="1"/>
          </p:cNvGraphicFramePr>
          <p:nvPr/>
        </p:nvGraphicFramePr>
        <p:xfrm>
          <a:off x="6110289" y="2616518"/>
          <a:ext cx="358140" cy="435610"/>
        </p:xfrm>
        <a:graphic>
          <a:graphicData uri="http://schemas.openxmlformats.org/presentationml/2006/ole">
            <mc:AlternateContent xmlns:mc="http://schemas.openxmlformats.org/markup-compatibility/2006">
              <mc:Choice xmlns:v="urn:schemas-microsoft-com:vml" Requires="v">
                <p:oleObj spid="_x0000_s72" name="" r:id="rId14" imgW="177165" imgH="215900" progId="Equation.KSEE3">
                  <p:embed/>
                </p:oleObj>
              </mc:Choice>
              <mc:Fallback>
                <p:oleObj name="" r:id="rId14" imgW="177165" imgH="215900" progId="Equation.KSEE3">
                  <p:embed/>
                  <p:pic>
                    <p:nvPicPr>
                      <p:cNvPr id="0" name="图片 3075"/>
                      <p:cNvPicPr/>
                      <p:nvPr/>
                    </p:nvPicPr>
                    <p:blipFill>
                      <a:blip r:embed="rId15"/>
                      <a:stretch>
                        <a:fillRect/>
                      </a:stretch>
                    </p:blipFill>
                    <p:spPr>
                      <a:xfrm>
                        <a:off x="6110289" y="2616518"/>
                        <a:ext cx="358140" cy="435610"/>
                      </a:xfrm>
                      <a:prstGeom prst="rect">
                        <a:avLst/>
                      </a:prstGeom>
                      <a:noFill/>
                      <a:ln w="38100">
                        <a:noFill/>
                        <a:miter/>
                      </a:ln>
                    </p:spPr>
                  </p:pic>
                </p:oleObj>
              </mc:Fallback>
            </mc:AlternateContent>
          </a:graphicData>
        </a:graphic>
      </p:graphicFrame>
      <p:cxnSp>
        <p:nvCxnSpPr>
          <p:cNvPr id="122" name="直接连接符 121"/>
          <p:cNvCxnSpPr>
            <a:stCxn id="51" idx="2"/>
            <a:endCxn id="49" idx="0"/>
          </p:cNvCxnSpPr>
          <p:nvPr/>
        </p:nvCxnSpPr>
        <p:spPr>
          <a:xfrm flipH="1">
            <a:off x="3934460" y="2435225"/>
            <a:ext cx="1577975" cy="246380"/>
          </a:xfrm>
          <a:prstGeom prst="line">
            <a:avLst/>
          </a:prstGeom>
        </p:spPr>
        <p:style>
          <a:lnRef idx="3">
            <a:schemeClr val="dk1"/>
          </a:lnRef>
          <a:fillRef idx="0">
            <a:schemeClr val="dk1"/>
          </a:fillRef>
          <a:effectRef idx="2">
            <a:schemeClr val="dk1"/>
          </a:effectRef>
          <a:fontRef idx="minor">
            <a:schemeClr val="tx1"/>
          </a:fontRef>
        </p:style>
      </p:cxnSp>
      <p:cxnSp>
        <p:nvCxnSpPr>
          <p:cNvPr id="123" name="直接连接符 122"/>
          <p:cNvCxnSpPr>
            <a:stCxn id="51" idx="2"/>
            <a:endCxn id="68" idx="0"/>
          </p:cNvCxnSpPr>
          <p:nvPr/>
        </p:nvCxnSpPr>
        <p:spPr>
          <a:xfrm>
            <a:off x="5512435" y="2435225"/>
            <a:ext cx="1190625" cy="282575"/>
          </a:xfrm>
          <a:prstGeom prst="line">
            <a:avLst/>
          </a:prstGeom>
        </p:spPr>
        <p:style>
          <a:lnRef idx="3">
            <a:schemeClr val="dk1"/>
          </a:lnRef>
          <a:fillRef idx="0">
            <a:schemeClr val="dk1"/>
          </a:fillRef>
          <a:effectRef idx="2">
            <a:schemeClr val="dk1"/>
          </a:effectRef>
          <a:fontRef idx="minor">
            <a:schemeClr val="tx1"/>
          </a:fontRef>
        </p:style>
      </p:cxnSp>
      <p:graphicFrame>
        <p:nvGraphicFramePr>
          <p:cNvPr id="8" name="表格 7"/>
          <p:cNvGraphicFramePr/>
          <p:nvPr>
            <p:custDataLst>
              <p:tags r:id="rId16"/>
            </p:custDataLst>
          </p:nvPr>
        </p:nvGraphicFramePr>
        <p:xfrm>
          <a:off x="1753870" y="3702685"/>
          <a:ext cx="1503680" cy="644525"/>
        </p:xfrm>
        <a:graphic>
          <a:graphicData uri="http://schemas.openxmlformats.org/drawingml/2006/table">
            <a:tbl>
              <a:tblPr firstRow="1" bandRow="1">
                <a:tableStyleId>{5940675A-B579-460E-94D1-54222C63F5DA}</a:tableStyleId>
              </a:tblPr>
              <a:tblGrid>
                <a:gridCol w="730885"/>
                <a:gridCol w="772795"/>
              </a:tblGrid>
              <a:tr h="35560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[0,1]</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 name="对象 -2147482620"/>
          <p:cNvGraphicFramePr>
            <a:graphicFrameLocks noChangeAspect="1"/>
          </p:cNvGraphicFramePr>
          <p:nvPr/>
        </p:nvGraphicFramePr>
        <p:xfrm>
          <a:off x="2295525" y="4065905"/>
          <a:ext cx="449580" cy="341630"/>
        </p:xfrm>
        <a:graphic>
          <a:graphicData uri="http://schemas.openxmlformats.org/presentationml/2006/ole">
            <mc:AlternateContent xmlns:mc="http://schemas.openxmlformats.org/markup-compatibility/2006">
              <mc:Choice xmlns:v="urn:schemas-microsoft-com:vml" Requires="v">
                <p:oleObj spid="_x0000_s10" name="" r:id="rId17" imgW="316865" imgH="241300" progId="Equation.KSEE3">
                  <p:embed/>
                </p:oleObj>
              </mc:Choice>
              <mc:Fallback>
                <p:oleObj name="" r:id="rId17" imgW="316865" imgH="241300" progId="Equation.KSEE3">
                  <p:embed/>
                  <p:pic>
                    <p:nvPicPr>
                      <p:cNvPr id="0" name="图片 3075"/>
                      <p:cNvPicPr/>
                      <p:nvPr/>
                    </p:nvPicPr>
                    <p:blipFill>
                      <a:blip r:embed="rId18"/>
                      <a:stretch>
                        <a:fillRect/>
                      </a:stretch>
                    </p:blipFill>
                    <p:spPr>
                      <a:xfrm>
                        <a:off x="2295525" y="4065905"/>
                        <a:ext cx="449580" cy="341630"/>
                      </a:xfrm>
                      <a:prstGeom prst="rect">
                        <a:avLst/>
                      </a:prstGeom>
                      <a:noFill/>
                      <a:ln w="38100">
                        <a:noFill/>
                        <a:miter/>
                      </a:ln>
                    </p:spPr>
                  </p:pic>
                </p:oleObj>
              </mc:Fallback>
            </mc:AlternateContent>
          </a:graphicData>
        </a:graphic>
      </p:graphicFrame>
      <p:graphicFrame>
        <p:nvGraphicFramePr>
          <p:cNvPr id="11" name="对象 -2147482620"/>
          <p:cNvGraphicFramePr>
            <a:graphicFrameLocks noChangeAspect="1"/>
          </p:cNvGraphicFramePr>
          <p:nvPr/>
        </p:nvGraphicFramePr>
        <p:xfrm>
          <a:off x="1912938" y="3624581"/>
          <a:ext cx="358140" cy="461645"/>
        </p:xfrm>
        <a:graphic>
          <a:graphicData uri="http://schemas.openxmlformats.org/presentationml/2006/ole">
            <mc:AlternateContent xmlns:mc="http://schemas.openxmlformats.org/markup-compatibility/2006">
              <mc:Choice xmlns:v="urn:schemas-microsoft-com:vml" Requires="v">
                <p:oleObj spid="_x0000_s13" name="" r:id="rId19" imgW="177165" imgH="228600" progId="Equation.KSEE3">
                  <p:embed/>
                </p:oleObj>
              </mc:Choice>
              <mc:Fallback>
                <p:oleObj name="" r:id="rId19" imgW="177165" imgH="228600" progId="Equation.KSEE3">
                  <p:embed/>
                  <p:pic>
                    <p:nvPicPr>
                      <p:cNvPr id="0" name="图片 3075"/>
                      <p:cNvPicPr/>
                      <p:nvPr/>
                    </p:nvPicPr>
                    <p:blipFill>
                      <a:blip r:embed="rId20"/>
                      <a:stretch>
                        <a:fillRect/>
                      </a:stretch>
                    </p:blipFill>
                    <p:spPr>
                      <a:xfrm>
                        <a:off x="1912938" y="3624581"/>
                        <a:ext cx="358140" cy="461645"/>
                      </a:xfrm>
                      <a:prstGeom prst="rect">
                        <a:avLst/>
                      </a:prstGeom>
                      <a:noFill/>
                      <a:ln w="38100">
                        <a:noFill/>
                        <a:miter/>
                      </a:ln>
                    </p:spPr>
                  </p:pic>
                </p:oleObj>
              </mc:Fallback>
            </mc:AlternateContent>
          </a:graphicData>
        </a:graphic>
      </p:graphicFrame>
      <p:graphicFrame>
        <p:nvGraphicFramePr>
          <p:cNvPr id="16" name="表格 15"/>
          <p:cNvGraphicFramePr/>
          <p:nvPr>
            <p:custDataLst>
              <p:tags r:id="rId21"/>
            </p:custDataLst>
          </p:nvPr>
        </p:nvGraphicFramePr>
        <p:xfrm>
          <a:off x="3594100" y="370268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[2,3]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7" name="对象 -2147482620"/>
          <p:cNvGraphicFramePr>
            <a:graphicFrameLocks noChangeAspect="1"/>
          </p:cNvGraphicFramePr>
          <p:nvPr/>
        </p:nvGraphicFramePr>
        <p:xfrm>
          <a:off x="4135755" y="4065905"/>
          <a:ext cx="449580" cy="341630"/>
        </p:xfrm>
        <a:graphic>
          <a:graphicData uri="http://schemas.openxmlformats.org/presentationml/2006/ole">
            <mc:AlternateContent xmlns:mc="http://schemas.openxmlformats.org/markup-compatibility/2006">
              <mc:Choice xmlns:v="urn:schemas-microsoft-com:vml" Requires="v">
                <p:oleObj spid="_x0000_s19" name="" r:id="rId22" imgW="316865" imgH="241300" progId="Equation.KSEE3">
                  <p:embed/>
                </p:oleObj>
              </mc:Choice>
              <mc:Fallback>
                <p:oleObj name="" r:id="rId22" imgW="316865" imgH="241300" progId="Equation.KSEE3">
                  <p:embed/>
                  <p:pic>
                    <p:nvPicPr>
                      <p:cNvPr id="0" name="图片 3075"/>
                      <p:cNvPicPr/>
                      <p:nvPr/>
                    </p:nvPicPr>
                    <p:blipFill>
                      <a:blip r:embed="rId23"/>
                      <a:stretch>
                        <a:fillRect/>
                      </a:stretch>
                    </p:blipFill>
                    <p:spPr>
                      <a:xfrm>
                        <a:off x="4135755" y="4065905"/>
                        <a:ext cx="449580" cy="341630"/>
                      </a:xfrm>
                      <a:prstGeom prst="rect">
                        <a:avLst/>
                      </a:prstGeom>
                      <a:noFill/>
                      <a:ln w="38100">
                        <a:noFill/>
                        <a:miter/>
                      </a:ln>
                    </p:spPr>
                  </p:pic>
                </p:oleObj>
              </mc:Fallback>
            </mc:AlternateContent>
          </a:graphicData>
        </a:graphic>
      </p:graphicFrame>
      <p:graphicFrame>
        <p:nvGraphicFramePr>
          <p:cNvPr id="20" name="对象 -2147482620"/>
          <p:cNvGraphicFramePr>
            <a:graphicFrameLocks noChangeAspect="1"/>
          </p:cNvGraphicFramePr>
          <p:nvPr/>
        </p:nvGraphicFramePr>
        <p:xfrm>
          <a:off x="3753168" y="3637598"/>
          <a:ext cx="358140" cy="435610"/>
        </p:xfrm>
        <a:graphic>
          <a:graphicData uri="http://schemas.openxmlformats.org/presentationml/2006/ole">
            <mc:AlternateContent xmlns:mc="http://schemas.openxmlformats.org/markup-compatibility/2006">
              <mc:Choice xmlns:v="urn:schemas-microsoft-com:vml" Requires="v">
                <p:oleObj spid="_x0000_s21" name="" r:id="rId24" imgW="177165" imgH="215900" progId="Equation.KSEE3">
                  <p:embed/>
                </p:oleObj>
              </mc:Choice>
              <mc:Fallback>
                <p:oleObj name="" r:id="rId24" imgW="177165" imgH="215900" progId="Equation.KSEE3">
                  <p:embed/>
                  <p:pic>
                    <p:nvPicPr>
                      <p:cNvPr id="0" name="图片 3075"/>
                      <p:cNvPicPr/>
                      <p:nvPr/>
                    </p:nvPicPr>
                    <p:blipFill>
                      <a:blip r:embed="rId25"/>
                      <a:stretch>
                        <a:fillRect/>
                      </a:stretch>
                    </p:blipFill>
                    <p:spPr>
                      <a:xfrm>
                        <a:off x="3753168" y="3637598"/>
                        <a:ext cx="358140" cy="435610"/>
                      </a:xfrm>
                      <a:prstGeom prst="rect">
                        <a:avLst/>
                      </a:prstGeom>
                      <a:noFill/>
                      <a:ln w="38100">
                        <a:noFill/>
                        <a:miter/>
                      </a:ln>
                    </p:spPr>
                  </p:pic>
                </p:oleObj>
              </mc:Fallback>
            </mc:AlternateContent>
          </a:graphicData>
        </a:graphic>
      </p:graphicFrame>
      <p:graphicFrame>
        <p:nvGraphicFramePr>
          <p:cNvPr id="28" name="表格 27"/>
          <p:cNvGraphicFramePr/>
          <p:nvPr>
            <p:custDataLst>
              <p:tags r:id="rId26"/>
            </p:custDataLst>
          </p:nvPr>
        </p:nvGraphicFramePr>
        <p:xfrm>
          <a:off x="5463540" y="370268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9" name="对象 -2147482620"/>
          <p:cNvGraphicFramePr>
            <a:graphicFrameLocks noChangeAspect="1"/>
          </p:cNvGraphicFramePr>
          <p:nvPr/>
        </p:nvGraphicFramePr>
        <p:xfrm>
          <a:off x="6121718" y="4056698"/>
          <a:ext cx="216535" cy="360045"/>
        </p:xfrm>
        <a:graphic>
          <a:graphicData uri="http://schemas.openxmlformats.org/presentationml/2006/ole">
            <mc:AlternateContent xmlns:mc="http://schemas.openxmlformats.org/markup-compatibility/2006">
              <mc:Choice xmlns:v="urn:schemas-microsoft-com:vml" Requires="v">
                <p:oleObj spid="_x0000_s30" name="" r:id="rId27" imgW="152400" imgH="254000" progId="Equation.KSEE3">
                  <p:embed/>
                </p:oleObj>
              </mc:Choice>
              <mc:Fallback>
                <p:oleObj name="" r:id="rId27" imgW="152400" imgH="254000" progId="Equation.KSEE3">
                  <p:embed/>
                  <p:pic>
                    <p:nvPicPr>
                      <p:cNvPr id="0" name="图片 3075"/>
                      <p:cNvPicPr/>
                      <p:nvPr/>
                    </p:nvPicPr>
                    <p:blipFill>
                      <a:blip r:embed="rId28"/>
                      <a:stretch>
                        <a:fillRect/>
                      </a:stretch>
                    </p:blipFill>
                    <p:spPr>
                      <a:xfrm>
                        <a:off x="6121718" y="4056698"/>
                        <a:ext cx="216535" cy="360045"/>
                      </a:xfrm>
                      <a:prstGeom prst="rect">
                        <a:avLst/>
                      </a:prstGeom>
                      <a:noFill/>
                      <a:ln w="38100">
                        <a:noFill/>
                        <a:miter/>
                      </a:ln>
                    </p:spPr>
                  </p:pic>
                </p:oleObj>
              </mc:Fallback>
            </mc:AlternateContent>
          </a:graphicData>
        </a:graphic>
      </p:graphicFrame>
      <p:graphicFrame>
        <p:nvGraphicFramePr>
          <p:cNvPr id="31" name="对象 -2147482620"/>
          <p:cNvGraphicFramePr>
            <a:graphicFrameLocks noChangeAspect="1"/>
          </p:cNvGraphicFramePr>
          <p:nvPr/>
        </p:nvGraphicFramePr>
        <p:xfrm>
          <a:off x="5622609" y="3624581"/>
          <a:ext cx="358140" cy="461645"/>
        </p:xfrm>
        <a:graphic>
          <a:graphicData uri="http://schemas.openxmlformats.org/presentationml/2006/ole">
            <mc:AlternateContent xmlns:mc="http://schemas.openxmlformats.org/markup-compatibility/2006">
              <mc:Choice xmlns:v="urn:schemas-microsoft-com:vml" Requires="v">
                <p:oleObj spid="_x0000_s50" name="" r:id="rId29" imgW="177165" imgH="228600" progId="Equation.KSEE3">
                  <p:embed/>
                </p:oleObj>
              </mc:Choice>
              <mc:Fallback>
                <p:oleObj name="" r:id="rId29" imgW="177165" imgH="228600" progId="Equation.KSEE3">
                  <p:embed/>
                  <p:pic>
                    <p:nvPicPr>
                      <p:cNvPr id="0" name="图片 3075"/>
                      <p:cNvPicPr/>
                      <p:nvPr/>
                    </p:nvPicPr>
                    <p:blipFill>
                      <a:blip r:embed="rId30"/>
                      <a:stretch>
                        <a:fillRect/>
                      </a:stretch>
                    </p:blipFill>
                    <p:spPr>
                      <a:xfrm>
                        <a:off x="5622609" y="3624581"/>
                        <a:ext cx="358140" cy="461645"/>
                      </a:xfrm>
                      <a:prstGeom prst="rect">
                        <a:avLst/>
                      </a:prstGeom>
                      <a:noFill/>
                      <a:ln w="38100">
                        <a:noFill/>
                        <a:miter/>
                      </a:ln>
                    </p:spPr>
                  </p:pic>
                </p:oleObj>
              </mc:Fallback>
            </mc:AlternateContent>
          </a:graphicData>
        </a:graphic>
      </p:graphicFrame>
      <p:graphicFrame>
        <p:nvGraphicFramePr>
          <p:cNvPr id="58" name="表格 57"/>
          <p:cNvGraphicFramePr/>
          <p:nvPr>
            <p:custDataLst>
              <p:tags r:id="rId31"/>
            </p:custDataLst>
          </p:nvPr>
        </p:nvGraphicFramePr>
        <p:xfrm>
          <a:off x="7362190" y="3702685"/>
          <a:ext cx="1503680" cy="644525"/>
        </p:xfrm>
        <a:graphic>
          <a:graphicData uri="http://schemas.openxmlformats.org/drawingml/2006/table">
            <a:tbl>
              <a:tblPr firstRow="1" bandRow="1">
                <a:tableStyleId>{5940675A-B579-460E-94D1-54222C63F5DA}</a:tableStyleId>
              </a:tblPr>
              <a:tblGrid>
                <a:gridCol w="730885"/>
                <a:gridCol w="77279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62" name="对象 -2147482620"/>
          <p:cNvGraphicFramePr>
            <a:graphicFrameLocks noChangeAspect="1"/>
          </p:cNvGraphicFramePr>
          <p:nvPr/>
        </p:nvGraphicFramePr>
        <p:xfrm>
          <a:off x="8020368" y="4056698"/>
          <a:ext cx="216535" cy="360045"/>
        </p:xfrm>
        <a:graphic>
          <a:graphicData uri="http://schemas.openxmlformats.org/presentationml/2006/ole">
            <mc:AlternateContent xmlns:mc="http://schemas.openxmlformats.org/markup-compatibility/2006">
              <mc:Choice xmlns:v="urn:schemas-microsoft-com:vml" Requires="v">
                <p:oleObj spid="_x0000_s63" name="" r:id="rId32" imgW="152400" imgH="254000" progId="Equation.KSEE3">
                  <p:embed/>
                </p:oleObj>
              </mc:Choice>
              <mc:Fallback>
                <p:oleObj name="" r:id="rId32" imgW="152400" imgH="254000" progId="Equation.KSEE3">
                  <p:embed/>
                  <p:pic>
                    <p:nvPicPr>
                      <p:cNvPr id="0" name="图片 3075"/>
                      <p:cNvPicPr/>
                      <p:nvPr/>
                    </p:nvPicPr>
                    <p:blipFill>
                      <a:blip r:embed="rId33"/>
                      <a:stretch>
                        <a:fillRect/>
                      </a:stretch>
                    </p:blipFill>
                    <p:spPr>
                      <a:xfrm>
                        <a:off x="8020368" y="4056698"/>
                        <a:ext cx="216535" cy="360045"/>
                      </a:xfrm>
                      <a:prstGeom prst="rect">
                        <a:avLst/>
                      </a:prstGeom>
                      <a:noFill/>
                      <a:ln w="38100">
                        <a:noFill/>
                        <a:miter/>
                      </a:ln>
                    </p:spPr>
                  </p:pic>
                </p:oleObj>
              </mc:Fallback>
            </mc:AlternateContent>
          </a:graphicData>
        </a:graphic>
      </p:graphicFrame>
      <p:graphicFrame>
        <p:nvGraphicFramePr>
          <p:cNvPr id="67" name="对象 -2147482620"/>
          <p:cNvGraphicFramePr>
            <a:graphicFrameLocks noChangeAspect="1"/>
          </p:cNvGraphicFramePr>
          <p:nvPr/>
        </p:nvGraphicFramePr>
        <p:xfrm>
          <a:off x="7521259" y="3624581"/>
          <a:ext cx="358140" cy="461645"/>
        </p:xfrm>
        <a:graphic>
          <a:graphicData uri="http://schemas.openxmlformats.org/presentationml/2006/ole">
            <mc:AlternateContent xmlns:mc="http://schemas.openxmlformats.org/markup-compatibility/2006">
              <mc:Choice xmlns:v="urn:schemas-microsoft-com:vml" Requires="v">
                <p:oleObj spid="_x0000_s88" name="" r:id="rId34" imgW="177165" imgH="228600" progId="Equation.KSEE3">
                  <p:embed/>
                </p:oleObj>
              </mc:Choice>
              <mc:Fallback>
                <p:oleObj name="" r:id="rId34" imgW="177165" imgH="228600" progId="Equation.KSEE3">
                  <p:embed/>
                  <p:pic>
                    <p:nvPicPr>
                      <p:cNvPr id="0" name="图片 3075"/>
                      <p:cNvPicPr/>
                      <p:nvPr/>
                    </p:nvPicPr>
                    <p:blipFill>
                      <a:blip r:embed="rId35"/>
                      <a:stretch>
                        <a:fillRect/>
                      </a:stretch>
                    </p:blipFill>
                    <p:spPr>
                      <a:xfrm>
                        <a:off x="7521259" y="3624581"/>
                        <a:ext cx="358140" cy="461645"/>
                      </a:xfrm>
                      <a:prstGeom prst="rect">
                        <a:avLst/>
                      </a:prstGeom>
                      <a:noFill/>
                      <a:ln w="38100">
                        <a:noFill/>
                        <a:miter/>
                      </a:ln>
                    </p:spPr>
                  </p:pic>
                </p:oleObj>
              </mc:Fallback>
            </mc:AlternateContent>
          </a:graphicData>
        </a:graphic>
      </p:graphicFrame>
      <p:graphicFrame>
        <p:nvGraphicFramePr>
          <p:cNvPr id="92" name="表格 91"/>
          <p:cNvGraphicFramePr/>
          <p:nvPr>
            <p:custDataLst>
              <p:tags r:id="rId36"/>
            </p:custDataLst>
          </p:nvPr>
        </p:nvGraphicFramePr>
        <p:xfrm>
          <a:off x="88900" y="551878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[0]</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01" name="对象 -2147482620"/>
          <p:cNvGraphicFramePr>
            <a:graphicFrameLocks noChangeAspect="1"/>
          </p:cNvGraphicFramePr>
          <p:nvPr/>
        </p:nvGraphicFramePr>
        <p:xfrm>
          <a:off x="638493" y="5885180"/>
          <a:ext cx="421005" cy="320675"/>
        </p:xfrm>
        <a:graphic>
          <a:graphicData uri="http://schemas.openxmlformats.org/presentationml/2006/ole">
            <mc:AlternateContent xmlns:mc="http://schemas.openxmlformats.org/markup-compatibility/2006">
              <mc:Choice xmlns:v="urn:schemas-microsoft-com:vml" Requires="v">
                <p:oleObj spid="_x0000_s125" name="" r:id="rId37" imgW="316865" imgH="241300" progId="Equation.KSEE3">
                  <p:embed/>
                </p:oleObj>
              </mc:Choice>
              <mc:Fallback>
                <p:oleObj name="" r:id="rId37" imgW="316865" imgH="241300" progId="Equation.KSEE3">
                  <p:embed/>
                  <p:pic>
                    <p:nvPicPr>
                      <p:cNvPr id="0" name="图片 3075"/>
                      <p:cNvPicPr/>
                      <p:nvPr/>
                    </p:nvPicPr>
                    <p:blipFill>
                      <a:blip r:embed="rId38"/>
                      <a:stretch>
                        <a:fillRect/>
                      </a:stretch>
                    </p:blipFill>
                    <p:spPr>
                      <a:xfrm>
                        <a:off x="638493" y="5885180"/>
                        <a:ext cx="421005" cy="320675"/>
                      </a:xfrm>
                      <a:prstGeom prst="rect">
                        <a:avLst/>
                      </a:prstGeom>
                      <a:noFill/>
                      <a:ln w="38100">
                        <a:noFill/>
                        <a:miter/>
                      </a:ln>
                    </p:spPr>
                  </p:pic>
                </p:oleObj>
              </mc:Fallback>
            </mc:AlternateContent>
          </a:graphicData>
        </a:graphic>
      </p:graphicFrame>
      <p:graphicFrame>
        <p:nvGraphicFramePr>
          <p:cNvPr id="127" name="对象 -2147482620"/>
          <p:cNvGraphicFramePr>
            <a:graphicFrameLocks noChangeAspect="1"/>
          </p:cNvGraphicFramePr>
          <p:nvPr/>
        </p:nvGraphicFramePr>
        <p:xfrm>
          <a:off x="260350" y="5463540"/>
          <a:ext cx="312420" cy="408305"/>
        </p:xfrm>
        <a:graphic>
          <a:graphicData uri="http://schemas.openxmlformats.org/presentationml/2006/ole">
            <mc:AlternateContent xmlns:mc="http://schemas.openxmlformats.org/markup-compatibility/2006">
              <mc:Choice xmlns:v="urn:schemas-microsoft-com:vml" Requires="v">
                <p:oleObj spid="_x0000_s134" name="" r:id="rId39" imgW="165100" imgH="215900" progId="Equation.KSEE3">
                  <p:embed/>
                </p:oleObj>
              </mc:Choice>
              <mc:Fallback>
                <p:oleObj name="" r:id="rId39" imgW="165100" imgH="215900" progId="Equation.KSEE3">
                  <p:embed/>
                  <p:pic>
                    <p:nvPicPr>
                      <p:cNvPr id="0" name="图片 3075"/>
                      <p:cNvPicPr/>
                      <p:nvPr/>
                    </p:nvPicPr>
                    <p:blipFill>
                      <a:blip r:embed="rId10"/>
                      <a:stretch>
                        <a:fillRect/>
                      </a:stretch>
                    </p:blipFill>
                    <p:spPr>
                      <a:xfrm>
                        <a:off x="260350" y="5463540"/>
                        <a:ext cx="312420" cy="408305"/>
                      </a:xfrm>
                      <a:prstGeom prst="rect">
                        <a:avLst/>
                      </a:prstGeom>
                      <a:noFill/>
                      <a:ln w="38100">
                        <a:noFill/>
                        <a:miter/>
                      </a:ln>
                    </p:spPr>
                  </p:pic>
                </p:oleObj>
              </mc:Fallback>
            </mc:AlternateContent>
          </a:graphicData>
        </a:graphic>
      </p:graphicFrame>
      <p:graphicFrame>
        <p:nvGraphicFramePr>
          <p:cNvPr id="218" name="表格 217"/>
          <p:cNvGraphicFramePr/>
          <p:nvPr>
            <p:custDataLst>
              <p:tags r:id="rId40"/>
            </p:custDataLst>
          </p:nvPr>
        </p:nvGraphicFramePr>
        <p:xfrm>
          <a:off x="1496060" y="551878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[1]</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19" name="对象 -2147482620"/>
          <p:cNvGraphicFramePr>
            <a:graphicFrameLocks noChangeAspect="1"/>
          </p:cNvGraphicFramePr>
          <p:nvPr/>
        </p:nvGraphicFramePr>
        <p:xfrm>
          <a:off x="2045653" y="5885180"/>
          <a:ext cx="421005" cy="320675"/>
        </p:xfrm>
        <a:graphic>
          <a:graphicData uri="http://schemas.openxmlformats.org/presentationml/2006/ole">
            <mc:AlternateContent xmlns:mc="http://schemas.openxmlformats.org/markup-compatibility/2006">
              <mc:Choice xmlns:v="urn:schemas-microsoft-com:vml" Requires="v">
                <p:oleObj spid="_x0000_s220" name="" r:id="rId41" imgW="316865" imgH="241300" progId="Equation.KSEE3">
                  <p:embed/>
                </p:oleObj>
              </mc:Choice>
              <mc:Fallback>
                <p:oleObj name="" r:id="rId41" imgW="316865" imgH="241300" progId="Equation.KSEE3">
                  <p:embed/>
                  <p:pic>
                    <p:nvPicPr>
                      <p:cNvPr id="0" name="图片 3075"/>
                      <p:cNvPicPr/>
                      <p:nvPr/>
                    </p:nvPicPr>
                    <p:blipFill>
                      <a:blip r:embed="rId42"/>
                      <a:stretch>
                        <a:fillRect/>
                      </a:stretch>
                    </p:blipFill>
                    <p:spPr>
                      <a:xfrm>
                        <a:off x="2045653" y="5885180"/>
                        <a:ext cx="421005" cy="320675"/>
                      </a:xfrm>
                      <a:prstGeom prst="rect">
                        <a:avLst/>
                      </a:prstGeom>
                      <a:noFill/>
                      <a:ln w="38100">
                        <a:noFill/>
                        <a:miter/>
                      </a:ln>
                    </p:spPr>
                  </p:pic>
                </p:oleObj>
              </mc:Fallback>
            </mc:AlternateContent>
          </a:graphicData>
        </a:graphic>
      </p:graphicFrame>
      <p:graphicFrame>
        <p:nvGraphicFramePr>
          <p:cNvPr id="221" name="对象 -2147482620"/>
          <p:cNvGraphicFramePr>
            <a:graphicFrameLocks noChangeAspect="1"/>
          </p:cNvGraphicFramePr>
          <p:nvPr/>
        </p:nvGraphicFramePr>
        <p:xfrm>
          <a:off x="1667510" y="5463540"/>
          <a:ext cx="312420" cy="408305"/>
        </p:xfrm>
        <a:graphic>
          <a:graphicData uri="http://schemas.openxmlformats.org/presentationml/2006/ole">
            <mc:AlternateContent xmlns:mc="http://schemas.openxmlformats.org/markup-compatibility/2006">
              <mc:Choice xmlns:v="urn:schemas-microsoft-com:vml" Requires="v">
                <p:oleObj spid="_x0000_s222" name="" r:id="rId43" imgW="165100" imgH="215900" progId="Equation.KSEE3">
                  <p:embed/>
                </p:oleObj>
              </mc:Choice>
              <mc:Fallback>
                <p:oleObj name="" r:id="rId43" imgW="165100" imgH="215900" progId="Equation.KSEE3">
                  <p:embed/>
                  <p:pic>
                    <p:nvPicPr>
                      <p:cNvPr id="0" name="图片 3075"/>
                      <p:cNvPicPr/>
                      <p:nvPr/>
                    </p:nvPicPr>
                    <p:blipFill>
                      <a:blip r:embed="rId10"/>
                      <a:stretch>
                        <a:fillRect/>
                      </a:stretch>
                    </p:blipFill>
                    <p:spPr>
                      <a:xfrm>
                        <a:off x="1667510" y="5463540"/>
                        <a:ext cx="312420" cy="408305"/>
                      </a:xfrm>
                      <a:prstGeom prst="rect">
                        <a:avLst/>
                      </a:prstGeom>
                      <a:noFill/>
                      <a:ln w="38100">
                        <a:noFill/>
                        <a:miter/>
                      </a:ln>
                    </p:spPr>
                  </p:pic>
                </p:oleObj>
              </mc:Fallback>
            </mc:AlternateContent>
          </a:graphicData>
        </a:graphic>
      </p:graphicFrame>
      <p:graphicFrame>
        <p:nvGraphicFramePr>
          <p:cNvPr id="223" name="表格 222"/>
          <p:cNvGraphicFramePr/>
          <p:nvPr>
            <p:custDataLst>
              <p:tags r:id="rId44"/>
            </p:custDataLst>
          </p:nvPr>
        </p:nvGraphicFramePr>
        <p:xfrm>
          <a:off x="2903220" y="552386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[2]</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24" name="对象 -2147482620"/>
          <p:cNvGraphicFramePr>
            <a:graphicFrameLocks noChangeAspect="1"/>
          </p:cNvGraphicFramePr>
          <p:nvPr/>
        </p:nvGraphicFramePr>
        <p:xfrm>
          <a:off x="3452813" y="5890260"/>
          <a:ext cx="421005" cy="320675"/>
        </p:xfrm>
        <a:graphic>
          <a:graphicData uri="http://schemas.openxmlformats.org/presentationml/2006/ole">
            <mc:AlternateContent xmlns:mc="http://schemas.openxmlformats.org/markup-compatibility/2006">
              <mc:Choice xmlns:v="urn:schemas-microsoft-com:vml" Requires="v">
                <p:oleObj spid="_x0000_s225" name="" r:id="rId45" imgW="316865" imgH="241300" progId="Equation.KSEE3">
                  <p:embed/>
                </p:oleObj>
              </mc:Choice>
              <mc:Fallback>
                <p:oleObj name="" r:id="rId45" imgW="316865" imgH="241300" progId="Equation.KSEE3">
                  <p:embed/>
                  <p:pic>
                    <p:nvPicPr>
                      <p:cNvPr id="0" name="图片 3075"/>
                      <p:cNvPicPr/>
                      <p:nvPr/>
                    </p:nvPicPr>
                    <p:blipFill>
                      <a:blip r:embed="rId46"/>
                      <a:stretch>
                        <a:fillRect/>
                      </a:stretch>
                    </p:blipFill>
                    <p:spPr>
                      <a:xfrm>
                        <a:off x="3452813" y="5890260"/>
                        <a:ext cx="421005" cy="320675"/>
                      </a:xfrm>
                      <a:prstGeom prst="rect">
                        <a:avLst/>
                      </a:prstGeom>
                      <a:noFill/>
                      <a:ln w="38100">
                        <a:noFill/>
                        <a:miter/>
                      </a:ln>
                    </p:spPr>
                  </p:pic>
                </p:oleObj>
              </mc:Fallback>
            </mc:AlternateContent>
          </a:graphicData>
        </a:graphic>
      </p:graphicFrame>
      <p:graphicFrame>
        <p:nvGraphicFramePr>
          <p:cNvPr id="226" name="对象 -2147482620"/>
          <p:cNvGraphicFramePr>
            <a:graphicFrameLocks noChangeAspect="1"/>
          </p:cNvGraphicFramePr>
          <p:nvPr/>
        </p:nvGraphicFramePr>
        <p:xfrm>
          <a:off x="3074670" y="5468620"/>
          <a:ext cx="312420" cy="408305"/>
        </p:xfrm>
        <a:graphic>
          <a:graphicData uri="http://schemas.openxmlformats.org/presentationml/2006/ole">
            <mc:AlternateContent xmlns:mc="http://schemas.openxmlformats.org/markup-compatibility/2006">
              <mc:Choice xmlns:v="urn:schemas-microsoft-com:vml" Requires="v">
                <p:oleObj spid="_x0000_s227" name="" r:id="rId47" imgW="165100" imgH="215900" progId="Equation.KSEE3">
                  <p:embed/>
                </p:oleObj>
              </mc:Choice>
              <mc:Fallback>
                <p:oleObj name="" r:id="rId47" imgW="165100" imgH="215900" progId="Equation.KSEE3">
                  <p:embed/>
                  <p:pic>
                    <p:nvPicPr>
                      <p:cNvPr id="0" name="图片 3075"/>
                      <p:cNvPicPr/>
                      <p:nvPr/>
                    </p:nvPicPr>
                    <p:blipFill>
                      <a:blip r:embed="rId10"/>
                      <a:stretch>
                        <a:fillRect/>
                      </a:stretch>
                    </p:blipFill>
                    <p:spPr>
                      <a:xfrm>
                        <a:off x="3074670" y="5468620"/>
                        <a:ext cx="312420" cy="408305"/>
                      </a:xfrm>
                      <a:prstGeom prst="rect">
                        <a:avLst/>
                      </a:prstGeom>
                      <a:noFill/>
                      <a:ln w="38100">
                        <a:noFill/>
                        <a:miter/>
                      </a:ln>
                    </p:spPr>
                  </p:pic>
                </p:oleObj>
              </mc:Fallback>
            </mc:AlternateContent>
          </a:graphicData>
        </a:graphic>
      </p:graphicFrame>
      <p:graphicFrame>
        <p:nvGraphicFramePr>
          <p:cNvPr id="228" name="表格 227"/>
          <p:cNvGraphicFramePr/>
          <p:nvPr>
            <p:custDataLst>
              <p:tags r:id="rId48"/>
            </p:custDataLst>
          </p:nvPr>
        </p:nvGraphicFramePr>
        <p:xfrm>
          <a:off x="4279900" y="552386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[3]</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29" name="对象 -2147482620"/>
          <p:cNvGraphicFramePr>
            <a:graphicFrameLocks noChangeAspect="1"/>
          </p:cNvGraphicFramePr>
          <p:nvPr/>
        </p:nvGraphicFramePr>
        <p:xfrm>
          <a:off x="4829493" y="5890260"/>
          <a:ext cx="421005" cy="320675"/>
        </p:xfrm>
        <a:graphic>
          <a:graphicData uri="http://schemas.openxmlformats.org/presentationml/2006/ole">
            <mc:AlternateContent xmlns:mc="http://schemas.openxmlformats.org/markup-compatibility/2006">
              <mc:Choice xmlns:v="urn:schemas-microsoft-com:vml" Requires="v">
                <p:oleObj spid="_x0000_s230" name="" r:id="rId49" imgW="316865" imgH="241300" progId="Equation.KSEE3">
                  <p:embed/>
                </p:oleObj>
              </mc:Choice>
              <mc:Fallback>
                <p:oleObj name="" r:id="rId49" imgW="316865" imgH="241300" progId="Equation.KSEE3">
                  <p:embed/>
                  <p:pic>
                    <p:nvPicPr>
                      <p:cNvPr id="0" name="图片 3075"/>
                      <p:cNvPicPr/>
                      <p:nvPr/>
                    </p:nvPicPr>
                    <p:blipFill>
                      <a:blip r:embed="rId50"/>
                      <a:stretch>
                        <a:fillRect/>
                      </a:stretch>
                    </p:blipFill>
                    <p:spPr>
                      <a:xfrm>
                        <a:off x="4829493" y="5890260"/>
                        <a:ext cx="421005" cy="320675"/>
                      </a:xfrm>
                      <a:prstGeom prst="rect">
                        <a:avLst/>
                      </a:prstGeom>
                      <a:noFill/>
                      <a:ln w="38100">
                        <a:noFill/>
                        <a:miter/>
                      </a:ln>
                    </p:spPr>
                  </p:pic>
                </p:oleObj>
              </mc:Fallback>
            </mc:AlternateContent>
          </a:graphicData>
        </a:graphic>
      </p:graphicFrame>
      <p:graphicFrame>
        <p:nvGraphicFramePr>
          <p:cNvPr id="231" name="对象 -2147482620"/>
          <p:cNvGraphicFramePr>
            <a:graphicFrameLocks noChangeAspect="1"/>
          </p:cNvGraphicFramePr>
          <p:nvPr/>
        </p:nvGraphicFramePr>
        <p:xfrm>
          <a:off x="4451350" y="5468620"/>
          <a:ext cx="312420" cy="408305"/>
        </p:xfrm>
        <a:graphic>
          <a:graphicData uri="http://schemas.openxmlformats.org/presentationml/2006/ole">
            <mc:AlternateContent xmlns:mc="http://schemas.openxmlformats.org/markup-compatibility/2006">
              <mc:Choice xmlns:v="urn:schemas-microsoft-com:vml" Requires="v">
                <p:oleObj spid="_x0000_s232" name="" r:id="rId51" imgW="165100" imgH="215900" progId="Equation.KSEE3">
                  <p:embed/>
                </p:oleObj>
              </mc:Choice>
              <mc:Fallback>
                <p:oleObj name="" r:id="rId51" imgW="165100" imgH="215900" progId="Equation.KSEE3">
                  <p:embed/>
                  <p:pic>
                    <p:nvPicPr>
                      <p:cNvPr id="0" name="图片 3075"/>
                      <p:cNvPicPr/>
                      <p:nvPr/>
                    </p:nvPicPr>
                    <p:blipFill>
                      <a:blip r:embed="rId10"/>
                      <a:stretch>
                        <a:fillRect/>
                      </a:stretch>
                    </p:blipFill>
                    <p:spPr>
                      <a:xfrm>
                        <a:off x="4451350" y="5468620"/>
                        <a:ext cx="312420" cy="408305"/>
                      </a:xfrm>
                      <a:prstGeom prst="rect">
                        <a:avLst/>
                      </a:prstGeom>
                      <a:noFill/>
                      <a:ln w="38100">
                        <a:noFill/>
                        <a:miter/>
                      </a:ln>
                    </p:spPr>
                  </p:pic>
                </p:oleObj>
              </mc:Fallback>
            </mc:AlternateContent>
          </a:graphicData>
        </a:graphic>
      </p:graphicFrame>
      <p:graphicFrame>
        <p:nvGraphicFramePr>
          <p:cNvPr id="233" name="表格 232"/>
          <p:cNvGraphicFramePr/>
          <p:nvPr>
            <p:custDataLst>
              <p:tags r:id="rId52"/>
            </p:custDataLst>
          </p:nvPr>
        </p:nvGraphicFramePr>
        <p:xfrm>
          <a:off x="5646420" y="551878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[4]</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34" name="对象 -2147482620"/>
          <p:cNvGraphicFramePr>
            <a:graphicFrameLocks noChangeAspect="1"/>
          </p:cNvGraphicFramePr>
          <p:nvPr/>
        </p:nvGraphicFramePr>
        <p:xfrm>
          <a:off x="6288723" y="5885180"/>
          <a:ext cx="235585" cy="320675"/>
        </p:xfrm>
        <a:graphic>
          <a:graphicData uri="http://schemas.openxmlformats.org/presentationml/2006/ole">
            <mc:AlternateContent xmlns:mc="http://schemas.openxmlformats.org/markup-compatibility/2006">
              <mc:Choice xmlns:v="urn:schemas-microsoft-com:vml" Requires="v">
                <p:oleObj spid="_x0000_s235" name="" r:id="rId53" imgW="177165" imgH="241300" progId="Equation.KSEE3">
                  <p:embed/>
                </p:oleObj>
              </mc:Choice>
              <mc:Fallback>
                <p:oleObj name="" r:id="rId53" imgW="177165" imgH="241300" progId="Equation.KSEE3">
                  <p:embed/>
                  <p:pic>
                    <p:nvPicPr>
                      <p:cNvPr id="0" name="图片 3075"/>
                      <p:cNvPicPr/>
                      <p:nvPr/>
                    </p:nvPicPr>
                    <p:blipFill>
                      <a:blip r:embed="rId54"/>
                      <a:stretch>
                        <a:fillRect/>
                      </a:stretch>
                    </p:blipFill>
                    <p:spPr>
                      <a:xfrm>
                        <a:off x="6288723" y="5885180"/>
                        <a:ext cx="235585" cy="320675"/>
                      </a:xfrm>
                      <a:prstGeom prst="rect">
                        <a:avLst/>
                      </a:prstGeom>
                      <a:noFill/>
                      <a:ln w="38100">
                        <a:noFill/>
                        <a:miter/>
                      </a:ln>
                    </p:spPr>
                  </p:pic>
                </p:oleObj>
              </mc:Fallback>
            </mc:AlternateContent>
          </a:graphicData>
        </a:graphic>
      </p:graphicFrame>
      <p:graphicFrame>
        <p:nvGraphicFramePr>
          <p:cNvPr id="236" name="对象 -2147482620"/>
          <p:cNvGraphicFramePr>
            <a:graphicFrameLocks noChangeAspect="1"/>
          </p:cNvGraphicFramePr>
          <p:nvPr/>
        </p:nvGraphicFramePr>
        <p:xfrm>
          <a:off x="5817870" y="5463540"/>
          <a:ext cx="312420" cy="408305"/>
        </p:xfrm>
        <a:graphic>
          <a:graphicData uri="http://schemas.openxmlformats.org/presentationml/2006/ole">
            <mc:AlternateContent xmlns:mc="http://schemas.openxmlformats.org/markup-compatibility/2006">
              <mc:Choice xmlns:v="urn:schemas-microsoft-com:vml" Requires="v">
                <p:oleObj spid="_x0000_s237" name="" r:id="rId55" imgW="165100" imgH="215900" progId="Equation.KSEE3">
                  <p:embed/>
                </p:oleObj>
              </mc:Choice>
              <mc:Fallback>
                <p:oleObj name="" r:id="rId55" imgW="165100" imgH="215900" progId="Equation.KSEE3">
                  <p:embed/>
                  <p:pic>
                    <p:nvPicPr>
                      <p:cNvPr id="0" name="图片 3075"/>
                      <p:cNvPicPr/>
                      <p:nvPr/>
                    </p:nvPicPr>
                    <p:blipFill>
                      <a:blip r:embed="rId10"/>
                      <a:stretch>
                        <a:fillRect/>
                      </a:stretch>
                    </p:blipFill>
                    <p:spPr>
                      <a:xfrm>
                        <a:off x="5817870" y="5463540"/>
                        <a:ext cx="312420" cy="408305"/>
                      </a:xfrm>
                      <a:prstGeom prst="rect">
                        <a:avLst/>
                      </a:prstGeom>
                      <a:noFill/>
                      <a:ln w="38100">
                        <a:noFill/>
                        <a:miter/>
                      </a:ln>
                    </p:spPr>
                  </p:pic>
                </p:oleObj>
              </mc:Fallback>
            </mc:AlternateContent>
          </a:graphicData>
        </a:graphic>
      </p:graphicFrame>
      <p:graphicFrame>
        <p:nvGraphicFramePr>
          <p:cNvPr id="238" name="表格 237"/>
          <p:cNvGraphicFramePr/>
          <p:nvPr>
            <p:custDataLst>
              <p:tags r:id="rId56"/>
            </p:custDataLst>
          </p:nvPr>
        </p:nvGraphicFramePr>
        <p:xfrm>
          <a:off x="7040245" y="552386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[5]</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39" name="对象 -2147482620"/>
          <p:cNvGraphicFramePr>
            <a:graphicFrameLocks noChangeAspect="1"/>
          </p:cNvGraphicFramePr>
          <p:nvPr/>
        </p:nvGraphicFramePr>
        <p:xfrm>
          <a:off x="7673658" y="5890260"/>
          <a:ext cx="253365" cy="320675"/>
        </p:xfrm>
        <a:graphic>
          <a:graphicData uri="http://schemas.openxmlformats.org/presentationml/2006/ole">
            <mc:AlternateContent xmlns:mc="http://schemas.openxmlformats.org/markup-compatibility/2006">
              <mc:Choice xmlns:v="urn:schemas-microsoft-com:vml" Requires="v">
                <p:oleObj spid="_x0000_s240" name="" r:id="rId57" imgW="190500" imgH="241300" progId="Equation.KSEE3">
                  <p:embed/>
                </p:oleObj>
              </mc:Choice>
              <mc:Fallback>
                <p:oleObj name="" r:id="rId57" imgW="190500" imgH="241300" progId="Equation.KSEE3">
                  <p:embed/>
                  <p:pic>
                    <p:nvPicPr>
                      <p:cNvPr id="0" name="图片 3075"/>
                      <p:cNvPicPr/>
                      <p:nvPr/>
                    </p:nvPicPr>
                    <p:blipFill>
                      <a:blip r:embed="rId58"/>
                      <a:stretch>
                        <a:fillRect/>
                      </a:stretch>
                    </p:blipFill>
                    <p:spPr>
                      <a:xfrm>
                        <a:off x="7673658" y="5890260"/>
                        <a:ext cx="253365" cy="320675"/>
                      </a:xfrm>
                      <a:prstGeom prst="rect">
                        <a:avLst/>
                      </a:prstGeom>
                      <a:noFill/>
                      <a:ln w="38100">
                        <a:noFill/>
                        <a:miter/>
                      </a:ln>
                    </p:spPr>
                  </p:pic>
                </p:oleObj>
              </mc:Fallback>
            </mc:AlternateContent>
          </a:graphicData>
        </a:graphic>
      </p:graphicFrame>
      <p:graphicFrame>
        <p:nvGraphicFramePr>
          <p:cNvPr id="241" name="对象 -2147482620"/>
          <p:cNvGraphicFramePr>
            <a:graphicFrameLocks noChangeAspect="1"/>
          </p:cNvGraphicFramePr>
          <p:nvPr/>
        </p:nvGraphicFramePr>
        <p:xfrm>
          <a:off x="7211695" y="5468620"/>
          <a:ext cx="312420" cy="408305"/>
        </p:xfrm>
        <a:graphic>
          <a:graphicData uri="http://schemas.openxmlformats.org/presentationml/2006/ole">
            <mc:AlternateContent xmlns:mc="http://schemas.openxmlformats.org/markup-compatibility/2006">
              <mc:Choice xmlns:v="urn:schemas-microsoft-com:vml" Requires="v">
                <p:oleObj spid="_x0000_s242" name="" r:id="rId59" imgW="165100" imgH="215900" progId="Equation.KSEE3">
                  <p:embed/>
                </p:oleObj>
              </mc:Choice>
              <mc:Fallback>
                <p:oleObj name="" r:id="rId59" imgW="165100" imgH="215900" progId="Equation.KSEE3">
                  <p:embed/>
                  <p:pic>
                    <p:nvPicPr>
                      <p:cNvPr id="0" name="图片 3075"/>
                      <p:cNvPicPr/>
                      <p:nvPr/>
                    </p:nvPicPr>
                    <p:blipFill>
                      <a:blip r:embed="rId10"/>
                      <a:stretch>
                        <a:fillRect/>
                      </a:stretch>
                    </p:blipFill>
                    <p:spPr>
                      <a:xfrm>
                        <a:off x="7211695" y="5468620"/>
                        <a:ext cx="312420" cy="408305"/>
                      </a:xfrm>
                      <a:prstGeom prst="rect">
                        <a:avLst/>
                      </a:prstGeom>
                      <a:noFill/>
                      <a:ln w="38100">
                        <a:noFill/>
                        <a:miter/>
                      </a:ln>
                    </p:spPr>
                  </p:pic>
                </p:oleObj>
              </mc:Fallback>
            </mc:AlternateContent>
          </a:graphicData>
        </a:graphic>
      </p:graphicFrame>
      <p:graphicFrame>
        <p:nvGraphicFramePr>
          <p:cNvPr id="243" name="表格 242"/>
          <p:cNvGraphicFramePr/>
          <p:nvPr>
            <p:custDataLst>
              <p:tags r:id="rId60"/>
            </p:custDataLst>
          </p:nvPr>
        </p:nvGraphicFramePr>
        <p:xfrm>
          <a:off x="8435340" y="551878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[6]</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44" name="对象 -2147482620"/>
          <p:cNvGraphicFramePr>
            <a:graphicFrameLocks noChangeAspect="1"/>
          </p:cNvGraphicFramePr>
          <p:nvPr/>
        </p:nvGraphicFramePr>
        <p:xfrm>
          <a:off x="8976043" y="5876608"/>
          <a:ext cx="438785" cy="337820"/>
        </p:xfrm>
        <a:graphic>
          <a:graphicData uri="http://schemas.openxmlformats.org/presentationml/2006/ole">
            <mc:AlternateContent xmlns:mc="http://schemas.openxmlformats.org/markup-compatibility/2006">
              <mc:Choice xmlns:v="urn:schemas-microsoft-com:vml" Requires="v">
                <p:oleObj spid="_x0000_s245" name="" r:id="rId61" imgW="330200" imgH="254000" progId="Equation.KSEE3">
                  <p:embed/>
                </p:oleObj>
              </mc:Choice>
              <mc:Fallback>
                <p:oleObj name="" r:id="rId61" imgW="330200" imgH="254000" progId="Equation.KSEE3">
                  <p:embed/>
                  <p:pic>
                    <p:nvPicPr>
                      <p:cNvPr id="0" name="图片 3075"/>
                      <p:cNvPicPr/>
                      <p:nvPr/>
                    </p:nvPicPr>
                    <p:blipFill>
                      <a:blip r:embed="rId62"/>
                      <a:stretch>
                        <a:fillRect/>
                      </a:stretch>
                    </p:blipFill>
                    <p:spPr>
                      <a:xfrm>
                        <a:off x="8976043" y="5876608"/>
                        <a:ext cx="438785" cy="337820"/>
                      </a:xfrm>
                      <a:prstGeom prst="rect">
                        <a:avLst/>
                      </a:prstGeom>
                      <a:noFill/>
                      <a:ln w="38100">
                        <a:noFill/>
                        <a:miter/>
                      </a:ln>
                    </p:spPr>
                  </p:pic>
                </p:oleObj>
              </mc:Fallback>
            </mc:AlternateContent>
          </a:graphicData>
        </a:graphic>
      </p:graphicFrame>
      <p:graphicFrame>
        <p:nvGraphicFramePr>
          <p:cNvPr id="246" name="对象 -2147482620"/>
          <p:cNvGraphicFramePr>
            <a:graphicFrameLocks noChangeAspect="1"/>
          </p:cNvGraphicFramePr>
          <p:nvPr/>
        </p:nvGraphicFramePr>
        <p:xfrm>
          <a:off x="8606790" y="5463540"/>
          <a:ext cx="312420" cy="408305"/>
        </p:xfrm>
        <a:graphic>
          <a:graphicData uri="http://schemas.openxmlformats.org/presentationml/2006/ole">
            <mc:AlternateContent xmlns:mc="http://schemas.openxmlformats.org/markup-compatibility/2006">
              <mc:Choice xmlns:v="urn:schemas-microsoft-com:vml" Requires="v">
                <p:oleObj spid="_x0000_s247" name="" r:id="rId63" imgW="165100" imgH="215900" progId="Equation.KSEE3">
                  <p:embed/>
                </p:oleObj>
              </mc:Choice>
              <mc:Fallback>
                <p:oleObj name="" r:id="rId63" imgW="165100" imgH="215900" progId="Equation.KSEE3">
                  <p:embed/>
                  <p:pic>
                    <p:nvPicPr>
                      <p:cNvPr id="0" name="图片 3075"/>
                      <p:cNvPicPr/>
                      <p:nvPr/>
                    </p:nvPicPr>
                    <p:blipFill>
                      <a:blip r:embed="rId10"/>
                      <a:stretch>
                        <a:fillRect/>
                      </a:stretch>
                    </p:blipFill>
                    <p:spPr>
                      <a:xfrm>
                        <a:off x="8606790" y="5463540"/>
                        <a:ext cx="312420" cy="408305"/>
                      </a:xfrm>
                      <a:prstGeom prst="rect">
                        <a:avLst/>
                      </a:prstGeom>
                      <a:noFill/>
                      <a:ln w="38100">
                        <a:noFill/>
                        <a:miter/>
                      </a:ln>
                    </p:spPr>
                  </p:pic>
                </p:oleObj>
              </mc:Fallback>
            </mc:AlternateContent>
          </a:graphicData>
        </a:graphic>
      </p:graphicFrame>
      <p:graphicFrame>
        <p:nvGraphicFramePr>
          <p:cNvPr id="248" name="表格 247"/>
          <p:cNvGraphicFramePr/>
          <p:nvPr>
            <p:custDataLst>
              <p:tags r:id="rId64"/>
            </p:custDataLst>
          </p:nvPr>
        </p:nvGraphicFramePr>
        <p:xfrm>
          <a:off x="10060940" y="5523865"/>
          <a:ext cx="1320800" cy="626745"/>
        </p:xfrm>
        <a:graphic>
          <a:graphicData uri="http://schemas.openxmlformats.org/drawingml/2006/table">
            <a:tbl>
              <a:tblPr firstRow="1" bandRow="1">
                <a:tableStyleId>{5940675A-B579-460E-94D1-54222C63F5DA}</a:tableStyleId>
              </a:tblPr>
              <a:tblGrid>
                <a:gridCol w="641985"/>
                <a:gridCol w="678815"/>
              </a:tblGrid>
              <a:tr h="365760">
                <a:tc>
                  <a:txBody>
                    <a:bodyPr/>
                    <a:p>
                      <a:pPr indent="0">
                        <a:buNone/>
                      </a:pPr>
                      <a:r>
                        <a:rPr lang="en-US" altLang="en-US" sz="1000" b="0">
                          <a:latin typeface="微软雅黑" panose="020B0503020204020204" charset="-122"/>
                          <a:ea typeface="微软雅黑" panose="020B0503020204020204" charset="-122"/>
                          <a:cs typeface="微软雅黑" panose="020B0503020204020204" charset="-122"/>
                        </a:rPr>
                        <a:t>           </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微软雅黑" panose="020B0503020204020204" charset="-122"/>
                          <a:ea typeface="微软雅黑" panose="020B0503020204020204" charset="-122"/>
                          <a:cs typeface="微软雅黑" panose="020B0503020204020204" charset="-122"/>
                        </a:rPr>
                        <a:t> </a:t>
                      </a:r>
                      <a:endParaRPr lang="en-US" sz="1000" b="0">
                        <a:latin typeface="微软雅黑" panose="020B0503020204020204" charset="-122"/>
                        <a:ea typeface="微软雅黑" panose="020B0503020204020204" charset="-122"/>
                        <a:cs typeface="微软雅黑" panose="020B0503020204020204" charset="-122"/>
                      </a:endParaRPr>
                    </a:p>
                    <a:p>
                      <a:pPr indent="0">
                        <a:buNone/>
                      </a:pPr>
                      <a:r>
                        <a:rPr lang="en-US" altLang="en-US" sz="1000" b="0">
                          <a:latin typeface="微软雅黑" panose="020B0503020204020204" charset="-122"/>
                          <a:ea typeface="微软雅黑" panose="020B0503020204020204" charset="-122"/>
                          <a:cs typeface="微软雅黑" panose="020B0503020204020204" charset="-122"/>
                        </a:rPr>
                        <a:t>    </a:t>
                      </a:r>
                      <a:r>
                        <a:rPr lang="en-US" altLang="en-US" sz="1400" b="0">
                          <a:latin typeface="微软雅黑" panose="020B0503020204020204" charset="-122"/>
                          <a:ea typeface="微软雅黑" panose="020B0503020204020204" charset="-122"/>
                          <a:cs typeface="微软雅黑" panose="020B0503020204020204" charset="-122"/>
                        </a:rPr>
                        <a:t> [7]</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0985">
                <a:tc gridSpan="2">
                  <a:txBody>
                    <a:bodyPr/>
                    <a:p>
                      <a:pPr indent="0">
                        <a:buNone/>
                      </a:pP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49" name="对象 -2147482620"/>
          <p:cNvGraphicFramePr>
            <a:graphicFrameLocks noChangeAspect="1"/>
          </p:cNvGraphicFramePr>
          <p:nvPr/>
        </p:nvGraphicFramePr>
        <p:xfrm>
          <a:off x="10601643" y="5881688"/>
          <a:ext cx="438785" cy="337820"/>
        </p:xfrm>
        <a:graphic>
          <a:graphicData uri="http://schemas.openxmlformats.org/presentationml/2006/ole">
            <mc:AlternateContent xmlns:mc="http://schemas.openxmlformats.org/markup-compatibility/2006">
              <mc:Choice xmlns:v="urn:schemas-microsoft-com:vml" Requires="v">
                <p:oleObj spid="_x0000_s250" name="" r:id="rId65" imgW="330200" imgH="254000" progId="Equation.KSEE3">
                  <p:embed/>
                </p:oleObj>
              </mc:Choice>
              <mc:Fallback>
                <p:oleObj name="" r:id="rId65" imgW="330200" imgH="254000" progId="Equation.KSEE3">
                  <p:embed/>
                  <p:pic>
                    <p:nvPicPr>
                      <p:cNvPr id="0" name="图片 3075"/>
                      <p:cNvPicPr/>
                      <p:nvPr/>
                    </p:nvPicPr>
                    <p:blipFill>
                      <a:blip r:embed="rId66"/>
                      <a:stretch>
                        <a:fillRect/>
                      </a:stretch>
                    </p:blipFill>
                    <p:spPr>
                      <a:xfrm>
                        <a:off x="10601643" y="5881688"/>
                        <a:ext cx="438785" cy="337820"/>
                      </a:xfrm>
                      <a:prstGeom prst="rect">
                        <a:avLst/>
                      </a:prstGeom>
                      <a:noFill/>
                      <a:ln w="38100">
                        <a:noFill/>
                        <a:miter/>
                      </a:ln>
                    </p:spPr>
                  </p:pic>
                </p:oleObj>
              </mc:Fallback>
            </mc:AlternateContent>
          </a:graphicData>
        </a:graphic>
      </p:graphicFrame>
      <p:graphicFrame>
        <p:nvGraphicFramePr>
          <p:cNvPr id="251" name="对象 -2147482620"/>
          <p:cNvGraphicFramePr>
            <a:graphicFrameLocks noChangeAspect="1"/>
          </p:cNvGraphicFramePr>
          <p:nvPr/>
        </p:nvGraphicFramePr>
        <p:xfrm>
          <a:off x="10232390" y="5468620"/>
          <a:ext cx="312420" cy="408305"/>
        </p:xfrm>
        <a:graphic>
          <a:graphicData uri="http://schemas.openxmlformats.org/presentationml/2006/ole">
            <mc:AlternateContent xmlns:mc="http://schemas.openxmlformats.org/markup-compatibility/2006">
              <mc:Choice xmlns:v="urn:schemas-microsoft-com:vml" Requires="v">
                <p:oleObj spid="_x0000_s252" name="" r:id="rId67" imgW="165100" imgH="215900" progId="Equation.KSEE3">
                  <p:embed/>
                </p:oleObj>
              </mc:Choice>
              <mc:Fallback>
                <p:oleObj name="" r:id="rId67" imgW="165100" imgH="215900" progId="Equation.KSEE3">
                  <p:embed/>
                  <p:pic>
                    <p:nvPicPr>
                      <p:cNvPr id="0" name="图片 3075"/>
                      <p:cNvPicPr/>
                      <p:nvPr/>
                    </p:nvPicPr>
                    <p:blipFill>
                      <a:blip r:embed="rId10"/>
                      <a:stretch>
                        <a:fillRect/>
                      </a:stretch>
                    </p:blipFill>
                    <p:spPr>
                      <a:xfrm>
                        <a:off x="10232390" y="5468620"/>
                        <a:ext cx="312420" cy="408305"/>
                      </a:xfrm>
                      <a:prstGeom prst="rect">
                        <a:avLst/>
                      </a:prstGeom>
                      <a:noFill/>
                      <a:ln w="38100">
                        <a:noFill/>
                        <a:miter/>
                      </a:ln>
                    </p:spPr>
                  </p:pic>
                </p:oleObj>
              </mc:Fallback>
            </mc:AlternateContent>
          </a:graphicData>
        </a:graphic>
      </p:graphicFrame>
      <p:cxnSp>
        <p:nvCxnSpPr>
          <p:cNvPr id="253" name="直接连接符 252"/>
          <p:cNvCxnSpPr>
            <a:stCxn id="92" idx="0"/>
          </p:cNvCxnSpPr>
          <p:nvPr/>
        </p:nvCxnSpPr>
        <p:spPr>
          <a:xfrm flipV="1">
            <a:off x="749300" y="4312920"/>
            <a:ext cx="1750060" cy="1205865"/>
          </a:xfrm>
          <a:prstGeom prst="line">
            <a:avLst/>
          </a:prstGeom>
        </p:spPr>
        <p:style>
          <a:lnRef idx="3">
            <a:schemeClr val="dk1"/>
          </a:lnRef>
          <a:fillRef idx="0">
            <a:schemeClr val="dk1"/>
          </a:fillRef>
          <a:effectRef idx="2">
            <a:schemeClr val="dk1"/>
          </a:effectRef>
          <a:fontRef idx="minor">
            <a:schemeClr val="tx1"/>
          </a:fontRef>
        </p:style>
      </p:cxnSp>
      <p:cxnSp>
        <p:nvCxnSpPr>
          <p:cNvPr id="254" name="直接连接符 253"/>
          <p:cNvCxnSpPr>
            <a:endCxn id="218" idx="0"/>
          </p:cNvCxnSpPr>
          <p:nvPr/>
        </p:nvCxnSpPr>
        <p:spPr>
          <a:xfrm flipH="1">
            <a:off x="2156460" y="4323080"/>
            <a:ext cx="322580" cy="1195705"/>
          </a:xfrm>
          <a:prstGeom prst="line">
            <a:avLst/>
          </a:prstGeom>
        </p:spPr>
        <p:style>
          <a:lnRef idx="3">
            <a:schemeClr val="dk1"/>
          </a:lnRef>
          <a:fillRef idx="0">
            <a:schemeClr val="dk1"/>
          </a:fillRef>
          <a:effectRef idx="2">
            <a:schemeClr val="dk1"/>
          </a:effectRef>
          <a:fontRef idx="minor">
            <a:schemeClr val="tx1"/>
          </a:fontRef>
        </p:style>
      </p:cxnSp>
      <p:cxnSp>
        <p:nvCxnSpPr>
          <p:cNvPr id="255" name="直接连接符 254"/>
          <p:cNvCxnSpPr>
            <a:endCxn id="223" idx="0"/>
          </p:cNvCxnSpPr>
          <p:nvPr/>
        </p:nvCxnSpPr>
        <p:spPr>
          <a:xfrm flipH="1">
            <a:off x="3563620" y="4292600"/>
            <a:ext cx="774700" cy="1231265"/>
          </a:xfrm>
          <a:prstGeom prst="line">
            <a:avLst/>
          </a:prstGeom>
        </p:spPr>
        <p:style>
          <a:lnRef idx="3">
            <a:schemeClr val="dk1"/>
          </a:lnRef>
          <a:fillRef idx="0">
            <a:schemeClr val="dk1"/>
          </a:fillRef>
          <a:effectRef idx="2">
            <a:schemeClr val="dk1"/>
          </a:effectRef>
          <a:fontRef idx="minor">
            <a:schemeClr val="tx1"/>
          </a:fontRef>
        </p:style>
      </p:cxnSp>
      <p:cxnSp>
        <p:nvCxnSpPr>
          <p:cNvPr id="256" name="直接连接符 255"/>
          <p:cNvCxnSpPr>
            <a:endCxn id="228" idx="0"/>
          </p:cNvCxnSpPr>
          <p:nvPr/>
        </p:nvCxnSpPr>
        <p:spPr>
          <a:xfrm>
            <a:off x="4338320" y="4323080"/>
            <a:ext cx="601980" cy="1200785"/>
          </a:xfrm>
          <a:prstGeom prst="line">
            <a:avLst/>
          </a:prstGeom>
        </p:spPr>
        <p:style>
          <a:lnRef idx="3">
            <a:schemeClr val="dk1"/>
          </a:lnRef>
          <a:fillRef idx="0">
            <a:schemeClr val="dk1"/>
          </a:fillRef>
          <a:effectRef idx="2">
            <a:schemeClr val="dk1"/>
          </a:effectRef>
          <a:fontRef idx="minor">
            <a:schemeClr val="tx1"/>
          </a:fontRef>
        </p:style>
      </p:cxnSp>
      <p:cxnSp>
        <p:nvCxnSpPr>
          <p:cNvPr id="257" name="直接连接符 256"/>
          <p:cNvCxnSpPr>
            <a:stCxn id="29" idx="2"/>
            <a:endCxn id="233" idx="0"/>
          </p:cNvCxnSpPr>
          <p:nvPr/>
        </p:nvCxnSpPr>
        <p:spPr>
          <a:xfrm>
            <a:off x="6230620" y="4417060"/>
            <a:ext cx="76200" cy="1101725"/>
          </a:xfrm>
          <a:prstGeom prst="line">
            <a:avLst/>
          </a:prstGeom>
        </p:spPr>
        <p:style>
          <a:lnRef idx="3">
            <a:schemeClr val="dk1"/>
          </a:lnRef>
          <a:fillRef idx="0">
            <a:schemeClr val="dk1"/>
          </a:fillRef>
          <a:effectRef idx="2">
            <a:schemeClr val="dk1"/>
          </a:effectRef>
          <a:fontRef idx="minor">
            <a:schemeClr val="tx1"/>
          </a:fontRef>
        </p:style>
      </p:cxnSp>
      <p:cxnSp>
        <p:nvCxnSpPr>
          <p:cNvPr id="258" name="直接连接符 257"/>
          <p:cNvCxnSpPr>
            <a:stCxn id="29" idx="2"/>
            <a:endCxn id="238" idx="0"/>
          </p:cNvCxnSpPr>
          <p:nvPr/>
        </p:nvCxnSpPr>
        <p:spPr>
          <a:xfrm>
            <a:off x="6230620" y="4417060"/>
            <a:ext cx="1470025" cy="1106805"/>
          </a:xfrm>
          <a:prstGeom prst="line">
            <a:avLst/>
          </a:prstGeom>
        </p:spPr>
        <p:style>
          <a:lnRef idx="3">
            <a:schemeClr val="dk1"/>
          </a:lnRef>
          <a:fillRef idx="0">
            <a:schemeClr val="dk1"/>
          </a:fillRef>
          <a:effectRef idx="2">
            <a:schemeClr val="dk1"/>
          </a:effectRef>
          <a:fontRef idx="minor">
            <a:schemeClr val="tx1"/>
          </a:fontRef>
        </p:style>
      </p:cxnSp>
      <p:cxnSp>
        <p:nvCxnSpPr>
          <p:cNvPr id="259" name="直接连接符 258"/>
          <p:cNvCxnSpPr>
            <a:endCxn id="243" idx="0"/>
          </p:cNvCxnSpPr>
          <p:nvPr/>
        </p:nvCxnSpPr>
        <p:spPr>
          <a:xfrm>
            <a:off x="8158480" y="4363720"/>
            <a:ext cx="937260" cy="1155065"/>
          </a:xfrm>
          <a:prstGeom prst="line">
            <a:avLst/>
          </a:prstGeom>
        </p:spPr>
        <p:style>
          <a:lnRef idx="3">
            <a:schemeClr val="dk1"/>
          </a:lnRef>
          <a:fillRef idx="0">
            <a:schemeClr val="dk1"/>
          </a:fillRef>
          <a:effectRef idx="2">
            <a:schemeClr val="dk1"/>
          </a:effectRef>
          <a:fontRef idx="minor">
            <a:schemeClr val="tx1"/>
          </a:fontRef>
        </p:style>
      </p:cxnSp>
      <p:cxnSp>
        <p:nvCxnSpPr>
          <p:cNvPr id="260" name="直接连接符 259"/>
          <p:cNvCxnSpPr>
            <a:endCxn id="248" idx="0"/>
          </p:cNvCxnSpPr>
          <p:nvPr/>
        </p:nvCxnSpPr>
        <p:spPr>
          <a:xfrm>
            <a:off x="8158480" y="4384040"/>
            <a:ext cx="2562860" cy="1139825"/>
          </a:xfrm>
          <a:prstGeom prst="line">
            <a:avLst/>
          </a:prstGeom>
        </p:spPr>
        <p:style>
          <a:lnRef idx="3">
            <a:schemeClr val="dk1"/>
          </a:lnRef>
          <a:fillRef idx="0">
            <a:schemeClr val="dk1"/>
          </a:fillRef>
          <a:effectRef idx="2">
            <a:schemeClr val="dk1"/>
          </a:effectRef>
          <a:fontRef idx="minor">
            <a:schemeClr val="tx1"/>
          </a:fontRef>
        </p:style>
      </p:cxnSp>
      <p:cxnSp>
        <p:nvCxnSpPr>
          <p:cNvPr id="262" name="直接连接符 261"/>
          <p:cNvCxnSpPr>
            <a:endCxn id="8" idx="0"/>
          </p:cNvCxnSpPr>
          <p:nvPr/>
        </p:nvCxnSpPr>
        <p:spPr>
          <a:xfrm flipH="1">
            <a:off x="2505710" y="3307080"/>
            <a:ext cx="1405890" cy="395605"/>
          </a:xfrm>
          <a:prstGeom prst="line">
            <a:avLst/>
          </a:prstGeom>
        </p:spPr>
        <p:style>
          <a:lnRef idx="3">
            <a:schemeClr val="dk1"/>
          </a:lnRef>
          <a:fillRef idx="0">
            <a:schemeClr val="dk1"/>
          </a:fillRef>
          <a:effectRef idx="2">
            <a:schemeClr val="dk1"/>
          </a:effectRef>
          <a:fontRef idx="minor">
            <a:schemeClr val="tx1"/>
          </a:fontRef>
        </p:style>
      </p:cxnSp>
      <p:cxnSp>
        <p:nvCxnSpPr>
          <p:cNvPr id="263" name="直接连接符 262"/>
          <p:cNvCxnSpPr>
            <a:endCxn id="16" idx="0"/>
          </p:cNvCxnSpPr>
          <p:nvPr/>
        </p:nvCxnSpPr>
        <p:spPr>
          <a:xfrm>
            <a:off x="3870960" y="3276600"/>
            <a:ext cx="474980" cy="426085"/>
          </a:xfrm>
          <a:prstGeom prst="line">
            <a:avLst/>
          </a:prstGeom>
        </p:spPr>
        <p:style>
          <a:lnRef idx="3">
            <a:schemeClr val="dk1"/>
          </a:lnRef>
          <a:fillRef idx="0">
            <a:schemeClr val="dk1"/>
          </a:fillRef>
          <a:effectRef idx="2">
            <a:schemeClr val="dk1"/>
          </a:effectRef>
          <a:fontRef idx="minor">
            <a:schemeClr val="tx1"/>
          </a:fontRef>
        </p:style>
      </p:cxnSp>
      <p:cxnSp>
        <p:nvCxnSpPr>
          <p:cNvPr id="264" name="直接连接符 263"/>
          <p:cNvCxnSpPr>
            <a:stCxn id="69" idx="2"/>
            <a:endCxn id="28" idx="0"/>
          </p:cNvCxnSpPr>
          <p:nvPr/>
        </p:nvCxnSpPr>
        <p:spPr>
          <a:xfrm flipH="1">
            <a:off x="6215380" y="3386455"/>
            <a:ext cx="502285" cy="316230"/>
          </a:xfrm>
          <a:prstGeom prst="line">
            <a:avLst/>
          </a:prstGeom>
        </p:spPr>
        <p:style>
          <a:lnRef idx="3">
            <a:schemeClr val="dk1"/>
          </a:lnRef>
          <a:fillRef idx="0">
            <a:schemeClr val="dk1"/>
          </a:fillRef>
          <a:effectRef idx="2">
            <a:schemeClr val="dk1"/>
          </a:effectRef>
          <a:fontRef idx="minor">
            <a:schemeClr val="tx1"/>
          </a:fontRef>
        </p:style>
      </p:cxnSp>
      <p:cxnSp>
        <p:nvCxnSpPr>
          <p:cNvPr id="265" name="直接连接符 264"/>
          <p:cNvCxnSpPr>
            <a:stCxn id="69" idx="2"/>
            <a:endCxn id="58" idx="0"/>
          </p:cNvCxnSpPr>
          <p:nvPr/>
        </p:nvCxnSpPr>
        <p:spPr>
          <a:xfrm>
            <a:off x="6717665" y="3386455"/>
            <a:ext cx="1396365" cy="316230"/>
          </a:xfrm>
          <a:prstGeom prst="line">
            <a:avLst/>
          </a:prstGeom>
        </p:spPr>
        <p:style>
          <a:lnRef idx="3">
            <a:schemeClr val="dk1"/>
          </a:lnRef>
          <a:fillRef idx="0">
            <a:schemeClr val="dk1"/>
          </a:fillRef>
          <a:effectRef idx="2">
            <a:schemeClr val="dk1"/>
          </a:effectRef>
          <a:fontRef idx="minor">
            <a:schemeClr val="tx1"/>
          </a:fontRef>
        </p:style>
      </p:cxnSp>
      <p:sp>
        <p:nvSpPr>
          <p:cNvPr id="268" name="文本框 267"/>
          <p:cNvSpPr txBox="1"/>
          <p:nvPr/>
        </p:nvSpPr>
        <p:spPr>
          <a:xfrm>
            <a:off x="615950" y="1319530"/>
            <a:ext cx="23291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t>Step4 </a:t>
            </a:r>
            <a:r>
              <a:rPr lang="zh-CN" altLang="en-US"/>
              <a:t>后处理</a:t>
            </a:r>
            <a:r>
              <a:rPr lang="en-US" altLang="zh-CN"/>
              <a:t>(PP)</a:t>
            </a:r>
            <a:endParaRPr lang="en-US" altLang="zh-CN"/>
          </a:p>
        </p:txBody>
      </p:sp>
      <p:sp>
        <p:nvSpPr>
          <p:cNvPr id="269" name="文本框 268"/>
          <p:cNvSpPr txBox="1"/>
          <p:nvPr/>
        </p:nvSpPr>
        <p:spPr>
          <a:xfrm>
            <a:off x="1056005" y="1826260"/>
            <a:ext cx="2011680" cy="506730"/>
          </a:xfrm>
          <a:prstGeom prst="rect">
            <a:avLst/>
          </a:prstGeom>
          <a:noFill/>
        </p:spPr>
        <p:txBody>
          <a:bodyPr wrap="none" rtlCol="0" anchor="t">
            <a:spAutoFit/>
          </a:bodyPr>
          <a:p>
            <a:pPr indent="0" algn="l">
              <a:lnSpc>
                <a:spcPct val="150000"/>
              </a:lnSpc>
              <a:buFont typeface="Wingdings" panose="05000000000000000000" pitchFamily="2" charset="2"/>
              <a:buNone/>
            </a:pPr>
            <a:r>
              <a:rPr lang="zh-CN" altLang="en-US"/>
              <a:t>非负化与加权平均</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par>
                                <p:cTn id="26" presetID="2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down)">
                                      <p:cBhvr>
                                        <p:cTn id="28" dur="500"/>
                                        <p:tgtEl>
                                          <p:spTgt spid="29"/>
                                        </p:tgtEl>
                                      </p:cBhvr>
                                    </p:animEffect>
                                  </p:childTnLst>
                                </p:cTn>
                              </p:par>
                              <p:par>
                                <p:cTn id="29" presetID="22" presetClass="entr" presetSubtype="4"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down)">
                                      <p:cBhvr>
                                        <p:cTn id="31" dur="500"/>
                                        <p:tgtEl>
                                          <p:spTgt spid="31"/>
                                        </p:tgtEl>
                                      </p:cBhvr>
                                    </p:animEffect>
                                  </p:childTnLst>
                                </p:cTn>
                              </p:par>
                              <p:par>
                                <p:cTn id="32" presetID="22" presetClass="entr" presetSubtype="4"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par>
                                <p:cTn id="35" presetID="22" presetClass="entr" presetSubtype="4"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down)">
                                      <p:cBhvr>
                                        <p:cTn id="37" dur="500"/>
                                        <p:tgtEl>
                                          <p:spTgt spid="62"/>
                                        </p:tgtEl>
                                      </p:cBhvr>
                                    </p:animEffect>
                                  </p:childTnLst>
                                </p:cTn>
                              </p:par>
                              <p:par>
                                <p:cTn id="38" presetID="22" presetClass="entr" presetSubtype="4"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par>
                                <p:cTn id="41" presetID="22" presetClass="entr" presetSubtype="4"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down)">
                                      <p:cBhvr>
                                        <p:cTn id="43" dur="500"/>
                                        <p:tgtEl>
                                          <p:spTgt spid="92"/>
                                        </p:tgtEl>
                                      </p:cBhvr>
                                    </p:animEffect>
                                  </p:childTnLst>
                                </p:cTn>
                              </p:par>
                              <p:par>
                                <p:cTn id="44" presetID="22" presetClass="entr" presetSubtype="4" fill="hold" nodeType="with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wipe(down)">
                                      <p:cBhvr>
                                        <p:cTn id="46" dur="500"/>
                                        <p:tgtEl>
                                          <p:spTgt spid="101"/>
                                        </p:tgtEl>
                                      </p:cBhvr>
                                    </p:animEffect>
                                  </p:childTnLst>
                                </p:cTn>
                              </p:par>
                              <p:par>
                                <p:cTn id="47" presetID="22" presetClass="entr" presetSubtype="4" fill="hold" nodeType="with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ipe(down)">
                                      <p:cBhvr>
                                        <p:cTn id="49" dur="500"/>
                                        <p:tgtEl>
                                          <p:spTgt spid="127"/>
                                        </p:tgtEl>
                                      </p:cBhvr>
                                    </p:animEffect>
                                  </p:childTnLst>
                                </p:cTn>
                              </p:par>
                              <p:par>
                                <p:cTn id="50" presetID="22" presetClass="entr" presetSubtype="4" fill="hold" nodeType="withEffect">
                                  <p:stCondLst>
                                    <p:cond delay="0"/>
                                  </p:stCondLst>
                                  <p:childTnLst>
                                    <p:set>
                                      <p:cBhvr>
                                        <p:cTn id="51" dur="1" fill="hold">
                                          <p:stCondLst>
                                            <p:cond delay="0"/>
                                          </p:stCondLst>
                                        </p:cTn>
                                        <p:tgtEl>
                                          <p:spTgt spid="218"/>
                                        </p:tgtEl>
                                        <p:attrNameLst>
                                          <p:attrName>style.visibility</p:attrName>
                                        </p:attrNameLst>
                                      </p:cBhvr>
                                      <p:to>
                                        <p:strVal val="visible"/>
                                      </p:to>
                                    </p:set>
                                    <p:animEffect transition="in" filter="wipe(down)">
                                      <p:cBhvr>
                                        <p:cTn id="52" dur="500"/>
                                        <p:tgtEl>
                                          <p:spTgt spid="218"/>
                                        </p:tgtEl>
                                      </p:cBhvr>
                                    </p:animEffect>
                                  </p:childTnLst>
                                </p:cTn>
                              </p:par>
                              <p:par>
                                <p:cTn id="53" presetID="22" presetClass="entr" presetSubtype="4" fill="hold" nodeType="withEffect">
                                  <p:stCondLst>
                                    <p:cond delay="0"/>
                                  </p:stCondLst>
                                  <p:childTnLst>
                                    <p:set>
                                      <p:cBhvr>
                                        <p:cTn id="54" dur="1" fill="hold">
                                          <p:stCondLst>
                                            <p:cond delay="0"/>
                                          </p:stCondLst>
                                        </p:cTn>
                                        <p:tgtEl>
                                          <p:spTgt spid="219"/>
                                        </p:tgtEl>
                                        <p:attrNameLst>
                                          <p:attrName>style.visibility</p:attrName>
                                        </p:attrNameLst>
                                      </p:cBhvr>
                                      <p:to>
                                        <p:strVal val="visible"/>
                                      </p:to>
                                    </p:set>
                                    <p:animEffect transition="in" filter="wipe(down)">
                                      <p:cBhvr>
                                        <p:cTn id="55" dur="500"/>
                                        <p:tgtEl>
                                          <p:spTgt spid="219"/>
                                        </p:tgtEl>
                                      </p:cBhvr>
                                    </p:animEffect>
                                  </p:childTnLst>
                                </p:cTn>
                              </p:par>
                              <p:par>
                                <p:cTn id="56" presetID="22" presetClass="entr" presetSubtype="4" fill="hold" nodeType="withEffect">
                                  <p:stCondLst>
                                    <p:cond delay="0"/>
                                  </p:stCondLst>
                                  <p:childTnLst>
                                    <p:set>
                                      <p:cBhvr>
                                        <p:cTn id="57" dur="1" fill="hold">
                                          <p:stCondLst>
                                            <p:cond delay="0"/>
                                          </p:stCondLst>
                                        </p:cTn>
                                        <p:tgtEl>
                                          <p:spTgt spid="221"/>
                                        </p:tgtEl>
                                        <p:attrNameLst>
                                          <p:attrName>style.visibility</p:attrName>
                                        </p:attrNameLst>
                                      </p:cBhvr>
                                      <p:to>
                                        <p:strVal val="visible"/>
                                      </p:to>
                                    </p:set>
                                    <p:animEffect transition="in" filter="wipe(down)">
                                      <p:cBhvr>
                                        <p:cTn id="58" dur="500"/>
                                        <p:tgtEl>
                                          <p:spTgt spid="221"/>
                                        </p:tgtEl>
                                      </p:cBhvr>
                                    </p:animEffect>
                                  </p:childTnLst>
                                </p:cTn>
                              </p:par>
                              <p:par>
                                <p:cTn id="59" presetID="22" presetClass="entr" presetSubtype="4" fill="hold" nodeType="withEffect">
                                  <p:stCondLst>
                                    <p:cond delay="0"/>
                                  </p:stCondLst>
                                  <p:childTnLst>
                                    <p:set>
                                      <p:cBhvr>
                                        <p:cTn id="60" dur="1" fill="hold">
                                          <p:stCondLst>
                                            <p:cond delay="0"/>
                                          </p:stCondLst>
                                        </p:cTn>
                                        <p:tgtEl>
                                          <p:spTgt spid="223"/>
                                        </p:tgtEl>
                                        <p:attrNameLst>
                                          <p:attrName>style.visibility</p:attrName>
                                        </p:attrNameLst>
                                      </p:cBhvr>
                                      <p:to>
                                        <p:strVal val="visible"/>
                                      </p:to>
                                    </p:set>
                                    <p:animEffect transition="in" filter="wipe(down)">
                                      <p:cBhvr>
                                        <p:cTn id="61" dur="500"/>
                                        <p:tgtEl>
                                          <p:spTgt spid="223"/>
                                        </p:tgtEl>
                                      </p:cBhvr>
                                    </p:animEffect>
                                  </p:childTnLst>
                                </p:cTn>
                              </p:par>
                              <p:par>
                                <p:cTn id="62" presetID="22" presetClass="entr" presetSubtype="4" fill="hold" nodeType="withEffect">
                                  <p:stCondLst>
                                    <p:cond delay="0"/>
                                  </p:stCondLst>
                                  <p:childTnLst>
                                    <p:set>
                                      <p:cBhvr>
                                        <p:cTn id="63" dur="1" fill="hold">
                                          <p:stCondLst>
                                            <p:cond delay="0"/>
                                          </p:stCondLst>
                                        </p:cTn>
                                        <p:tgtEl>
                                          <p:spTgt spid="224"/>
                                        </p:tgtEl>
                                        <p:attrNameLst>
                                          <p:attrName>style.visibility</p:attrName>
                                        </p:attrNameLst>
                                      </p:cBhvr>
                                      <p:to>
                                        <p:strVal val="visible"/>
                                      </p:to>
                                    </p:set>
                                    <p:animEffect transition="in" filter="wipe(down)">
                                      <p:cBhvr>
                                        <p:cTn id="64" dur="500"/>
                                        <p:tgtEl>
                                          <p:spTgt spid="224"/>
                                        </p:tgtEl>
                                      </p:cBhvr>
                                    </p:animEffect>
                                  </p:childTnLst>
                                </p:cTn>
                              </p:par>
                              <p:par>
                                <p:cTn id="65" presetID="22" presetClass="entr" presetSubtype="4" fill="hold" nodeType="withEffect">
                                  <p:stCondLst>
                                    <p:cond delay="0"/>
                                  </p:stCondLst>
                                  <p:childTnLst>
                                    <p:set>
                                      <p:cBhvr>
                                        <p:cTn id="66" dur="1" fill="hold">
                                          <p:stCondLst>
                                            <p:cond delay="0"/>
                                          </p:stCondLst>
                                        </p:cTn>
                                        <p:tgtEl>
                                          <p:spTgt spid="226"/>
                                        </p:tgtEl>
                                        <p:attrNameLst>
                                          <p:attrName>style.visibility</p:attrName>
                                        </p:attrNameLst>
                                      </p:cBhvr>
                                      <p:to>
                                        <p:strVal val="visible"/>
                                      </p:to>
                                    </p:set>
                                    <p:animEffect transition="in" filter="wipe(down)">
                                      <p:cBhvr>
                                        <p:cTn id="67" dur="500"/>
                                        <p:tgtEl>
                                          <p:spTgt spid="226"/>
                                        </p:tgtEl>
                                      </p:cBhvr>
                                    </p:animEffect>
                                  </p:childTnLst>
                                </p:cTn>
                              </p:par>
                              <p:par>
                                <p:cTn id="68" presetID="22" presetClass="entr" presetSubtype="4" fill="hold" nodeType="withEffect">
                                  <p:stCondLst>
                                    <p:cond delay="0"/>
                                  </p:stCondLst>
                                  <p:childTnLst>
                                    <p:set>
                                      <p:cBhvr>
                                        <p:cTn id="69" dur="1" fill="hold">
                                          <p:stCondLst>
                                            <p:cond delay="0"/>
                                          </p:stCondLst>
                                        </p:cTn>
                                        <p:tgtEl>
                                          <p:spTgt spid="228"/>
                                        </p:tgtEl>
                                        <p:attrNameLst>
                                          <p:attrName>style.visibility</p:attrName>
                                        </p:attrNameLst>
                                      </p:cBhvr>
                                      <p:to>
                                        <p:strVal val="visible"/>
                                      </p:to>
                                    </p:set>
                                    <p:animEffect transition="in" filter="wipe(down)">
                                      <p:cBhvr>
                                        <p:cTn id="70" dur="500"/>
                                        <p:tgtEl>
                                          <p:spTgt spid="228"/>
                                        </p:tgtEl>
                                      </p:cBhvr>
                                    </p:animEffect>
                                  </p:childTnLst>
                                </p:cTn>
                              </p:par>
                              <p:par>
                                <p:cTn id="71" presetID="22" presetClass="entr" presetSubtype="4" fill="hold" nodeType="withEffect">
                                  <p:stCondLst>
                                    <p:cond delay="0"/>
                                  </p:stCondLst>
                                  <p:childTnLst>
                                    <p:set>
                                      <p:cBhvr>
                                        <p:cTn id="72" dur="1" fill="hold">
                                          <p:stCondLst>
                                            <p:cond delay="0"/>
                                          </p:stCondLst>
                                        </p:cTn>
                                        <p:tgtEl>
                                          <p:spTgt spid="229"/>
                                        </p:tgtEl>
                                        <p:attrNameLst>
                                          <p:attrName>style.visibility</p:attrName>
                                        </p:attrNameLst>
                                      </p:cBhvr>
                                      <p:to>
                                        <p:strVal val="visible"/>
                                      </p:to>
                                    </p:set>
                                    <p:animEffect transition="in" filter="wipe(down)">
                                      <p:cBhvr>
                                        <p:cTn id="73" dur="500"/>
                                        <p:tgtEl>
                                          <p:spTgt spid="229"/>
                                        </p:tgtEl>
                                      </p:cBhvr>
                                    </p:animEffect>
                                  </p:childTnLst>
                                </p:cTn>
                              </p:par>
                              <p:par>
                                <p:cTn id="74" presetID="22" presetClass="entr" presetSubtype="4" fill="hold" nodeType="withEffect">
                                  <p:stCondLst>
                                    <p:cond delay="0"/>
                                  </p:stCondLst>
                                  <p:childTnLst>
                                    <p:set>
                                      <p:cBhvr>
                                        <p:cTn id="75" dur="1" fill="hold">
                                          <p:stCondLst>
                                            <p:cond delay="0"/>
                                          </p:stCondLst>
                                        </p:cTn>
                                        <p:tgtEl>
                                          <p:spTgt spid="231"/>
                                        </p:tgtEl>
                                        <p:attrNameLst>
                                          <p:attrName>style.visibility</p:attrName>
                                        </p:attrNameLst>
                                      </p:cBhvr>
                                      <p:to>
                                        <p:strVal val="visible"/>
                                      </p:to>
                                    </p:set>
                                    <p:animEffect transition="in" filter="wipe(down)">
                                      <p:cBhvr>
                                        <p:cTn id="76" dur="500"/>
                                        <p:tgtEl>
                                          <p:spTgt spid="231"/>
                                        </p:tgtEl>
                                      </p:cBhvr>
                                    </p:animEffect>
                                  </p:childTnLst>
                                </p:cTn>
                              </p:par>
                              <p:par>
                                <p:cTn id="77" presetID="22" presetClass="entr" presetSubtype="4" fill="hold" nodeType="withEffect">
                                  <p:stCondLst>
                                    <p:cond delay="0"/>
                                  </p:stCondLst>
                                  <p:childTnLst>
                                    <p:set>
                                      <p:cBhvr>
                                        <p:cTn id="78" dur="1" fill="hold">
                                          <p:stCondLst>
                                            <p:cond delay="0"/>
                                          </p:stCondLst>
                                        </p:cTn>
                                        <p:tgtEl>
                                          <p:spTgt spid="233"/>
                                        </p:tgtEl>
                                        <p:attrNameLst>
                                          <p:attrName>style.visibility</p:attrName>
                                        </p:attrNameLst>
                                      </p:cBhvr>
                                      <p:to>
                                        <p:strVal val="visible"/>
                                      </p:to>
                                    </p:set>
                                    <p:animEffect transition="in" filter="wipe(down)">
                                      <p:cBhvr>
                                        <p:cTn id="79" dur="500"/>
                                        <p:tgtEl>
                                          <p:spTgt spid="233"/>
                                        </p:tgtEl>
                                      </p:cBhvr>
                                    </p:animEffect>
                                  </p:childTnLst>
                                </p:cTn>
                              </p:par>
                              <p:par>
                                <p:cTn id="80" presetID="22" presetClass="entr" presetSubtype="4" fill="hold" nodeType="withEffect">
                                  <p:stCondLst>
                                    <p:cond delay="0"/>
                                  </p:stCondLst>
                                  <p:childTnLst>
                                    <p:set>
                                      <p:cBhvr>
                                        <p:cTn id="81" dur="1" fill="hold">
                                          <p:stCondLst>
                                            <p:cond delay="0"/>
                                          </p:stCondLst>
                                        </p:cTn>
                                        <p:tgtEl>
                                          <p:spTgt spid="234"/>
                                        </p:tgtEl>
                                        <p:attrNameLst>
                                          <p:attrName>style.visibility</p:attrName>
                                        </p:attrNameLst>
                                      </p:cBhvr>
                                      <p:to>
                                        <p:strVal val="visible"/>
                                      </p:to>
                                    </p:set>
                                    <p:animEffect transition="in" filter="wipe(down)">
                                      <p:cBhvr>
                                        <p:cTn id="82" dur="500"/>
                                        <p:tgtEl>
                                          <p:spTgt spid="234"/>
                                        </p:tgtEl>
                                      </p:cBhvr>
                                    </p:animEffect>
                                  </p:childTnLst>
                                </p:cTn>
                              </p:par>
                              <p:par>
                                <p:cTn id="83" presetID="22" presetClass="entr" presetSubtype="4" fill="hold" nodeType="withEffect">
                                  <p:stCondLst>
                                    <p:cond delay="0"/>
                                  </p:stCondLst>
                                  <p:childTnLst>
                                    <p:set>
                                      <p:cBhvr>
                                        <p:cTn id="84" dur="1" fill="hold">
                                          <p:stCondLst>
                                            <p:cond delay="0"/>
                                          </p:stCondLst>
                                        </p:cTn>
                                        <p:tgtEl>
                                          <p:spTgt spid="236"/>
                                        </p:tgtEl>
                                        <p:attrNameLst>
                                          <p:attrName>style.visibility</p:attrName>
                                        </p:attrNameLst>
                                      </p:cBhvr>
                                      <p:to>
                                        <p:strVal val="visible"/>
                                      </p:to>
                                    </p:set>
                                    <p:animEffect transition="in" filter="wipe(down)">
                                      <p:cBhvr>
                                        <p:cTn id="85" dur="500"/>
                                        <p:tgtEl>
                                          <p:spTgt spid="236"/>
                                        </p:tgtEl>
                                      </p:cBhvr>
                                    </p:animEffect>
                                  </p:childTnLst>
                                </p:cTn>
                              </p:par>
                              <p:par>
                                <p:cTn id="86" presetID="22" presetClass="entr" presetSubtype="4" fill="hold" nodeType="withEffect">
                                  <p:stCondLst>
                                    <p:cond delay="0"/>
                                  </p:stCondLst>
                                  <p:childTnLst>
                                    <p:set>
                                      <p:cBhvr>
                                        <p:cTn id="87" dur="1" fill="hold">
                                          <p:stCondLst>
                                            <p:cond delay="0"/>
                                          </p:stCondLst>
                                        </p:cTn>
                                        <p:tgtEl>
                                          <p:spTgt spid="238"/>
                                        </p:tgtEl>
                                        <p:attrNameLst>
                                          <p:attrName>style.visibility</p:attrName>
                                        </p:attrNameLst>
                                      </p:cBhvr>
                                      <p:to>
                                        <p:strVal val="visible"/>
                                      </p:to>
                                    </p:set>
                                    <p:animEffect transition="in" filter="wipe(down)">
                                      <p:cBhvr>
                                        <p:cTn id="88" dur="500"/>
                                        <p:tgtEl>
                                          <p:spTgt spid="238"/>
                                        </p:tgtEl>
                                      </p:cBhvr>
                                    </p:animEffect>
                                  </p:childTnLst>
                                </p:cTn>
                              </p:par>
                              <p:par>
                                <p:cTn id="89" presetID="22" presetClass="entr" presetSubtype="4" fill="hold" nodeType="withEffect">
                                  <p:stCondLst>
                                    <p:cond delay="0"/>
                                  </p:stCondLst>
                                  <p:childTnLst>
                                    <p:set>
                                      <p:cBhvr>
                                        <p:cTn id="90" dur="1" fill="hold">
                                          <p:stCondLst>
                                            <p:cond delay="0"/>
                                          </p:stCondLst>
                                        </p:cTn>
                                        <p:tgtEl>
                                          <p:spTgt spid="239"/>
                                        </p:tgtEl>
                                        <p:attrNameLst>
                                          <p:attrName>style.visibility</p:attrName>
                                        </p:attrNameLst>
                                      </p:cBhvr>
                                      <p:to>
                                        <p:strVal val="visible"/>
                                      </p:to>
                                    </p:set>
                                    <p:animEffect transition="in" filter="wipe(down)">
                                      <p:cBhvr>
                                        <p:cTn id="91" dur="500"/>
                                        <p:tgtEl>
                                          <p:spTgt spid="239"/>
                                        </p:tgtEl>
                                      </p:cBhvr>
                                    </p:animEffect>
                                  </p:childTnLst>
                                </p:cTn>
                              </p:par>
                              <p:par>
                                <p:cTn id="92" presetID="22" presetClass="entr" presetSubtype="4" fill="hold" nodeType="withEffect">
                                  <p:stCondLst>
                                    <p:cond delay="0"/>
                                  </p:stCondLst>
                                  <p:childTnLst>
                                    <p:set>
                                      <p:cBhvr>
                                        <p:cTn id="93" dur="1" fill="hold">
                                          <p:stCondLst>
                                            <p:cond delay="0"/>
                                          </p:stCondLst>
                                        </p:cTn>
                                        <p:tgtEl>
                                          <p:spTgt spid="241"/>
                                        </p:tgtEl>
                                        <p:attrNameLst>
                                          <p:attrName>style.visibility</p:attrName>
                                        </p:attrNameLst>
                                      </p:cBhvr>
                                      <p:to>
                                        <p:strVal val="visible"/>
                                      </p:to>
                                    </p:set>
                                    <p:animEffect transition="in" filter="wipe(down)">
                                      <p:cBhvr>
                                        <p:cTn id="94" dur="500"/>
                                        <p:tgtEl>
                                          <p:spTgt spid="241"/>
                                        </p:tgtEl>
                                      </p:cBhvr>
                                    </p:animEffect>
                                  </p:childTnLst>
                                </p:cTn>
                              </p:par>
                              <p:par>
                                <p:cTn id="95" presetID="22" presetClass="entr" presetSubtype="4" fill="hold" nodeType="withEffect">
                                  <p:stCondLst>
                                    <p:cond delay="0"/>
                                  </p:stCondLst>
                                  <p:childTnLst>
                                    <p:set>
                                      <p:cBhvr>
                                        <p:cTn id="96" dur="1" fill="hold">
                                          <p:stCondLst>
                                            <p:cond delay="0"/>
                                          </p:stCondLst>
                                        </p:cTn>
                                        <p:tgtEl>
                                          <p:spTgt spid="243"/>
                                        </p:tgtEl>
                                        <p:attrNameLst>
                                          <p:attrName>style.visibility</p:attrName>
                                        </p:attrNameLst>
                                      </p:cBhvr>
                                      <p:to>
                                        <p:strVal val="visible"/>
                                      </p:to>
                                    </p:set>
                                    <p:animEffect transition="in" filter="wipe(down)">
                                      <p:cBhvr>
                                        <p:cTn id="97" dur="500"/>
                                        <p:tgtEl>
                                          <p:spTgt spid="243"/>
                                        </p:tgtEl>
                                      </p:cBhvr>
                                    </p:animEffect>
                                  </p:childTnLst>
                                </p:cTn>
                              </p:par>
                              <p:par>
                                <p:cTn id="98" presetID="22" presetClass="entr" presetSubtype="4" fill="hold" nodeType="withEffect">
                                  <p:stCondLst>
                                    <p:cond delay="0"/>
                                  </p:stCondLst>
                                  <p:childTnLst>
                                    <p:set>
                                      <p:cBhvr>
                                        <p:cTn id="99" dur="1" fill="hold">
                                          <p:stCondLst>
                                            <p:cond delay="0"/>
                                          </p:stCondLst>
                                        </p:cTn>
                                        <p:tgtEl>
                                          <p:spTgt spid="244"/>
                                        </p:tgtEl>
                                        <p:attrNameLst>
                                          <p:attrName>style.visibility</p:attrName>
                                        </p:attrNameLst>
                                      </p:cBhvr>
                                      <p:to>
                                        <p:strVal val="visible"/>
                                      </p:to>
                                    </p:set>
                                    <p:animEffect transition="in" filter="wipe(down)">
                                      <p:cBhvr>
                                        <p:cTn id="100" dur="500"/>
                                        <p:tgtEl>
                                          <p:spTgt spid="244"/>
                                        </p:tgtEl>
                                      </p:cBhvr>
                                    </p:animEffect>
                                  </p:childTnLst>
                                </p:cTn>
                              </p:par>
                              <p:par>
                                <p:cTn id="101" presetID="22" presetClass="entr" presetSubtype="4" fill="hold" nodeType="withEffect">
                                  <p:stCondLst>
                                    <p:cond delay="0"/>
                                  </p:stCondLst>
                                  <p:childTnLst>
                                    <p:set>
                                      <p:cBhvr>
                                        <p:cTn id="102" dur="1" fill="hold">
                                          <p:stCondLst>
                                            <p:cond delay="0"/>
                                          </p:stCondLst>
                                        </p:cTn>
                                        <p:tgtEl>
                                          <p:spTgt spid="246"/>
                                        </p:tgtEl>
                                        <p:attrNameLst>
                                          <p:attrName>style.visibility</p:attrName>
                                        </p:attrNameLst>
                                      </p:cBhvr>
                                      <p:to>
                                        <p:strVal val="visible"/>
                                      </p:to>
                                    </p:set>
                                    <p:animEffect transition="in" filter="wipe(down)">
                                      <p:cBhvr>
                                        <p:cTn id="103" dur="500"/>
                                        <p:tgtEl>
                                          <p:spTgt spid="246"/>
                                        </p:tgtEl>
                                      </p:cBhvr>
                                    </p:animEffect>
                                  </p:childTnLst>
                                </p:cTn>
                              </p:par>
                              <p:par>
                                <p:cTn id="104" presetID="22" presetClass="entr" presetSubtype="4" fill="hold" nodeType="withEffect">
                                  <p:stCondLst>
                                    <p:cond delay="0"/>
                                  </p:stCondLst>
                                  <p:childTnLst>
                                    <p:set>
                                      <p:cBhvr>
                                        <p:cTn id="105" dur="1" fill="hold">
                                          <p:stCondLst>
                                            <p:cond delay="0"/>
                                          </p:stCondLst>
                                        </p:cTn>
                                        <p:tgtEl>
                                          <p:spTgt spid="248"/>
                                        </p:tgtEl>
                                        <p:attrNameLst>
                                          <p:attrName>style.visibility</p:attrName>
                                        </p:attrNameLst>
                                      </p:cBhvr>
                                      <p:to>
                                        <p:strVal val="visible"/>
                                      </p:to>
                                    </p:set>
                                    <p:animEffect transition="in" filter="wipe(down)">
                                      <p:cBhvr>
                                        <p:cTn id="106" dur="500"/>
                                        <p:tgtEl>
                                          <p:spTgt spid="248"/>
                                        </p:tgtEl>
                                      </p:cBhvr>
                                    </p:animEffect>
                                  </p:childTnLst>
                                </p:cTn>
                              </p:par>
                              <p:par>
                                <p:cTn id="107" presetID="22" presetClass="entr" presetSubtype="4" fill="hold" nodeType="withEffect">
                                  <p:stCondLst>
                                    <p:cond delay="0"/>
                                  </p:stCondLst>
                                  <p:childTnLst>
                                    <p:set>
                                      <p:cBhvr>
                                        <p:cTn id="108" dur="1" fill="hold">
                                          <p:stCondLst>
                                            <p:cond delay="0"/>
                                          </p:stCondLst>
                                        </p:cTn>
                                        <p:tgtEl>
                                          <p:spTgt spid="249"/>
                                        </p:tgtEl>
                                        <p:attrNameLst>
                                          <p:attrName>style.visibility</p:attrName>
                                        </p:attrNameLst>
                                      </p:cBhvr>
                                      <p:to>
                                        <p:strVal val="visible"/>
                                      </p:to>
                                    </p:set>
                                    <p:animEffect transition="in" filter="wipe(down)">
                                      <p:cBhvr>
                                        <p:cTn id="109" dur="500"/>
                                        <p:tgtEl>
                                          <p:spTgt spid="249"/>
                                        </p:tgtEl>
                                      </p:cBhvr>
                                    </p:animEffect>
                                  </p:childTnLst>
                                </p:cTn>
                              </p:par>
                              <p:par>
                                <p:cTn id="110" presetID="22" presetClass="entr" presetSubtype="4" fill="hold" nodeType="withEffect">
                                  <p:stCondLst>
                                    <p:cond delay="0"/>
                                  </p:stCondLst>
                                  <p:childTnLst>
                                    <p:set>
                                      <p:cBhvr>
                                        <p:cTn id="111" dur="1" fill="hold">
                                          <p:stCondLst>
                                            <p:cond delay="0"/>
                                          </p:stCondLst>
                                        </p:cTn>
                                        <p:tgtEl>
                                          <p:spTgt spid="251"/>
                                        </p:tgtEl>
                                        <p:attrNameLst>
                                          <p:attrName>style.visibility</p:attrName>
                                        </p:attrNameLst>
                                      </p:cBhvr>
                                      <p:to>
                                        <p:strVal val="visible"/>
                                      </p:to>
                                    </p:set>
                                    <p:animEffect transition="in" filter="wipe(down)">
                                      <p:cBhvr>
                                        <p:cTn id="112" dur="500"/>
                                        <p:tgtEl>
                                          <p:spTgt spid="251"/>
                                        </p:tgtEl>
                                      </p:cBhvr>
                                    </p:animEffect>
                                  </p:childTnLst>
                                </p:cTn>
                              </p:par>
                              <p:par>
                                <p:cTn id="113" presetID="22" presetClass="entr" presetSubtype="4" fill="hold" nodeType="withEffect">
                                  <p:stCondLst>
                                    <p:cond delay="0"/>
                                  </p:stCondLst>
                                  <p:childTnLst>
                                    <p:set>
                                      <p:cBhvr>
                                        <p:cTn id="114" dur="1" fill="hold">
                                          <p:stCondLst>
                                            <p:cond delay="0"/>
                                          </p:stCondLst>
                                        </p:cTn>
                                        <p:tgtEl>
                                          <p:spTgt spid="253"/>
                                        </p:tgtEl>
                                        <p:attrNameLst>
                                          <p:attrName>style.visibility</p:attrName>
                                        </p:attrNameLst>
                                      </p:cBhvr>
                                      <p:to>
                                        <p:strVal val="visible"/>
                                      </p:to>
                                    </p:set>
                                    <p:animEffect transition="in" filter="wipe(down)">
                                      <p:cBhvr>
                                        <p:cTn id="115" dur="500"/>
                                        <p:tgtEl>
                                          <p:spTgt spid="253"/>
                                        </p:tgtEl>
                                      </p:cBhvr>
                                    </p:animEffect>
                                  </p:childTnLst>
                                </p:cTn>
                              </p:par>
                              <p:par>
                                <p:cTn id="116" presetID="22" presetClass="entr" presetSubtype="4" fill="hold" nodeType="withEffect">
                                  <p:stCondLst>
                                    <p:cond delay="0"/>
                                  </p:stCondLst>
                                  <p:childTnLst>
                                    <p:set>
                                      <p:cBhvr>
                                        <p:cTn id="117" dur="1" fill="hold">
                                          <p:stCondLst>
                                            <p:cond delay="0"/>
                                          </p:stCondLst>
                                        </p:cTn>
                                        <p:tgtEl>
                                          <p:spTgt spid="254"/>
                                        </p:tgtEl>
                                        <p:attrNameLst>
                                          <p:attrName>style.visibility</p:attrName>
                                        </p:attrNameLst>
                                      </p:cBhvr>
                                      <p:to>
                                        <p:strVal val="visible"/>
                                      </p:to>
                                    </p:set>
                                    <p:animEffect transition="in" filter="wipe(down)">
                                      <p:cBhvr>
                                        <p:cTn id="118" dur="500"/>
                                        <p:tgtEl>
                                          <p:spTgt spid="254"/>
                                        </p:tgtEl>
                                      </p:cBhvr>
                                    </p:animEffect>
                                  </p:childTnLst>
                                </p:cTn>
                              </p:par>
                              <p:par>
                                <p:cTn id="119" presetID="22" presetClass="entr" presetSubtype="4" fill="hold" nodeType="withEffect">
                                  <p:stCondLst>
                                    <p:cond delay="0"/>
                                  </p:stCondLst>
                                  <p:childTnLst>
                                    <p:set>
                                      <p:cBhvr>
                                        <p:cTn id="120" dur="1" fill="hold">
                                          <p:stCondLst>
                                            <p:cond delay="0"/>
                                          </p:stCondLst>
                                        </p:cTn>
                                        <p:tgtEl>
                                          <p:spTgt spid="255"/>
                                        </p:tgtEl>
                                        <p:attrNameLst>
                                          <p:attrName>style.visibility</p:attrName>
                                        </p:attrNameLst>
                                      </p:cBhvr>
                                      <p:to>
                                        <p:strVal val="visible"/>
                                      </p:to>
                                    </p:set>
                                    <p:animEffect transition="in" filter="wipe(down)">
                                      <p:cBhvr>
                                        <p:cTn id="121" dur="500"/>
                                        <p:tgtEl>
                                          <p:spTgt spid="255"/>
                                        </p:tgtEl>
                                      </p:cBhvr>
                                    </p:animEffect>
                                  </p:childTnLst>
                                </p:cTn>
                              </p:par>
                              <p:par>
                                <p:cTn id="122" presetID="22" presetClass="entr" presetSubtype="4" fill="hold" nodeType="withEffect">
                                  <p:stCondLst>
                                    <p:cond delay="0"/>
                                  </p:stCondLst>
                                  <p:childTnLst>
                                    <p:set>
                                      <p:cBhvr>
                                        <p:cTn id="123" dur="1" fill="hold">
                                          <p:stCondLst>
                                            <p:cond delay="0"/>
                                          </p:stCondLst>
                                        </p:cTn>
                                        <p:tgtEl>
                                          <p:spTgt spid="256"/>
                                        </p:tgtEl>
                                        <p:attrNameLst>
                                          <p:attrName>style.visibility</p:attrName>
                                        </p:attrNameLst>
                                      </p:cBhvr>
                                      <p:to>
                                        <p:strVal val="visible"/>
                                      </p:to>
                                    </p:set>
                                    <p:animEffect transition="in" filter="wipe(down)">
                                      <p:cBhvr>
                                        <p:cTn id="124" dur="500"/>
                                        <p:tgtEl>
                                          <p:spTgt spid="256"/>
                                        </p:tgtEl>
                                      </p:cBhvr>
                                    </p:animEffect>
                                  </p:childTnLst>
                                </p:cTn>
                              </p:par>
                              <p:par>
                                <p:cTn id="125" presetID="22" presetClass="entr" presetSubtype="4" fill="hold" nodeType="withEffect">
                                  <p:stCondLst>
                                    <p:cond delay="0"/>
                                  </p:stCondLst>
                                  <p:childTnLst>
                                    <p:set>
                                      <p:cBhvr>
                                        <p:cTn id="126" dur="1" fill="hold">
                                          <p:stCondLst>
                                            <p:cond delay="0"/>
                                          </p:stCondLst>
                                        </p:cTn>
                                        <p:tgtEl>
                                          <p:spTgt spid="257"/>
                                        </p:tgtEl>
                                        <p:attrNameLst>
                                          <p:attrName>style.visibility</p:attrName>
                                        </p:attrNameLst>
                                      </p:cBhvr>
                                      <p:to>
                                        <p:strVal val="visible"/>
                                      </p:to>
                                    </p:set>
                                    <p:animEffect transition="in" filter="wipe(down)">
                                      <p:cBhvr>
                                        <p:cTn id="127" dur="500"/>
                                        <p:tgtEl>
                                          <p:spTgt spid="257"/>
                                        </p:tgtEl>
                                      </p:cBhvr>
                                    </p:animEffect>
                                  </p:childTnLst>
                                </p:cTn>
                              </p:par>
                              <p:par>
                                <p:cTn id="128" presetID="22" presetClass="entr" presetSubtype="4" fill="hold" nodeType="withEffect">
                                  <p:stCondLst>
                                    <p:cond delay="0"/>
                                  </p:stCondLst>
                                  <p:childTnLst>
                                    <p:set>
                                      <p:cBhvr>
                                        <p:cTn id="129" dur="1" fill="hold">
                                          <p:stCondLst>
                                            <p:cond delay="0"/>
                                          </p:stCondLst>
                                        </p:cTn>
                                        <p:tgtEl>
                                          <p:spTgt spid="258"/>
                                        </p:tgtEl>
                                        <p:attrNameLst>
                                          <p:attrName>style.visibility</p:attrName>
                                        </p:attrNameLst>
                                      </p:cBhvr>
                                      <p:to>
                                        <p:strVal val="visible"/>
                                      </p:to>
                                    </p:set>
                                    <p:animEffect transition="in" filter="wipe(down)">
                                      <p:cBhvr>
                                        <p:cTn id="130" dur="500"/>
                                        <p:tgtEl>
                                          <p:spTgt spid="258"/>
                                        </p:tgtEl>
                                      </p:cBhvr>
                                    </p:animEffect>
                                  </p:childTnLst>
                                </p:cTn>
                              </p:par>
                              <p:par>
                                <p:cTn id="131" presetID="22" presetClass="entr" presetSubtype="4" fill="hold" nodeType="withEffect">
                                  <p:stCondLst>
                                    <p:cond delay="0"/>
                                  </p:stCondLst>
                                  <p:childTnLst>
                                    <p:set>
                                      <p:cBhvr>
                                        <p:cTn id="132" dur="1" fill="hold">
                                          <p:stCondLst>
                                            <p:cond delay="0"/>
                                          </p:stCondLst>
                                        </p:cTn>
                                        <p:tgtEl>
                                          <p:spTgt spid="259"/>
                                        </p:tgtEl>
                                        <p:attrNameLst>
                                          <p:attrName>style.visibility</p:attrName>
                                        </p:attrNameLst>
                                      </p:cBhvr>
                                      <p:to>
                                        <p:strVal val="visible"/>
                                      </p:to>
                                    </p:set>
                                    <p:animEffect transition="in" filter="wipe(down)">
                                      <p:cBhvr>
                                        <p:cTn id="133" dur="500"/>
                                        <p:tgtEl>
                                          <p:spTgt spid="259"/>
                                        </p:tgtEl>
                                      </p:cBhvr>
                                    </p:animEffect>
                                  </p:childTnLst>
                                </p:cTn>
                              </p:par>
                              <p:par>
                                <p:cTn id="134" presetID="22" presetClass="entr" presetSubtype="4" fill="hold" nodeType="withEffect">
                                  <p:stCondLst>
                                    <p:cond delay="0"/>
                                  </p:stCondLst>
                                  <p:childTnLst>
                                    <p:set>
                                      <p:cBhvr>
                                        <p:cTn id="135" dur="1" fill="hold">
                                          <p:stCondLst>
                                            <p:cond delay="0"/>
                                          </p:stCondLst>
                                        </p:cTn>
                                        <p:tgtEl>
                                          <p:spTgt spid="260"/>
                                        </p:tgtEl>
                                        <p:attrNameLst>
                                          <p:attrName>style.visibility</p:attrName>
                                        </p:attrNameLst>
                                      </p:cBhvr>
                                      <p:to>
                                        <p:strVal val="visible"/>
                                      </p:to>
                                    </p:set>
                                    <p:animEffect transition="in" filter="wipe(down)">
                                      <p:cBhvr>
                                        <p:cTn id="136" dur="500"/>
                                        <p:tgtEl>
                                          <p:spTgt spid="260"/>
                                        </p:tgtEl>
                                      </p:cBhvr>
                                    </p:animEffect>
                                  </p:childTnLst>
                                </p:cTn>
                              </p:par>
                              <p:par>
                                <p:cTn id="137" presetID="22" presetClass="entr" presetSubtype="4" fill="hold" nodeType="withEffect">
                                  <p:stCondLst>
                                    <p:cond delay="0"/>
                                  </p:stCondLst>
                                  <p:childTnLst>
                                    <p:set>
                                      <p:cBhvr>
                                        <p:cTn id="138" dur="1" fill="hold">
                                          <p:stCondLst>
                                            <p:cond delay="0"/>
                                          </p:stCondLst>
                                        </p:cTn>
                                        <p:tgtEl>
                                          <p:spTgt spid="265"/>
                                        </p:tgtEl>
                                        <p:attrNameLst>
                                          <p:attrName>style.visibility</p:attrName>
                                        </p:attrNameLst>
                                      </p:cBhvr>
                                      <p:to>
                                        <p:strVal val="visible"/>
                                      </p:to>
                                    </p:set>
                                    <p:animEffect transition="in" filter="wipe(down)">
                                      <p:cBhvr>
                                        <p:cTn id="139" dur="500"/>
                                        <p:tgtEl>
                                          <p:spTgt spid="265"/>
                                        </p:tgtEl>
                                      </p:cBhvr>
                                    </p:animEffect>
                                  </p:childTnLst>
                                </p:cTn>
                              </p:par>
                              <p:par>
                                <p:cTn id="140" presetID="22" presetClass="entr" presetSubtype="4" fill="hold" nodeType="withEffect">
                                  <p:stCondLst>
                                    <p:cond delay="0"/>
                                  </p:stCondLst>
                                  <p:childTnLst>
                                    <p:set>
                                      <p:cBhvr>
                                        <p:cTn id="141" dur="1" fill="hold">
                                          <p:stCondLst>
                                            <p:cond delay="0"/>
                                          </p:stCondLst>
                                        </p:cTn>
                                        <p:tgtEl>
                                          <p:spTgt spid="264"/>
                                        </p:tgtEl>
                                        <p:attrNameLst>
                                          <p:attrName>style.visibility</p:attrName>
                                        </p:attrNameLst>
                                      </p:cBhvr>
                                      <p:to>
                                        <p:strVal val="visible"/>
                                      </p:to>
                                    </p:set>
                                    <p:animEffect transition="in" filter="wipe(down)">
                                      <p:cBhvr>
                                        <p:cTn id="142" dur="500"/>
                                        <p:tgtEl>
                                          <p:spTgt spid="264"/>
                                        </p:tgtEl>
                                      </p:cBhvr>
                                    </p:animEffect>
                                  </p:childTnLst>
                                </p:cTn>
                              </p:par>
                              <p:par>
                                <p:cTn id="143" presetID="22" presetClass="entr" presetSubtype="4" fill="hold" nodeType="withEffect">
                                  <p:stCondLst>
                                    <p:cond delay="0"/>
                                  </p:stCondLst>
                                  <p:childTnLst>
                                    <p:set>
                                      <p:cBhvr>
                                        <p:cTn id="144" dur="1" fill="hold">
                                          <p:stCondLst>
                                            <p:cond delay="0"/>
                                          </p:stCondLst>
                                        </p:cTn>
                                        <p:tgtEl>
                                          <p:spTgt spid="263"/>
                                        </p:tgtEl>
                                        <p:attrNameLst>
                                          <p:attrName>style.visibility</p:attrName>
                                        </p:attrNameLst>
                                      </p:cBhvr>
                                      <p:to>
                                        <p:strVal val="visible"/>
                                      </p:to>
                                    </p:set>
                                    <p:animEffect transition="in" filter="wipe(down)">
                                      <p:cBhvr>
                                        <p:cTn id="145" dur="500"/>
                                        <p:tgtEl>
                                          <p:spTgt spid="263"/>
                                        </p:tgtEl>
                                      </p:cBhvr>
                                    </p:animEffect>
                                  </p:childTnLst>
                                </p:cTn>
                              </p:par>
                              <p:par>
                                <p:cTn id="146" presetID="22" presetClass="entr" presetSubtype="4" fill="hold" nodeType="withEffect">
                                  <p:stCondLst>
                                    <p:cond delay="0"/>
                                  </p:stCondLst>
                                  <p:childTnLst>
                                    <p:set>
                                      <p:cBhvr>
                                        <p:cTn id="147" dur="1" fill="hold">
                                          <p:stCondLst>
                                            <p:cond delay="0"/>
                                          </p:stCondLst>
                                        </p:cTn>
                                        <p:tgtEl>
                                          <p:spTgt spid="262"/>
                                        </p:tgtEl>
                                        <p:attrNameLst>
                                          <p:attrName>style.visibility</p:attrName>
                                        </p:attrNameLst>
                                      </p:cBhvr>
                                      <p:to>
                                        <p:strVal val="visible"/>
                                      </p:to>
                                    </p:set>
                                    <p:animEffect transition="in" filter="wipe(down)">
                                      <p:cBhvr>
                                        <p:cTn id="148" dur="5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5931" y="341494"/>
            <a:ext cx="5580413" cy="801918"/>
          </a:xfrm>
        </p:spPr>
        <p:txBody>
          <a:bodyPr>
            <a:normAutofit/>
          </a:bodyPr>
          <a:lstStyle/>
          <a:p>
            <a:r>
              <a:rPr lang="en-US" altLang="zh-CN" sz="4000" b="1" dirty="0">
                <a:sym typeface="+mn-ea"/>
              </a:rPr>
              <a:t>2.5 </a:t>
            </a:r>
            <a:r>
              <a:rPr lang="zh-CN" altLang="en-US" sz="4000" b="1" dirty="0">
                <a:sym typeface="+mn-ea"/>
              </a:rPr>
              <a:t>参数</a:t>
            </a:r>
            <a:r>
              <a:rPr lang="en-US" altLang="zh-CN" sz="4000" b="1" dirty="0">
                <a:sym typeface="+mn-ea"/>
              </a:rPr>
              <a:t>θ</a:t>
            </a:r>
            <a:r>
              <a:rPr lang="zh-CN" altLang="en-US" sz="4000" b="1" dirty="0">
                <a:sym typeface="+mn-ea"/>
              </a:rPr>
              <a:t>设置</a:t>
            </a:r>
            <a:endParaRPr lang="zh-CN" altLang="en-US"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4" name="表格 43"/>
          <p:cNvGraphicFramePr/>
          <p:nvPr>
            <p:custDataLst>
              <p:tags r:id="rId3"/>
            </p:custDataLst>
          </p:nvPr>
        </p:nvGraphicFramePr>
        <p:xfrm>
          <a:off x="5064760" y="1417955"/>
          <a:ext cx="1252855" cy="717550"/>
        </p:xfrm>
        <a:graphic>
          <a:graphicData uri="http://schemas.openxmlformats.org/drawingml/2006/table">
            <a:tbl>
              <a:tblPr firstRow="1" bandRow="1">
                <a:tableStyleId>{5940675A-B579-460E-94D1-54222C63F5DA}</a:tableStyleId>
              </a:tblPr>
              <a:tblGrid>
                <a:gridCol w="624205"/>
                <a:gridCol w="628650"/>
              </a:tblGrid>
              <a:tr h="3587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pic>
        <p:nvPicPr>
          <p:cNvPr id="58" name="图片 57"/>
          <p:cNvPicPr/>
          <p:nvPr/>
        </p:nvPicPr>
        <p:blipFill>
          <a:blip r:embed="rId4"/>
          <a:stretch>
            <a:fillRect/>
          </a:stretch>
        </p:blipFill>
        <p:spPr>
          <a:xfrm>
            <a:off x="5238750" y="1435735"/>
            <a:ext cx="215900" cy="311785"/>
          </a:xfrm>
          <a:prstGeom prst="rect">
            <a:avLst/>
          </a:prstGeom>
          <a:noFill/>
          <a:ln w="9525">
            <a:noFill/>
          </a:ln>
        </p:spPr>
      </p:pic>
      <p:graphicFrame>
        <p:nvGraphicFramePr>
          <p:cNvPr id="82" name="对象 -2147482618"/>
          <p:cNvGraphicFramePr>
            <a:graphicFrameLocks noChangeAspect="1"/>
          </p:cNvGraphicFramePr>
          <p:nvPr/>
        </p:nvGraphicFramePr>
        <p:xfrm>
          <a:off x="5582920" y="1784350"/>
          <a:ext cx="206375" cy="327660"/>
        </p:xfrm>
        <a:graphic>
          <a:graphicData uri="http://schemas.openxmlformats.org/presentationml/2006/ole">
            <mc:AlternateContent xmlns:mc="http://schemas.openxmlformats.org/markup-compatibility/2006">
              <mc:Choice xmlns:v="urn:schemas-microsoft-com:vml" Requires="v">
                <p:oleObj spid="_x0000_s83" name="" r:id="rId5" imgW="152400" imgH="241300" progId="Equation.KSEE3">
                  <p:embed/>
                </p:oleObj>
              </mc:Choice>
              <mc:Fallback>
                <p:oleObj name="" r:id="rId5" imgW="152400" imgH="241300" progId="Equation.KSEE3">
                  <p:embed/>
                  <p:pic>
                    <p:nvPicPr>
                      <p:cNvPr id="0" name="图片 25"/>
                      <p:cNvPicPr/>
                      <p:nvPr/>
                    </p:nvPicPr>
                    <p:blipFill>
                      <a:blip r:embed="rId6"/>
                      <a:stretch>
                        <a:fillRect/>
                      </a:stretch>
                    </p:blipFill>
                    <p:spPr>
                      <a:xfrm>
                        <a:off x="5582920" y="1784350"/>
                        <a:ext cx="206375" cy="327660"/>
                      </a:xfrm>
                      <a:prstGeom prst="rect">
                        <a:avLst/>
                      </a:prstGeom>
                      <a:noFill/>
                      <a:ln w="38100">
                        <a:noFill/>
                        <a:miter/>
                      </a:ln>
                    </p:spPr>
                  </p:pic>
                </p:oleObj>
              </mc:Fallback>
            </mc:AlternateContent>
          </a:graphicData>
        </a:graphic>
      </p:graphicFrame>
      <p:graphicFrame>
        <p:nvGraphicFramePr>
          <p:cNvPr id="84" name="对象 -2147482616"/>
          <p:cNvGraphicFramePr>
            <a:graphicFrameLocks noChangeAspect="1"/>
          </p:cNvGraphicFramePr>
          <p:nvPr/>
        </p:nvGraphicFramePr>
        <p:xfrm>
          <a:off x="5784215" y="1446530"/>
          <a:ext cx="533400" cy="328295"/>
        </p:xfrm>
        <a:graphic>
          <a:graphicData uri="http://schemas.openxmlformats.org/presentationml/2006/ole">
            <mc:AlternateContent xmlns:mc="http://schemas.openxmlformats.org/markup-compatibility/2006">
              <mc:Choice xmlns:v="urn:schemas-microsoft-com:vml" Requires="v">
                <p:oleObj spid="_x0000_s85" name="" r:id="rId7" imgW="330200" imgH="203200" progId="Equation.KSEE3">
                  <p:embed/>
                </p:oleObj>
              </mc:Choice>
              <mc:Fallback>
                <p:oleObj name="" r:id="rId7" imgW="330200" imgH="203200" progId="Equation.KSEE3">
                  <p:embed/>
                  <p:pic>
                    <p:nvPicPr>
                      <p:cNvPr id="0" name="图片 26"/>
                      <p:cNvPicPr/>
                      <p:nvPr/>
                    </p:nvPicPr>
                    <p:blipFill>
                      <a:blip r:embed="rId8"/>
                      <a:stretch>
                        <a:fillRect/>
                      </a:stretch>
                    </p:blipFill>
                    <p:spPr>
                      <a:xfrm>
                        <a:off x="5784215" y="1446530"/>
                        <a:ext cx="533400" cy="328295"/>
                      </a:xfrm>
                      <a:prstGeom prst="rect">
                        <a:avLst/>
                      </a:prstGeom>
                      <a:noFill/>
                      <a:ln w="38100">
                        <a:noFill/>
                        <a:miter/>
                      </a:ln>
                    </p:spPr>
                  </p:pic>
                </p:oleObj>
              </mc:Fallback>
            </mc:AlternateContent>
          </a:graphicData>
        </a:graphic>
      </p:graphicFrame>
      <p:sp>
        <p:nvSpPr>
          <p:cNvPr id="92" name="右箭头 91"/>
          <p:cNvSpPr/>
          <p:nvPr/>
        </p:nvSpPr>
        <p:spPr>
          <a:xfrm>
            <a:off x="6445885" y="1683385"/>
            <a:ext cx="709930" cy="1454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3" name="表格 92"/>
          <p:cNvGraphicFramePr/>
          <p:nvPr>
            <p:custDataLst>
              <p:tags r:id="rId9"/>
            </p:custDataLst>
          </p:nvPr>
        </p:nvGraphicFramePr>
        <p:xfrm>
          <a:off x="7246620" y="1426210"/>
          <a:ext cx="1431290" cy="659130"/>
        </p:xfrm>
        <a:graphic>
          <a:graphicData uri="http://schemas.openxmlformats.org/drawingml/2006/table">
            <a:tbl>
              <a:tblPr firstRow="1" bandRow="1">
                <a:tableStyleId>{5940675A-B579-460E-94D1-54222C63F5DA}</a:tableStyleId>
              </a:tblPr>
              <a:tblGrid>
                <a:gridCol w="713740"/>
                <a:gridCol w="717550"/>
              </a:tblGrid>
              <a:tr h="32956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956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5" name="表格 94"/>
          <p:cNvGraphicFramePr/>
          <p:nvPr>
            <p:custDataLst>
              <p:tags r:id="rId10"/>
            </p:custDataLst>
          </p:nvPr>
        </p:nvGraphicFramePr>
        <p:xfrm>
          <a:off x="6554470" y="2506980"/>
          <a:ext cx="935355" cy="858520"/>
        </p:xfrm>
        <a:graphic>
          <a:graphicData uri="http://schemas.openxmlformats.org/drawingml/2006/table">
            <a:tbl>
              <a:tblPr firstRow="1" bandRow="1">
                <a:tableStyleId>{5940675A-B579-460E-94D1-54222C63F5DA}</a:tableStyleId>
              </a:tblPr>
              <a:tblGrid>
                <a:gridCol w="472440"/>
                <a:gridCol w="462915"/>
              </a:tblGrid>
              <a:tr h="42926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926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6" name="表格 95"/>
          <p:cNvGraphicFramePr/>
          <p:nvPr>
            <p:custDataLst>
              <p:tags r:id="rId11"/>
            </p:custDataLst>
          </p:nvPr>
        </p:nvGraphicFramePr>
        <p:xfrm>
          <a:off x="7684770" y="2518410"/>
          <a:ext cx="1098550" cy="835660"/>
        </p:xfrm>
        <a:graphic>
          <a:graphicData uri="http://schemas.openxmlformats.org/drawingml/2006/table">
            <a:tbl>
              <a:tblPr firstRow="1" bandRow="1">
                <a:tableStyleId>{5940675A-B579-460E-94D1-54222C63F5DA}</a:tableStyleId>
              </a:tblPr>
              <a:tblGrid>
                <a:gridCol w="549275"/>
                <a:gridCol w="549275"/>
              </a:tblGrid>
              <a:tr h="42926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640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97" name="对象 96"/>
          <p:cNvGraphicFramePr>
            <a:graphicFrameLocks noChangeAspect="1"/>
          </p:cNvGraphicFramePr>
          <p:nvPr/>
        </p:nvGraphicFramePr>
        <p:xfrm>
          <a:off x="6579235" y="2552065"/>
          <a:ext cx="443230" cy="372745"/>
        </p:xfrm>
        <a:graphic>
          <a:graphicData uri="http://schemas.openxmlformats.org/presentationml/2006/ole">
            <mc:AlternateContent xmlns:mc="http://schemas.openxmlformats.org/markup-compatibility/2006">
              <mc:Choice xmlns:v="urn:schemas-microsoft-com:vml" Requires="v">
                <p:oleObj spid="_x0000_s98" name="" r:id="rId12" imgW="266700" imgH="228600" progId="Equation.KSEE3">
                  <p:embed/>
                </p:oleObj>
              </mc:Choice>
              <mc:Fallback>
                <p:oleObj name="" r:id="rId12" imgW="266700" imgH="228600" progId="Equation.KSEE3">
                  <p:embed/>
                  <p:pic>
                    <p:nvPicPr>
                      <p:cNvPr id="0" name="图片 19"/>
                      <p:cNvPicPr/>
                      <p:nvPr/>
                    </p:nvPicPr>
                    <p:blipFill>
                      <a:blip r:embed="rId13"/>
                      <a:stretch>
                        <a:fillRect/>
                      </a:stretch>
                    </p:blipFill>
                    <p:spPr>
                      <a:xfrm>
                        <a:off x="6579235" y="2552065"/>
                        <a:ext cx="443230" cy="372745"/>
                      </a:xfrm>
                      <a:prstGeom prst="rect">
                        <a:avLst/>
                      </a:prstGeom>
                      <a:noFill/>
                      <a:ln w="38100">
                        <a:noFill/>
                        <a:miter/>
                      </a:ln>
                    </p:spPr>
                  </p:pic>
                </p:oleObj>
              </mc:Fallback>
            </mc:AlternateContent>
          </a:graphicData>
        </a:graphic>
      </p:graphicFrame>
      <p:graphicFrame>
        <p:nvGraphicFramePr>
          <p:cNvPr id="99" name="对象 -2147482617"/>
          <p:cNvGraphicFramePr>
            <a:graphicFrameLocks noChangeAspect="1"/>
          </p:cNvGraphicFramePr>
          <p:nvPr/>
        </p:nvGraphicFramePr>
        <p:xfrm>
          <a:off x="7038975" y="2593975"/>
          <a:ext cx="450850" cy="289560"/>
        </p:xfrm>
        <a:graphic>
          <a:graphicData uri="http://schemas.openxmlformats.org/presentationml/2006/ole">
            <mc:AlternateContent xmlns:mc="http://schemas.openxmlformats.org/markup-compatibility/2006">
              <mc:Choice xmlns:v="urn:schemas-microsoft-com:vml" Requires="v">
                <p:oleObj spid="_x0000_s100" name="" r:id="rId14" imgW="316865" imgH="203200" progId="Equation.KSEE3">
                  <p:embed/>
                </p:oleObj>
              </mc:Choice>
              <mc:Fallback>
                <p:oleObj name="" r:id="rId14" imgW="316865" imgH="203200" progId="Equation.KSEE3">
                  <p:embed/>
                  <p:pic>
                    <p:nvPicPr>
                      <p:cNvPr id="0" name="图片 20"/>
                      <p:cNvPicPr/>
                      <p:nvPr/>
                    </p:nvPicPr>
                    <p:blipFill>
                      <a:blip r:embed="rId15"/>
                      <a:stretch>
                        <a:fillRect/>
                      </a:stretch>
                    </p:blipFill>
                    <p:spPr>
                      <a:xfrm>
                        <a:off x="7038975" y="2593975"/>
                        <a:ext cx="450850" cy="289560"/>
                      </a:xfrm>
                      <a:prstGeom prst="rect">
                        <a:avLst/>
                      </a:prstGeom>
                      <a:noFill/>
                      <a:ln w="38100">
                        <a:noFill/>
                        <a:miter/>
                      </a:ln>
                    </p:spPr>
                  </p:pic>
                </p:oleObj>
              </mc:Fallback>
            </mc:AlternateContent>
          </a:graphicData>
        </a:graphic>
      </p:graphicFrame>
      <p:graphicFrame>
        <p:nvGraphicFramePr>
          <p:cNvPr id="101" name="对象 100"/>
          <p:cNvGraphicFramePr>
            <a:graphicFrameLocks noChangeAspect="1"/>
          </p:cNvGraphicFramePr>
          <p:nvPr/>
        </p:nvGraphicFramePr>
        <p:xfrm>
          <a:off x="7758430" y="2536825"/>
          <a:ext cx="407670" cy="350520"/>
        </p:xfrm>
        <a:graphic>
          <a:graphicData uri="http://schemas.openxmlformats.org/presentationml/2006/ole">
            <mc:AlternateContent xmlns:mc="http://schemas.openxmlformats.org/markup-compatibility/2006">
              <mc:Choice xmlns:v="urn:schemas-microsoft-com:vml" Requires="v">
                <p:oleObj spid="_x0000_s102" name="" r:id="rId16" imgW="266700" imgH="228600" progId="Equation.KSEE3">
                  <p:embed/>
                </p:oleObj>
              </mc:Choice>
              <mc:Fallback>
                <p:oleObj name="" r:id="rId16" imgW="266700" imgH="228600" progId="Equation.KSEE3">
                  <p:embed/>
                  <p:pic>
                    <p:nvPicPr>
                      <p:cNvPr id="0" name="图片 22"/>
                      <p:cNvPicPr/>
                      <p:nvPr/>
                    </p:nvPicPr>
                    <p:blipFill>
                      <a:blip r:embed="rId17"/>
                      <a:stretch>
                        <a:fillRect/>
                      </a:stretch>
                    </p:blipFill>
                    <p:spPr>
                      <a:xfrm>
                        <a:off x="7758430" y="2536825"/>
                        <a:ext cx="407670" cy="350520"/>
                      </a:xfrm>
                      <a:prstGeom prst="rect">
                        <a:avLst/>
                      </a:prstGeom>
                      <a:noFill/>
                      <a:ln w="38100">
                        <a:noFill/>
                        <a:miter/>
                      </a:ln>
                    </p:spPr>
                  </p:pic>
                </p:oleObj>
              </mc:Fallback>
            </mc:AlternateContent>
          </a:graphicData>
        </a:graphic>
      </p:graphicFrame>
      <p:graphicFrame>
        <p:nvGraphicFramePr>
          <p:cNvPr id="103" name="对象 102"/>
          <p:cNvGraphicFramePr>
            <a:graphicFrameLocks noChangeAspect="1"/>
          </p:cNvGraphicFramePr>
          <p:nvPr/>
        </p:nvGraphicFramePr>
        <p:xfrm>
          <a:off x="8227060" y="2583180"/>
          <a:ext cx="450850" cy="289560"/>
        </p:xfrm>
        <a:graphic>
          <a:graphicData uri="http://schemas.openxmlformats.org/presentationml/2006/ole">
            <mc:AlternateContent xmlns:mc="http://schemas.openxmlformats.org/markup-compatibility/2006">
              <mc:Choice xmlns:v="urn:schemas-microsoft-com:vml" Requires="v">
                <p:oleObj spid="_x0000_s104" name="" r:id="rId18" imgW="316865" imgH="203200" progId="Equation.KSEE3">
                  <p:embed/>
                </p:oleObj>
              </mc:Choice>
              <mc:Fallback>
                <p:oleObj name="" r:id="rId18" imgW="316865" imgH="203200" progId="Equation.KSEE3">
                  <p:embed/>
                  <p:pic>
                    <p:nvPicPr>
                      <p:cNvPr id="0" name="图片 24"/>
                      <p:cNvPicPr/>
                      <p:nvPr/>
                    </p:nvPicPr>
                    <p:blipFill>
                      <a:blip r:embed="rId19"/>
                      <a:stretch>
                        <a:fillRect/>
                      </a:stretch>
                    </p:blipFill>
                    <p:spPr>
                      <a:xfrm>
                        <a:off x="8227060" y="2583180"/>
                        <a:ext cx="450850" cy="289560"/>
                      </a:xfrm>
                      <a:prstGeom prst="rect">
                        <a:avLst/>
                      </a:prstGeom>
                      <a:noFill/>
                      <a:ln w="38100">
                        <a:noFill/>
                        <a:miter/>
                      </a:ln>
                    </p:spPr>
                  </p:pic>
                </p:oleObj>
              </mc:Fallback>
            </mc:AlternateContent>
          </a:graphicData>
        </a:graphic>
      </p:graphicFrame>
      <p:graphicFrame>
        <p:nvGraphicFramePr>
          <p:cNvPr id="105" name="对象 -2147482618"/>
          <p:cNvGraphicFramePr>
            <a:graphicFrameLocks noChangeAspect="1"/>
          </p:cNvGraphicFramePr>
          <p:nvPr/>
        </p:nvGraphicFramePr>
        <p:xfrm>
          <a:off x="7709853" y="1729105"/>
          <a:ext cx="405130" cy="401320"/>
        </p:xfrm>
        <a:graphic>
          <a:graphicData uri="http://schemas.openxmlformats.org/presentationml/2006/ole">
            <mc:AlternateContent xmlns:mc="http://schemas.openxmlformats.org/markup-compatibility/2006">
              <mc:Choice xmlns:v="urn:schemas-microsoft-com:vml" Requires="v">
                <p:oleObj spid="_x0000_s106" name="" r:id="rId20" imgW="248285" imgH="311150" progId="Equation.KSEE3">
                  <p:embed/>
                </p:oleObj>
              </mc:Choice>
              <mc:Fallback>
                <p:oleObj name="" r:id="rId20" imgW="248285" imgH="311150" progId="Equation.KSEE3">
                  <p:embed/>
                  <p:pic>
                    <p:nvPicPr>
                      <p:cNvPr id="0" name="图片 25"/>
                      <p:cNvPicPr/>
                      <p:nvPr/>
                    </p:nvPicPr>
                    <p:blipFill>
                      <a:blip r:embed="rId21"/>
                      <a:stretch>
                        <a:fillRect/>
                      </a:stretch>
                    </p:blipFill>
                    <p:spPr>
                      <a:xfrm>
                        <a:off x="7709853" y="1729105"/>
                        <a:ext cx="405130" cy="401320"/>
                      </a:xfrm>
                      <a:prstGeom prst="rect">
                        <a:avLst/>
                      </a:prstGeom>
                      <a:noFill/>
                      <a:ln w="38100">
                        <a:noFill/>
                        <a:miter/>
                      </a:ln>
                    </p:spPr>
                  </p:pic>
                </p:oleObj>
              </mc:Fallback>
            </mc:AlternateContent>
          </a:graphicData>
        </a:graphic>
      </p:graphicFrame>
      <p:graphicFrame>
        <p:nvGraphicFramePr>
          <p:cNvPr id="107" name="对象 -2147482616"/>
          <p:cNvGraphicFramePr>
            <a:graphicFrameLocks noChangeAspect="1"/>
          </p:cNvGraphicFramePr>
          <p:nvPr/>
        </p:nvGraphicFramePr>
        <p:xfrm>
          <a:off x="7980680" y="1443990"/>
          <a:ext cx="506730" cy="312420"/>
        </p:xfrm>
        <a:graphic>
          <a:graphicData uri="http://schemas.openxmlformats.org/presentationml/2006/ole">
            <mc:AlternateContent xmlns:mc="http://schemas.openxmlformats.org/markup-compatibility/2006">
              <mc:Choice xmlns:v="urn:schemas-microsoft-com:vml" Requires="v">
                <p:oleObj spid="_x0000_s108" name="" r:id="rId22" imgW="330200" imgH="203200" progId="Equation.KSEE3">
                  <p:embed/>
                </p:oleObj>
              </mc:Choice>
              <mc:Fallback>
                <p:oleObj name="" r:id="rId22" imgW="330200" imgH="203200" progId="Equation.KSEE3">
                  <p:embed/>
                  <p:pic>
                    <p:nvPicPr>
                      <p:cNvPr id="0" name="图片 26"/>
                      <p:cNvPicPr/>
                      <p:nvPr/>
                    </p:nvPicPr>
                    <p:blipFill>
                      <a:blip r:embed="rId8"/>
                      <a:stretch>
                        <a:fillRect/>
                      </a:stretch>
                    </p:blipFill>
                    <p:spPr>
                      <a:xfrm>
                        <a:off x="7980680" y="1443990"/>
                        <a:ext cx="506730" cy="312420"/>
                      </a:xfrm>
                      <a:prstGeom prst="rect">
                        <a:avLst/>
                      </a:prstGeom>
                      <a:noFill/>
                      <a:ln w="38100">
                        <a:noFill/>
                        <a:miter/>
                      </a:ln>
                    </p:spPr>
                  </p:pic>
                </p:oleObj>
              </mc:Fallback>
            </mc:AlternateContent>
          </a:graphicData>
        </a:graphic>
      </p:graphicFrame>
      <p:graphicFrame>
        <p:nvGraphicFramePr>
          <p:cNvPr id="109" name="对象 108"/>
          <p:cNvGraphicFramePr>
            <a:graphicFrameLocks noChangeAspect="1"/>
          </p:cNvGraphicFramePr>
          <p:nvPr/>
        </p:nvGraphicFramePr>
        <p:xfrm>
          <a:off x="6897370" y="2949575"/>
          <a:ext cx="249555" cy="415925"/>
        </p:xfrm>
        <a:graphic>
          <a:graphicData uri="http://schemas.openxmlformats.org/presentationml/2006/ole">
            <mc:AlternateContent xmlns:mc="http://schemas.openxmlformats.org/markup-compatibility/2006">
              <mc:Choice xmlns:v="urn:schemas-microsoft-com:vml" Requires="v">
                <p:oleObj spid="_x0000_s110" name="" r:id="rId23" imgW="152400" imgH="254000" progId="Equation.KSEE3">
                  <p:embed/>
                </p:oleObj>
              </mc:Choice>
              <mc:Fallback>
                <p:oleObj name="" r:id="rId23" imgW="152400" imgH="254000" progId="Equation.KSEE3">
                  <p:embed/>
                  <p:pic>
                    <p:nvPicPr>
                      <p:cNvPr id="0" name="图片 31"/>
                      <p:cNvPicPr/>
                      <p:nvPr/>
                    </p:nvPicPr>
                    <p:blipFill>
                      <a:blip r:embed="rId24"/>
                      <a:stretch>
                        <a:fillRect/>
                      </a:stretch>
                    </p:blipFill>
                    <p:spPr>
                      <a:xfrm>
                        <a:off x="6897370" y="2949575"/>
                        <a:ext cx="249555" cy="415925"/>
                      </a:xfrm>
                      <a:prstGeom prst="rect">
                        <a:avLst/>
                      </a:prstGeom>
                      <a:noFill/>
                      <a:ln w="38100">
                        <a:noFill/>
                        <a:miter/>
                      </a:ln>
                    </p:spPr>
                  </p:pic>
                </p:oleObj>
              </mc:Fallback>
            </mc:AlternateContent>
          </a:graphicData>
        </a:graphic>
      </p:graphicFrame>
      <p:graphicFrame>
        <p:nvGraphicFramePr>
          <p:cNvPr id="111" name="对象 110"/>
          <p:cNvGraphicFramePr>
            <a:graphicFrameLocks noChangeAspect="1"/>
          </p:cNvGraphicFramePr>
          <p:nvPr/>
        </p:nvGraphicFramePr>
        <p:xfrm>
          <a:off x="8166100" y="2940685"/>
          <a:ext cx="248285" cy="414020"/>
        </p:xfrm>
        <a:graphic>
          <a:graphicData uri="http://schemas.openxmlformats.org/presentationml/2006/ole">
            <mc:AlternateContent xmlns:mc="http://schemas.openxmlformats.org/markup-compatibility/2006">
              <mc:Choice xmlns:v="urn:schemas-microsoft-com:vml" Requires="v">
                <p:oleObj spid="_x0000_s112" name="" r:id="rId25" imgW="152400" imgH="254000" progId="Equation.KSEE3">
                  <p:embed/>
                </p:oleObj>
              </mc:Choice>
              <mc:Fallback>
                <p:oleObj name="" r:id="rId25" imgW="152400" imgH="254000" progId="Equation.KSEE3">
                  <p:embed/>
                  <p:pic>
                    <p:nvPicPr>
                      <p:cNvPr id="0" name="图片 41"/>
                      <p:cNvPicPr/>
                      <p:nvPr/>
                    </p:nvPicPr>
                    <p:blipFill>
                      <a:blip r:embed="rId26"/>
                      <a:stretch>
                        <a:fillRect/>
                      </a:stretch>
                    </p:blipFill>
                    <p:spPr>
                      <a:xfrm>
                        <a:off x="8166100" y="2940685"/>
                        <a:ext cx="248285" cy="414020"/>
                      </a:xfrm>
                      <a:prstGeom prst="rect">
                        <a:avLst/>
                      </a:prstGeom>
                      <a:noFill/>
                      <a:ln w="38100">
                        <a:noFill/>
                        <a:miter/>
                      </a:ln>
                    </p:spPr>
                  </p:pic>
                </p:oleObj>
              </mc:Fallback>
            </mc:AlternateContent>
          </a:graphicData>
        </a:graphic>
      </p:graphicFrame>
      <p:cxnSp>
        <p:nvCxnSpPr>
          <p:cNvPr id="113" name="直接连接符 112"/>
          <p:cNvCxnSpPr>
            <a:stCxn id="93" idx="2"/>
            <a:endCxn id="95" idx="0"/>
          </p:cNvCxnSpPr>
          <p:nvPr/>
        </p:nvCxnSpPr>
        <p:spPr>
          <a:xfrm flipH="1">
            <a:off x="7022465" y="2085340"/>
            <a:ext cx="939800" cy="421640"/>
          </a:xfrm>
          <a:prstGeom prst="line">
            <a:avLst/>
          </a:prstGeom>
        </p:spPr>
        <p:style>
          <a:lnRef idx="3">
            <a:schemeClr val="dk1"/>
          </a:lnRef>
          <a:fillRef idx="0">
            <a:schemeClr val="dk1"/>
          </a:fillRef>
          <a:effectRef idx="2">
            <a:schemeClr val="dk1"/>
          </a:effectRef>
          <a:fontRef idx="minor">
            <a:schemeClr val="tx1"/>
          </a:fontRef>
        </p:style>
      </p:cxnSp>
      <p:cxnSp>
        <p:nvCxnSpPr>
          <p:cNvPr id="114" name="直接连接符 113"/>
          <p:cNvCxnSpPr>
            <a:endCxn id="96" idx="0"/>
          </p:cNvCxnSpPr>
          <p:nvPr/>
        </p:nvCxnSpPr>
        <p:spPr>
          <a:xfrm>
            <a:off x="8002270" y="2077720"/>
            <a:ext cx="231775" cy="44069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15" name="表格 114"/>
          <p:cNvGraphicFramePr/>
          <p:nvPr>
            <p:custDataLst>
              <p:tags r:id="rId27"/>
            </p:custDataLst>
          </p:nvPr>
        </p:nvGraphicFramePr>
        <p:xfrm>
          <a:off x="9617075" y="1443990"/>
          <a:ext cx="1755775" cy="641350"/>
        </p:xfrm>
        <a:graphic>
          <a:graphicData uri="http://schemas.openxmlformats.org/drawingml/2006/table">
            <a:tbl>
              <a:tblPr firstRow="1" bandRow="1">
                <a:tableStyleId>{5940675A-B579-460E-94D1-54222C63F5DA}</a:tableStyleId>
              </a:tblPr>
              <a:tblGrid>
                <a:gridCol w="875030"/>
                <a:gridCol w="880745"/>
              </a:tblGrid>
              <a:tr h="3206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67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pic>
        <p:nvPicPr>
          <p:cNvPr id="116" name="图片 115"/>
          <p:cNvPicPr/>
          <p:nvPr/>
        </p:nvPicPr>
        <p:blipFill>
          <a:blip r:embed="rId4"/>
          <a:stretch>
            <a:fillRect/>
          </a:stretch>
        </p:blipFill>
        <p:spPr>
          <a:xfrm>
            <a:off x="9984105" y="1400175"/>
            <a:ext cx="215900" cy="318770"/>
          </a:xfrm>
          <a:prstGeom prst="rect">
            <a:avLst/>
          </a:prstGeom>
          <a:noFill/>
          <a:ln w="9525">
            <a:noFill/>
          </a:ln>
        </p:spPr>
      </p:pic>
      <p:graphicFrame>
        <p:nvGraphicFramePr>
          <p:cNvPr id="117" name="表格 116"/>
          <p:cNvGraphicFramePr/>
          <p:nvPr>
            <p:custDataLst>
              <p:tags r:id="rId28"/>
            </p:custDataLst>
          </p:nvPr>
        </p:nvGraphicFramePr>
        <p:xfrm>
          <a:off x="9276080" y="2536825"/>
          <a:ext cx="1290320" cy="817880"/>
        </p:xfrm>
        <a:graphic>
          <a:graphicData uri="http://schemas.openxmlformats.org/drawingml/2006/table">
            <a:tbl>
              <a:tblPr firstRow="1" bandRow="1">
                <a:tableStyleId>{5940675A-B579-460E-94D1-54222C63F5DA}</a:tableStyleId>
              </a:tblPr>
              <a:tblGrid>
                <a:gridCol w="644525"/>
                <a:gridCol w="645795"/>
              </a:tblGrid>
              <a:tr h="41656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18" name="表格 117"/>
          <p:cNvGraphicFramePr/>
          <p:nvPr>
            <p:custDataLst>
              <p:tags r:id="rId29"/>
            </p:custDataLst>
          </p:nvPr>
        </p:nvGraphicFramePr>
        <p:xfrm>
          <a:off x="10765790" y="2557145"/>
          <a:ext cx="1162050" cy="796925"/>
        </p:xfrm>
        <a:graphic>
          <a:graphicData uri="http://schemas.openxmlformats.org/drawingml/2006/table">
            <a:tbl>
              <a:tblPr firstRow="1" bandRow="1">
                <a:tableStyleId>{5940675A-B579-460E-94D1-54222C63F5DA}</a:tableStyleId>
              </a:tblPr>
              <a:tblGrid>
                <a:gridCol w="581025"/>
                <a:gridCol w="581025"/>
              </a:tblGrid>
              <a:tr h="40894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798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19" name="对象 118"/>
          <p:cNvGraphicFramePr>
            <a:graphicFrameLocks noChangeAspect="1"/>
          </p:cNvGraphicFramePr>
          <p:nvPr/>
        </p:nvGraphicFramePr>
        <p:xfrm>
          <a:off x="9397365" y="2518410"/>
          <a:ext cx="443230" cy="372745"/>
        </p:xfrm>
        <a:graphic>
          <a:graphicData uri="http://schemas.openxmlformats.org/presentationml/2006/ole">
            <mc:AlternateContent xmlns:mc="http://schemas.openxmlformats.org/markup-compatibility/2006">
              <mc:Choice xmlns:v="urn:schemas-microsoft-com:vml" Requires="v">
                <p:oleObj spid="_x0000_s120" name="" r:id="rId30" imgW="266700" imgH="228600" progId="Equation.KSEE3">
                  <p:embed/>
                </p:oleObj>
              </mc:Choice>
              <mc:Fallback>
                <p:oleObj name="" r:id="rId30" imgW="266700" imgH="228600" progId="Equation.KSEE3">
                  <p:embed/>
                  <p:pic>
                    <p:nvPicPr>
                      <p:cNvPr id="0" name="图片 19"/>
                      <p:cNvPicPr/>
                      <p:nvPr/>
                    </p:nvPicPr>
                    <p:blipFill>
                      <a:blip r:embed="rId13"/>
                      <a:stretch>
                        <a:fillRect/>
                      </a:stretch>
                    </p:blipFill>
                    <p:spPr>
                      <a:xfrm>
                        <a:off x="9397365" y="2518410"/>
                        <a:ext cx="443230" cy="372745"/>
                      </a:xfrm>
                      <a:prstGeom prst="rect">
                        <a:avLst/>
                      </a:prstGeom>
                      <a:noFill/>
                      <a:ln w="38100">
                        <a:noFill/>
                        <a:miter/>
                      </a:ln>
                    </p:spPr>
                  </p:pic>
                </p:oleObj>
              </mc:Fallback>
            </mc:AlternateContent>
          </a:graphicData>
        </a:graphic>
      </p:graphicFrame>
      <p:graphicFrame>
        <p:nvGraphicFramePr>
          <p:cNvPr id="121" name="对象 -2147482617"/>
          <p:cNvGraphicFramePr>
            <a:graphicFrameLocks noChangeAspect="1"/>
          </p:cNvGraphicFramePr>
          <p:nvPr/>
        </p:nvGraphicFramePr>
        <p:xfrm>
          <a:off x="10015855" y="2586990"/>
          <a:ext cx="450850" cy="289560"/>
        </p:xfrm>
        <a:graphic>
          <a:graphicData uri="http://schemas.openxmlformats.org/presentationml/2006/ole">
            <mc:AlternateContent xmlns:mc="http://schemas.openxmlformats.org/markup-compatibility/2006">
              <mc:Choice xmlns:v="urn:schemas-microsoft-com:vml" Requires="v">
                <p:oleObj spid="_x0000_s122" name="" r:id="rId31" imgW="316865" imgH="203200" progId="Equation.KSEE3">
                  <p:embed/>
                </p:oleObj>
              </mc:Choice>
              <mc:Fallback>
                <p:oleObj name="" r:id="rId31" imgW="316865" imgH="203200" progId="Equation.KSEE3">
                  <p:embed/>
                  <p:pic>
                    <p:nvPicPr>
                      <p:cNvPr id="0" name="图片 20"/>
                      <p:cNvPicPr/>
                      <p:nvPr/>
                    </p:nvPicPr>
                    <p:blipFill>
                      <a:blip r:embed="rId15"/>
                      <a:stretch>
                        <a:fillRect/>
                      </a:stretch>
                    </p:blipFill>
                    <p:spPr>
                      <a:xfrm>
                        <a:off x="10015855" y="2586990"/>
                        <a:ext cx="450850" cy="289560"/>
                      </a:xfrm>
                      <a:prstGeom prst="rect">
                        <a:avLst/>
                      </a:prstGeom>
                      <a:noFill/>
                      <a:ln w="38100">
                        <a:noFill/>
                        <a:miter/>
                      </a:ln>
                    </p:spPr>
                  </p:pic>
                </p:oleObj>
              </mc:Fallback>
            </mc:AlternateContent>
          </a:graphicData>
        </a:graphic>
      </p:graphicFrame>
      <p:graphicFrame>
        <p:nvGraphicFramePr>
          <p:cNvPr id="123" name="对象 122"/>
          <p:cNvGraphicFramePr>
            <a:graphicFrameLocks noChangeAspect="1"/>
          </p:cNvGraphicFramePr>
          <p:nvPr/>
        </p:nvGraphicFramePr>
        <p:xfrm>
          <a:off x="10883900" y="2518410"/>
          <a:ext cx="407670" cy="350520"/>
        </p:xfrm>
        <a:graphic>
          <a:graphicData uri="http://schemas.openxmlformats.org/presentationml/2006/ole">
            <mc:AlternateContent xmlns:mc="http://schemas.openxmlformats.org/markup-compatibility/2006">
              <mc:Choice xmlns:v="urn:schemas-microsoft-com:vml" Requires="v">
                <p:oleObj spid="_x0000_s124" name="" r:id="rId32" imgW="266700" imgH="228600" progId="Equation.KSEE3">
                  <p:embed/>
                </p:oleObj>
              </mc:Choice>
              <mc:Fallback>
                <p:oleObj name="" r:id="rId32" imgW="266700" imgH="228600" progId="Equation.KSEE3">
                  <p:embed/>
                  <p:pic>
                    <p:nvPicPr>
                      <p:cNvPr id="0" name="图片 22"/>
                      <p:cNvPicPr/>
                      <p:nvPr/>
                    </p:nvPicPr>
                    <p:blipFill>
                      <a:blip r:embed="rId17"/>
                      <a:stretch>
                        <a:fillRect/>
                      </a:stretch>
                    </p:blipFill>
                    <p:spPr>
                      <a:xfrm>
                        <a:off x="10883900" y="2518410"/>
                        <a:ext cx="407670" cy="350520"/>
                      </a:xfrm>
                      <a:prstGeom prst="rect">
                        <a:avLst/>
                      </a:prstGeom>
                      <a:noFill/>
                      <a:ln w="38100">
                        <a:noFill/>
                        <a:miter/>
                      </a:ln>
                    </p:spPr>
                  </p:pic>
                </p:oleObj>
              </mc:Fallback>
            </mc:AlternateContent>
          </a:graphicData>
        </a:graphic>
      </p:graphicFrame>
      <p:graphicFrame>
        <p:nvGraphicFramePr>
          <p:cNvPr id="125" name="对象 124"/>
          <p:cNvGraphicFramePr>
            <a:graphicFrameLocks noChangeAspect="1"/>
          </p:cNvGraphicFramePr>
          <p:nvPr/>
        </p:nvGraphicFramePr>
        <p:xfrm>
          <a:off x="11358245" y="2557145"/>
          <a:ext cx="450850" cy="289560"/>
        </p:xfrm>
        <a:graphic>
          <a:graphicData uri="http://schemas.openxmlformats.org/presentationml/2006/ole">
            <mc:AlternateContent xmlns:mc="http://schemas.openxmlformats.org/markup-compatibility/2006">
              <mc:Choice xmlns:v="urn:schemas-microsoft-com:vml" Requires="v">
                <p:oleObj spid="_x0000_s126" name="" r:id="rId33" imgW="316865" imgH="203200" progId="Equation.KSEE3">
                  <p:embed/>
                </p:oleObj>
              </mc:Choice>
              <mc:Fallback>
                <p:oleObj name="" r:id="rId33" imgW="316865" imgH="203200" progId="Equation.KSEE3">
                  <p:embed/>
                  <p:pic>
                    <p:nvPicPr>
                      <p:cNvPr id="0" name="图片 24"/>
                      <p:cNvPicPr/>
                      <p:nvPr/>
                    </p:nvPicPr>
                    <p:blipFill>
                      <a:blip r:embed="rId19"/>
                      <a:stretch>
                        <a:fillRect/>
                      </a:stretch>
                    </p:blipFill>
                    <p:spPr>
                      <a:xfrm>
                        <a:off x="11358245" y="2557145"/>
                        <a:ext cx="450850" cy="289560"/>
                      </a:xfrm>
                      <a:prstGeom prst="rect">
                        <a:avLst/>
                      </a:prstGeom>
                      <a:noFill/>
                      <a:ln w="38100">
                        <a:noFill/>
                        <a:miter/>
                      </a:ln>
                    </p:spPr>
                  </p:pic>
                </p:oleObj>
              </mc:Fallback>
            </mc:AlternateContent>
          </a:graphicData>
        </a:graphic>
      </p:graphicFrame>
      <p:graphicFrame>
        <p:nvGraphicFramePr>
          <p:cNvPr id="127" name="对象 -2147482618"/>
          <p:cNvGraphicFramePr>
            <a:graphicFrameLocks noChangeAspect="1"/>
          </p:cNvGraphicFramePr>
          <p:nvPr/>
        </p:nvGraphicFramePr>
        <p:xfrm>
          <a:off x="10389870" y="1750695"/>
          <a:ext cx="210185" cy="334645"/>
        </p:xfrm>
        <a:graphic>
          <a:graphicData uri="http://schemas.openxmlformats.org/presentationml/2006/ole">
            <mc:AlternateContent xmlns:mc="http://schemas.openxmlformats.org/markup-compatibility/2006">
              <mc:Choice xmlns:v="urn:schemas-microsoft-com:vml" Requires="v">
                <p:oleObj spid="_x0000_s128" name="" r:id="rId34" imgW="152400" imgH="241300" progId="Equation.KSEE3">
                  <p:embed/>
                </p:oleObj>
              </mc:Choice>
              <mc:Fallback>
                <p:oleObj name="" r:id="rId34" imgW="152400" imgH="241300" progId="Equation.KSEE3">
                  <p:embed/>
                  <p:pic>
                    <p:nvPicPr>
                      <p:cNvPr id="0" name="图片 25"/>
                      <p:cNvPicPr/>
                      <p:nvPr/>
                    </p:nvPicPr>
                    <p:blipFill>
                      <a:blip r:embed="rId35"/>
                      <a:stretch>
                        <a:fillRect/>
                      </a:stretch>
                    </p:blipFill>
                    <p:spPr>
                      <a:xfrm>
                        <a:off x="10389870" y="1750695"/>
                        <a:ext cx="210185" cy="334645"/>
                      </a:xfrm>
                      <a:prstGeom prst="rect">
                        <a:avLst/>
                      </a:prstGeom>
                      <a:noFill/>
                      <a:ln w="38100">
                        <a:noFill/>
                        <a:miter/>
                      </a:ln>
                    </p:spPr>
                  </p:pic>
                </p:oleObj>
              </mc:Fallback>
            </mc:AlternateContent>
          </a:graphicData>
        </a:graphic>
      </p:graphicFrame>
      <p:graphicFrame>
        <p:nvGraphicFramePr>
          <p:cNvPr id="129" name="对象 -2147482616"/>
          <p:cNvGraphicFramePr>
            <a:graphicFrameLocks noChangeAspect="1"/>
          </p:cNvGraphicFramePr>
          <p:nvPr/>
        </p:nvGraphicFramePr>
        <p:xfrm>
          <a:off x="10628630" y="1473835"/>
          <a:ext cx="545465" cy="335915"/>
        </p:xfrm>
        <a:graphic>
          <a:graphicData uri="http://schemas.openxmlformats.org/presentationml/2006/ole">
            <mc:AlternateContent xmlns:mc="http://schemas.openxmlformats.org/markup-compatibility/2006">
              <mc:Choice xmlns:v="urn:schemas-microsoft-com:vml" Requires="v">
                <p:oleObj spid="_x0000_s130" name="" r:id="rId36" imgW="330200" imgH="203200" progId="Equation.KSEE3">
                  <p:embed/>
                </p:oleObj>
              </mc:Choice>
              <mc:Fallback>
                <p:oleObj name="" r:id="rId36" imgW="330200" imgH="203200" progId="Equation.KSEE3">
                  <p:embed/>
                  <p:pic>
                    <p:nvPicPr>
                      <p:cNvPr id="0" name="图片 26"/>
                      <p:cNvPicPr/>
                      <p:nvPr/>
                    </p:nvPicPr>
                    <p:blipFill>
                      <a:blip r:embed="rId8"/>
                      <a:stretch>
                        <a:fillRect/>
                      </a:stretch>
                    </p:blipFill>
                    <p:spPr>
                      <a:xfrm>
                        <a:off x="10628630" y="1473835"/>
                        <a:ext cx="545465" cy="335915"/>
                      </a:xfrm>
                      <a:prstGeom prst="rect">
                        <a:avLst/>
                      </a:prstGeom>
                      <a:noFill/>
                      <a:ln w="38100">
                        <a:noFill/>
                        <a:miter/>
                      </a:ln>
                    </p:spPr>
                  </p:pic>
                </p:oleObj>
              </mc:Fallback>
            </mc:AlternateContent>
          </a:graphicData>
        </a:graphic>
      </p:graphicFrame>
      <p:graphicFrame>
        <p:nvGraphicFramePr>
          <p:cNvPr id="131" name="对象 130"/>
          <p:cNvGraphicFramePr>
            <a:graphicFrameLocks noChangeAspect="1"/>
          </p:cNvGraphicFramePr>
          <p:nvPr/>
        </p:nvGraphicFramePr>
        <p:xfrm>
          <a:off x="9840595" y="2962275"/>
          <a:ext cx="249555" cy="415925"/>
        </p:xfrm>
        <a:graphic>
          <a:graphicData uri="http://schemas.openxmlformats.org/presentationml/2006/ole">
            <mc:AlternateContent xmlns:mc="http://schemas.openxmlformats.org/markup-compatibility/2006">
              <mc:Choice xmlns:v="urn:schemas-microsoft-com:vml" Requires="v">
                <p:oleObj spid="_x0000_s132" name="" r:id="rId37" imgW="152400" imgH="254000" progId="Equation.KSEE3">
                  <p:embed/>
                </p:oleObj>
              </mc:Choice>
              <mc:Fallback>
                <p:oleObj name="" r:id="rId37" imgW="152400" imgH="254000" progId="Equation.KSEE3">
                  <p:embed/>
                  <p:pic>
                    <p:nvPicPr>
                      <p:cNvPr id="0" name="图片 31"/>
                      <p:cNvPicPr/>
                      <p:nvPr/>
                    </p:nvPicPr>
                    <p:blipFill>
                      <a:blip r:embed="rId38"/>
                      <a:stretch>
                        <a:fillRect/>
                      </a:stretch>
                    </p:blipFill>
                    <p:spPr>
                      <a:xfrm>
                        <a:off x="9840595" y="2962275"/>
                        <a:ext cx="249555" cy="415925"/>
                      </a:xfrm>
                      <a:prstGeom prst="rect">
                        <a:avLst/>
                      </a:prstGeom>
                      <a:noFill/>
                      <a:ln w="38100">
                        <a:noFill/>
                        <a:miter/>
                      </a:ln>
                    </p:spPr>
                  </p:pic>
                </p:oleObj>
              </mc:Fallback>
            </mc:AlternateContent>
          </a:graphicData>
        </a:graphic>
      </p:graphicFrame>
      <p:graphicFrame>
        <p:nvGraphicFramePr>
          <p:cNvPr id="133" name="对象 132"/>
          <p:cNvGraphicFramePr>
            <a:graphicFrameLocks noChangeAspect="1"/>
          </p:cNvGraphicFramePr>
          <p:nvPr/>
        </p:nvGraphicFramePr>
        <p:xfrm>
          <a:off x="11109960" y="2940685"/>
          <a:ext cx="248285" cy="414020"/>
        </p:xfrm>
        <a:graphic>
          <a:graphicData uri="http://schemas.openxmlformats.org/presentationml/2006/ole">
            <mc:AlternateContent xmlns:mc="http://schemas.openxmlformats.org/markup-compatibility/2006">
              <mc:Choice xmlns:v="urn:schemas-microsoft-com:vml" Requires="v">
                <p:oleObj spid="_x0000_s134" name="" r:id="rId39" imgW="152400" imgH="254000" progId="Equation.KSEE3">
                  <p:embed/>
                </p:oleObj>
              </mc:Choice>
              <mc:Fallback>
                <p:oleObj name="" r:id="rId39" imgW="152400" imgH="254000" progId="Equation.KSEE3">
                  <p:embed/>
                  <p:pic>
                    <p:nvPicPr>
                      <p:cNvPr id="0" name="图片 41"/>
                      <p:cNvPicPr/>
                      <p:nvPr/>
                    </p:nvPicPr>
                    <p:blipFill>
                      <a:blip r:embed="rId40"/>
                      <a:stretch>
                        <a:fillRect/>
                      </a:stretch>
                    </p:blipFill>
                    <p:spPr>
                      <a:xfrm>
                        <a:off x="11109960" y="2940685"/>
                        <a:ext cx="248285" cy="414020"/>
                      </a:xfrm>
                      <a:prstGeom prst="rect">
                        <a:avLst/>
                      </a:prstGeom>
                      <a:noFill/>
                      <a:ln w="38100">
                        <a:noFill/>
                        <a:miter/>
                      </a:ln>
                    </p:spPr>
                  </p:pic>
                </p:oleObj>
              </mc:Fallback>
            </mc:AlternateContent>
          </a:graphicData>
        </a:graphic>
      </p:graphicFrame>
      <p:cxnSp>
        <p:nvCxnSpPr>
          <p:cNvPr id="135" name="直接连接符 134"/>
          <p:cNvCxnSpPr>
            <a:stCxn id="115" idx="2"/>
            <a:endCxn id="117" idx="0"/>
          </p:cNvCxnSpPr>
          <p:nvPr/>
        </p:nvCxnSpPr>
        <p:spPr>
          <a:xfrm flipH="1">
            <a:off x="9921240" y="2085340"/>
            <a:ext cx="574040" cy="451485"/>
          </a:xfrm>
          <a:prstGeom prst="line">
            <a:avLst/>
          </a:prstGeom>
        </p:spPr>
        <p:style>
          <a:lnRef idx="3">
            <a:schemeClr val="dk1"/>
          </a:lnRef>
          <a:fillRef idx="0">
            <a:schemeClr val="dk1"/>
          </a:fillRef>
          <a:effectRef idx="2">
            <a:schemeClr val="dk1"/>
          </a:effectRef>
          <a:fontRef idx="minor">
            <a:schemeClr val="tx1"/>
          </a:fontRef>
        </p:style>
      </p:cxnSp>
      <p:cxnSp>
        <p:nvCxnSpPr>
          <p:cNvPr id="136" name="直接连接符 135"/>
          <p:cNvCxnSpPr>
            <a:stCxn id="127" idx="2"/>
            <a:endCxn id="118" idx="0"/>
          </p:cNvCxnSpPr>
          <p:nvPr/>
        </p:nvCxnSpPr>
        <p:spPr>
          <a:xfrm>
            <a:off x="10495280" y="2085340"/>
            <a:ext cx="851535" cy="471805"/>
          </a:xfrm>
          <a:prstGeom prst="line">
            <a:avLst/>
          </a:prstGeom>
        </p:spPr>
        <p:style>
          <a:lnRef idx="3">
            <a:schemeClr val="dk1"/>
          </a:lnRef>
          <a:fillRef idx="0">
            <a:schemeClr val="dk1"/>
          </a:fillRef>
          <a:effectRef idx="2">
            <a:schemeClr val="dk1"/>
          </a:effectRef>
          <a:fontRef idx="minor">
            <a:schemeClr val="tx1"/>
          </a:fontRef>
        </p:style>
      </p:cxnSp>
      <p:sp>
        <p:nvSpPr>
          <p:cNvPr id="137" name="右箭头 136"/>
          <p:cNvSpPr/>
          <p:nvPr/>
        </p:nvSpPr>
        <p:spPr>
          <a:xfrm>
            <a:off x="8937625" y="2199005"/>
            <a:ext cx="427990" cy="10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38" name="表格 137"/>
          <p:cNvGraphicFramePr/>
          <p:nvPr>
            <p:custDataLst>
              <p:tags r:id="rId41"/>
            </p:custDataLst>
          </p:nvPr>
        </p:nvGraphicFramePr>
        <p:xfrm>
          <a:off x="9275445" y="3613150"/>
          <a:ext cx="1290955" cy="668655"/>
        </p:xfrm>
        <a:graphic>
          <a:graphicData uri="http://schemas.openxmlformats.org/drawingml/2006/table">
            <a:tbl>
              <a:tblPr firstRow="1" bandRow="1">
                <a:tableStyleId>{5940675A-B579-460E-94D1-54222C63F5DA}</a:tableStyleId>
              </a:tblPr>
              <a:tblGrid>
                <a:gridCol w="645160"/>
                <a:gridCol w="645795"/>
              </a:tblGrid>
              <a:tr h="34036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829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39" name="对象 138"/>
          <p:cNvGraphicFramePr>
            <a:graphicFrameLocks noChangeAspect="1"/>
          </p:cNvGraphicFramePr>
          <p:nvPr/>
        </p:nvGraphicFramePr>
        <p:xfrm>
          <a:off x="9414510" y="3534410"/>
          <a:ext cx="506730" cy="352425"/>
        </p:xfrm>
        <a:graphic>
          <a:graphicData uri="http://schemas.openxmlformats.org/presentationml/2006/ole">
            <mc:AlternateContent xmlns:mc="http://schemas.openxmlformats.org/markup-compatibility/2006">
              <mc:Choice xmlns:v="urn:schemas-microsoft-com:vml" Requires="v">
                <p:oleObj spid="_x0000_s140" name="" r:id="rId42" imgW="304800" imgH="215900" progId="Equation.KSEE3">
                  <p:embed/>
                </p:oleObj>
              </mc:Choice>
              <mc:Fallback>
                <p:oleObj name="" r:id="rId42" imgW="304800" imgH="215900" progId="Equation.KSEE3">
                  <p:embed/>
                  <p:pic>
                    <p:nvPicPr>
                      <p:cNvPr id="0" name="图片 19"/>
                      <p:cNvPicPr/>
                      <p:nvPr/>
                    </p:nvPicPr>
                    <p:blipFill>
                      <a:blip r:embed="rId43"/>
                      <a:stretch>
                        <a:fillRect/>
                      </a:stretch>
                    </p:blipFill>
                    <p:spPr>
                      <a:xfrm>
                        <a:off x="9414510" y="3534410"/>
                        <a:ext cx="506730" cy="352425"/>
                      </a:xfrm>
                      <a:prstGeom prst="rect">
                        <a:avLst/>
                      </a:prstGeom>
                      <a:noFill/>
                      <a:ln w="38100">
                        <a:noFill/>
                        <a:miter/>
                      </a:ln>
                    </p:spPr>
                  </p:pic>
                </p:oleObj>
              </mc:Fallback>
            </mc:AlternateContent>
          </a:graphicData>
        </a:graphic>
      </p:graphicFrame>
      <p:graphicFrame>
        <p:nvGraphicFramePr>
          <p:cNvPr id="141" name="对象 -2147482617"/>
          <p:cNvGraphicFramePr>
            <a:graphicFrameLocks noChangeAspect="1"/>
          </p:cNvGraphicFramePr>
          <p:nvPr/>
        </p:nvGraphicFramePr>
        <p:xfrm>
          <a:off x="10015855" y="3597275"/>
          <a:ext cx="450850" cy="289560"/>
        </p:xfrm>
        <a:graphic>
          <a:graphicData uri="http://schemas.openxmlformats.org/presentationml/2006/ole">
            <mc:AlternateContent xmlns:mc="http://schemas.openxmlformats.org/markup-compatibility/2006">
              <mc:Choice xmlns:v="urn:schemas-microsoft-com:vml" Requires="v">
                <p:oleObj spid="_x0000_s142" name="" r:id="rId44" imgW="316865" imgH="203200" progId="Equation.KSEE3">
                  <p:embed/>
                </p:oleObj>
              </mc:Choice>
              <mc:Fallback>
                <p:oleObj name="" r:id="rId44" imgW="316865" imgH="203200" progId="Equation.KSEE3">
                  <p:embed/>
                  <p:pic>
                    <p:nvPicPr>
                      <p:cNvPr id="0" name="图片 20"/>
                      <p:cNvPicPr/>
                      <p:nvPr/>
                    </p:nvPicPr>
                    <p:blipFill>
                      <a:blip r:embed="rId15"/>
                      <a:stretch>
                        <a:fillRect/>
                      </a:stretch>
                    </p:blipFill>
                    <p:spPr>
                      <a:xfrm>
                        <a:off x="10015855" y="3597275"/>
                        <a:ext cx="450850" cy="289560"/>
                      </a:xfrm>
                      <a:prstGeom prst="rect">
                        <a:avLst/>
                      </a:prstGeom>
                      <a:noFill/>
                      <a:ln w="38100">
                        <a:noFill/>
                        <a:miter/>
                      </a:ln>
                    </p:spPr>
                  </p:pic>
                </p:oleObj>
              </mc:Fallback>
            </mc:AlternateContent>
          </a:graphicData>
        </a:graphic>
      </p:graphicFrame>
      <p:graphicFrame>
        <p:nvGraphicFramePr>
          <p:cNvPr id="143" name="对象 142"/>
          <p:cNvGraphicFramePr>
            <a:graphicFrameLocks noChangeAspect="1"/>
          </p:cNvGraphicFramePr>
          <p:nvPr/>
        </p:nvGraphicFramePr>
        <p:xfrm>
          <a:off x="9775825" y="3949700"/>
          <a:ext cx="290195" cy="395605"/>
        </p:xfrm>
        <a:graphic>
          <a:graphicData uri="http://schemas.openxmlformats.org/presentationml/2006/ole">
            <mc:AlternateContent xmlns:mc="http://schemas.openxmlformats.org/markup-compatibility/2006">
              <mc:Choice xmlns:v="urn:schemas-microsoft-com:vml" Requires="v">
                <p:oleObj spid="_x0000_s144" name="" r:id="rId45" imgW="177165" imgH="241300" progId="Equation.KSEE3">
                  <p:embed/>
                </p:oleObj>
              </mc:Choice>
              <mc:Fallback>
                <p:oleObj name="" r:id="rId45" imgW="177165" imgH="241300" progId="Equation.KSEE3">
                  <p:embed/>
                  <p:pic>
                    <p:nvPicPr>
                      <p:cNvPr id="0" name="图片 31"/>
                      <p:cNvPicPr/>
                      <p:nvPr/>
                    </p:nvPicPr>
                    <p:blipFill>
                      <a:blip r:embed="rId46"/>
                      <a:stretch>
                        <a:fillRect/>
                      </a:stretch>
                    </p:blipFill>
                    <p:spPr>
                      <a:xfrm>
                        <a:off x="9775825" y="3949700"/>
                        <a:ext cx="290195" cy="395605"/>
                      </a:xfrm>
                      <a:prstGeom prst="rect">
                        <a:avLst/>
                      </a:prstGeom>
                      <a:noFill/>
                      <a:ln w="38100">
                        <a:noFill/>
                        <a:miter/>
                      </a:ln>
                    </p:spPr>
                  </p:pic>
                </p:oleObj>
              </mc:Fallback>
            </mc:AlternateContent>
          </a:graphicData>
        </a:graphic>
      </p:graphicFrame>
      <p:cxnSp>
        <p:nvCxnSpPr>
          <p:cNvPr id="145" name="直接连接符 144"/>
          <p:cNvCxnSpPr>
            <a:stCxn id="117" idx="2"/>
            <a:endCxn id="138" idx="0"/>
          </p:cNvCxnSpPr>
          <p:nvPr/>
        </p:nvCxnSpPr>
        <p:spPr>
          <a:xfrm>
            <a:off x="9921240" y="3354705"/>
            <a:ext cx="0" cy="258445"/>
          </a:xfrm>
          <a:prstGeom prst="line">
            <a:avLst/>
          </a:prstGeom>
        </p:spPr>
        <p:style>
          <a:lnRef idx="3">
            <a:schemeClr val="dk1"/>
          </a:lnRef>
          <a:fillRef idx="0">
            <a:schemeClr val="dk1"/>
          </a:fillRef>
          <a:effectRef idx="2">
            <a:schemeClr val="dk1"/>
          </a:effectRef>
          <a:fontRef idx="minor">
            <a:schemeClr val="tx1"/>
          </a:fontRef>
        </p:style>
      </p:cxnSp>
      <p:sp>
        <p:nvSpPr>
          <p:cNvPr id="148" name="文本框 147"/>
          <p:cNvSpPr txBox="1"/>
          <p:nvPr/>
        </p:nvSpPr>
        <p:spPr>
          <a:xfrm>
            <a:off x="226695" y="3244850"/>
            <a:ext cx="309880" cy="368300"/>
          </a:xfrm>
          <a:prstGeom prst="rect">
            <a:avLst/>
          </a:prstGeom>
          <a:noFill/>
        </p:spPr>
        <p:txBody>
          <a:bodyPr wrap="none" rtlCol="0">
            <a:spAutoFit/>
          </a:bodyPr>
          <a:p>
            <a:r>
              <a:rPr lang="en-US" altLang="zh-CN"/>
              <a:t>  </a:t>
            </a:r>
            <a:endParaRPr lang="en-US" altLang="zh-CN"/>
          </a:p>
        </p:txBody>
      </p:sp>
      <p:graphicFrame>
        <p:nvGraphicFramePr>
          <p:cNvPr id="2" name="对象 -2147482588"/>
          <p:cNvGraphicFramePr>
            <a:graphicFrameLocks noChangeAspect="1"/>
          </p:cNvGraphicFramePr>
          <p:nvPr/>
        </p:nvGraphicFramePr>
        <p:xfrm>
          <a:off x="1906905" y="3481705"/>
          <a:ext cx="140970" cy="266700"/>
        </p:xfrm>
        <a:graphic>
          <a:graphicData uri="http://schemas.openxmlformats.org/presentationml/2006/ole">
            <mc:AlternateContent xmlns:mc="http://schemas.openxmlformats.org/markup-compatibility/2006">
              <mc:Choice xmlns:v="urn:schemas-microsoft-com:vml" Requires="v">
                <p:oleObj spid="_x0000_s3076" name="" r:id="rId47" imgW="114300" imgH="215900" progId="Equation.KSEE3">
                  <p:embed/>
                </p:oleObj>
              </mc:Choice>
              <mc:Fallback>
                <p:oleObj name="" r:id="rId47" imgW="114300" imgH="215900" progId="Equation.KSEE3">
                  <p:embed/>
                  <p:pic>
                    <p:nvPicPr>
                      <p:cNvPr id="0" name="图片 3075"/>
                      <p:cNvPicPr/>
                      <p:nvPr/>
                    </p:nvPicPr>
                    <p:blipFill>
                      <a:blip r:embed="rId48"/>
                      <a:stretch>
                        <a:fillRect/>
                      </a:stretch>
                    </p:blipFill>
                    <p:spPr>
                      <a:xfrm>
                        <a:off x="1906905" y="3481705"/>
                        <a:ext cx="140970" cy="266700"/>
                      </a:xfrm>
                      <a:prstGeom prst="rect">
                        <a:avLst/>
                      </a:prstGeom>
                      <a:noFill/>
                      <a:ln w="38100">
                        <a:noFill/>
                        <a:miter/>
                      </a:ln>
                    </p:spPr>
                  </p:pic>
                </p:oleObj>
              </mc:Fallback>
            </mc:AlternateContent>
          </a:graphicData>
        </a:graphic>
      </p:graphicFrame>
      <p:sp>
        <p:nvSpPr>
          <p:cNvPr id="155" name="灯片编号占位符 154"/>
          <p:cNvSpPr>
            <a:spLocks noGrp="1"/>
          </p:cNvSpPr>
          <p:nvPr>
            <p:ph type="sldNum" sz="quarter" idx="12"/>
          </p:nvPr>
        </p:nvSpPr>
        <p:spPr>
          <a:xfrm>
            <a:off x="11484134" y="6384135"/>
            <a:ext cx="630615" cy="424490"/>
          </a:xfrm>
        </p:spPr>
        <p:txBody>
          <a:bodyPr/>
          <a:lstStyle/>
          <a:p>
            <a:fld id="{7D9BB5D0-35E4-459D-AEF3-FE4D7C45CC19}" type="slidenum">
              <a:rPr lang="zh-CN" altLang="en-US" smtClean="0"/>
            </a:fld>
            <a:endParaRPr lang="zh-CN" altLang="en-US" dirty="0"/>
          </a:p>
        </p:txBody>
      </p:sp>
      <p:sp>
        <p:nvSpPr>
          <p:cNvPr id="4" name="文本框 3"/>
          <p:cNvSpPr txBox="1"/>
          <p:nvPr/>
        </p:nvSpPr>
        <p:spPr>
          <a:xfrm>
            <a:off x="226695" y="2606675"/>
            <a:ext cx="33705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zh-CN" altLang="en-US">
                <a:sym typeface="+mn-ea"/>
              </a:rPr>
              <a:t>静态分解方案</a:t>
            </a:r>
            <a:r>
              <a:rPr lang="en-US" altLang="zh-CN">
                <a:sym typeface="+mn-ea"/>
              </a:rPr>
              <a:t>(HIO)</a:t>
            </a:r>
            <a:r>
              <a:rPr lang="zh-CN" altLang="en-US">
                <a:sym typeface="+mn-ea"/>
              </a:rPr>
              <a:t>估计误差</a:t>
            </a:r>
            <a:endParaRPr lang="en-US" altLang="zh-CN"/>
          </a:p>
        </p:txBody>
      </p:sp>
      <p:sp>
        <p:nvSpPr>
          <p:cNvPr id="5" name="文本框 4"/>
          <p:cNvSpPr txBox="1"/>
          <p:nvPr/>
        </p:nvSpPr>
        <p:spPr>
          <a:xfrm>
            <a:off x="226695" y="4281805"/>
            <a:ext cx="22275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sym typeface="+mn-ea"/>
              </a:rPr>
              <a:t>AHEAD</a:t>
            </a:r>
            <a:r>
              <a:rPr lang="zh-CN" altLang="en-US">
                <a:sym typeface="+mn-ea"/>
              </a:rPr>
              <a:t>估计误差</a:t>
            </a:r>
            <a:endParaRPr lang="en-US" altLang="zh-CN"/>
          </a:p>
        </p:txBody>
      </p:sp>
      <p:pic>
        <p:nvPicPr>
          <p:cNvPr id="7" name="图片 6"/>
          <p:cNvPicPr/>
          <p:nvPr/>
        </p:nvPicPr>
        <p:blipFill>
          <a:blip r:embed="rId4"/>
          <a:stretch>
            <a:fillRect/>
          </a:stretch>
        </p:blipFill>
        <p:spPr>
          <a:xfrm>
            <a:off x="7367270" y="1400175"/>
            <a:ext cx="266700" cy="344805"/>
          </a:xfrm>
          <a:prstGeom prst="rect">
            <a:avLst/>
          </a:prstGeom>
          <a:noFill/>
          <a:ln w="9525">
            <a:noFill/>
          </a:ln>
        </p:spPr>
      </p:pic>
      <p:graphicFrame>
        <p:nvGraphicFramePr>
          <p:cNvPr id="8" name="表格 7"/>
          <p:cNvGraphicFramePr/>
          <p:nvPr>
            <p:custDataLst>
              <p:tags r:id="rId49"/>
            </p:custDataLst>
          </p:nvPr>
        </p:nvGraphicFramePr>
        <p:xfrm>
          <a:off x="175895" y="1143635"/>
          <a:ext cx="4029075" cy="1828800"/>
        </p:xfrm>
        <a:graphic>
          <a:graphicData uri="http://schemas.openxmlformats.org/drawingml/2006/table">
            <a:tbl>
              <a:tblPr firstRow="1" bandRow="1">
                <a:tableStyleId>{5C22544A-7EE6-4342-B048-85BDC9FD1C3A}</a:tableStyleId>
              </a:tblPr>
              <a:tblGrid>
                <a:gridCol w="1343025"/>
                <a:gridCol w="1343025"/>
                <a:gridCol w="1343025"/>
              </a:tblGrid>
              <a:tr h="365760">
                <a:tc>
                  <a:txBody>
                    <a:bodyPr/>
                    <a:p>
                      <a:pPr>
                        <a:buNone/>
                      </a:pPr>
                      <a:r>
                        <a:rPr lang="zh-CN" altLang="en-US"/>
                        <a:t>参数</a:t>
                      </a:r>
                      <a:endParaRPr lang="zh-CN" altLang="en-US"/>
                    </a:p>
                  </a:txBody>
                  <a:tcPr/>
                </a:tc>
                <a:tc>
                  <a:txBody>
                    <a:bodyPr/>
                    <a:p>
                      <a:pPr>
                        <a:buNone/>
                      </a:pPr>
                      <a:r>
                        <a:rPr lang="zh-CN" altLang="en-US"/>
                        <a:t>含义</a:t>
                      </a:r>
                      <a:endParaRPr lang="zh-CN" altLang="en-US"/>
                    </a:p>
                  </a:txBody>
                  <a:tcPr/>
                </a:tc>
                <a:tc>
                  <a:txBody>
                    <a:bodyPr/>
                    <a:p>
                      <a:pPr>
                        <a:buNone/>
                      </a:pPr>
                      <a:r>
                        <a:rPr lang="zh-CN" altLang="en-US"/>
                        <a:t>等价代换</a:t>
                      </a:r>
                      <a:endParaRPr lang="zh-CN" altLang="en-US"/>
                    </a:p>
                  </a:txBody>
                  <a:tcPr/>
                </a:tc>
              </a:tr>
              <a:tr h="365760">
                <a:tc>
                  <a:txBody>
                    <a:bodyPr/>
                    <a:p>
                      <a:pPr>
                        <a:buNone/>
                      </a:pPr>
                      <a:r>
                        <a:rPr lang="en-US" altLang="zh-CN"/>
                        <a:t>X</a:t>
                      </a:r>
                      <a:endParaRPr lang="en-US" altLang="zh-CN"/>
                    </a:p>
                  </a:txBody>
                  <a:tcPr/>
                </a:tc>
                <a:tc>
                  <a:txBody>
                    <a:bodyPr/>
                    <a:p>
                      <a:pPr>
                        <a:buNone/>
                      </a:pPr>
                      <a:r>
                        <a:rPr lang="zh-CN" altLang="en-US"/>
                        <a:t>噪声</a:t>
                      </a:r>
                      <a:endParaRPr lang="zh-CN" altLang="en-US"/>
                    </a:p>
                  </a:txBody>
                  <a:tcPr/>
                </a:tc>
                <a:tc>
                  <a:txBody>
                    <a:bodyPr/>
                    <a:p>
                      <a:pPr>
                        <a:buNone/>
                      </a:pPr>
                      <a:endParaRPr lang="zh-CN" altLang="en-US"/>
                    </a:p>
                  </a:txBody>
                  <a:tcPr/>
                </a:tc>
              </a:tr>
              <a:tr h="365760">
                <a:tc>
                  <a:txBody>
                    <a:bodyPr/>
                    <a:p>
                      <a:pPr>
                        <a:buNone/>
                      </a:pPr>
                      <a:r>
                        <a:rPr lang="en-US" altLang="zh-CN"/>
                        <a:t>var</a:t>
                      </a:r>
                      <a:endParaRPr lang="en-US" altLang="zh-CN"/>
                    </a:p>
                  </a:txBody>
                  <a:tcPr/>
                </a:tc>
                <a:tc>
                  <a:txBody>
                    <a:bodyPr/>
                    <a:p>
                      <a:pPr>
                        <a:buNone/>
                      </a:pPr>
                      <a:r>
                        <a:rPr lang="zh-CN" altLang="en-US"/>
                        <a:t>估计方差</a:t>
                      </a:r>
                      <a:endParaRPr lang="zh-CN" altLang="en-US"/>
                    </a:p>
                  </a:txBody>
                  <a:tcPr/>
                </a:tc>
                <a:tc>
                  <a:txBody>
                    <a:bodyPr/>
                    <a:p>
                      <a:pPr>
                        <a:buNone/>
                      </a:pPr>
                      <a:endParaRPr lang="zh-CN" altLang="en-US"/>
                    </a:p>
                  </a:txBody>
                  <a:tcPr/>
                </a:tc>
              </a:tr>
              <a:tr h="365760">
                <a:tc>
                  <a:txBody>
                    <a:bodyPr/>
                    <a:p>
                      <a:pPr>
                        <a:buNone/>
                      </a:pPr>
                      <a:r>
                        <a:rPr lang="en-US" altLang="zh-CN"/>
                        <a:t>E[    ]</a:t>
                      </a:r>
                      <a:endParaRPr lang="en-US" altLang="zh-CN"/>
                    </a:p>
                  </a:txBody>
                  <a:tcPr/>
                </a:tc>
                <a:tc>
                  <a:txBody>
                    <a:bodyPr/>
                    <a:p>
                      <a:pPr>
                        <a:buNone/>
                      </a:pPr>
                      <a:r>
                        <a:rPr lang="zh-CN" altLang="en-US"/>
                        <a:t>方差</a:t>
                      </a:r>
                      <a:endParaRPr lang="zh-CN" altLang="en-US"/>
                    </a:p>
                  </a:txBody>
                  <a:tcPr/>
                </a:tc>
                <a:tc>
                  <a:txBody>
                    <a:bodyPr/>
                    <a:p>
                      <a:pPr>
                        <a:buNone/>
                      </a:pPr>
                      <a:r>
                        <a:rPr lang="en-US" altLang="zh-CN"/>
                        <a:t>var</a:t>
                      </a:r>
                      <a:endParaRPr lang="en-US" altLang="zh-CN"/>
                    </a:p>
                  </a:txBody>
                  <a:tcPr/>
                </a:tc>
              </a:tr>
            </a:tbl>
          </a:graphicData>
        </a:graphic>
      </p:graphicFrame>
      <p:graphicFrame>
        <p:nvGraphicFramePr>
          <p:cNvPr id="3" name="对象 -2147482621"/>
          <p:cNvGraphicFramePr>
            <a:graphicFrameLocks noChangeAspect="1"/>
          </p:cNvGraphicFramePr>
          <p:nvPr/>
        </p:nvGraphicFramePr>
        <p:xfrm>
          <a:off x="474345" y="2305050"/>
          <a:ext cx="307340" cy="271780"/>
        </p:xfrm>
        <a:graphic>
          <a:graphicData uri="http://schemas.openxmlformats.org/presentationml/2006/ole">
            <mc:AlternateContent xmlns:mc="http://schemas.openxmlformats.org/markup-compatibility/2006">
              <mc:Choice xmlns:v="urn:schemas-microsoft-com:vml" Requires="v">
                <p:oleObj spid="_x0000_s9" name="" r:id="rId50" imgW="215900" imgH="190500" progId="Equation.KSEE3">
                  <p:embed/>
                </p:oleObj>
              </mc:Choice>
              <mc:Fallback>
                <p:oleObj name="" r:id="rId50" imgW="215900" imgH="190500" progId="Equation.KSEE3">
                  <p:embed/>
                  <p:pic>
                    <p:nvPicPr>
                      <p:cNvPr id="0" name="图片 8"/>
                      <p:cNvPicPr/>
                      <p:nvPr/>
                    </p:nvPicPr>
                    <p:blipFill>
                      <a:blip r:embed="rId51"/>
                      <a:stretch>
                        <a:fillRect/>
                      </a:stretch>
                    </p:blipFill>
                    <p:spPr>
                      <a:xfrm>
                        <a:off x="474345" y="2305050"/>
                        <a:ext cx="307340" cy="271780"/>
                      </a:xfrm>
                      <a:prstGeom prst="rect">
                        <a:avLst/>
                      </a:prstGeom>
                      <a:noFill/>
                      <a:ln w="38100">
                        <a:noFill/>
                        <a:miter/>
                      </a:ln>
                    </p:spPr>
                  </p:pic>
                </p:oleObj>
              </mc:Fallback>
            </mc:AlternateContent>
          </a:graphicData>
        </a:graphic>
      </p:graphicFrame>
      <p:graphicFrame>
        <p:nvGraphicFramePr>
          <p:cNvPr id="10" name="对象 -2147482619"/>
          <p:cNvGraphicFramePr>
            <a:graphicFrameLocks noChangeAspect="1"/>
          </p:cNvGraphicFramePr>
          <p:nvPr/>
        </p:nvGraphicFramePr>
        <p:xfrm>
          <a:off x="1317625" y="3184208"/>
          <a:ext cx="3921125" cy="353695"/>
        </p:xfrm>
        <a:graphic>
          <a:graphicData uri="http://schemas.openxmlformats.org/presentationml/2006/ole">
            <mc:AlternateContent xmlns:mc="http://schemas.openxmlformats.org/markup-compatibility/2006">
              <mc:Choice xmlns:v="urn:schemas-microsoft-com:vml" Requires="v">
                <p:oleObj spid="_x0000_s11" name="" r:id="rId52" imgW="2679700" imgH="241300" progId="Equation.KSEE3">
                  <p:embed/>
                </p:oleObj>
              </mc:Choice>
              <mc:Fallback>
                <p:oleObj name="" r:id="rId52" imgW="2679700" imgH="241300" progId="Equation.KSEE3">
                  <p:embed/>
                  <p:pic>
                    <p:nvPicPr>
                      <p:cNvPr id="0" name="图片 9"/>
                      <p:cNvPicPr/>
                      <p:nvPr/>
                    </p:nvPicPr>
                    <p:blipFill>
                      <a:blip r:embed="rId53"/>
                      <a:stretch>
                        <a:fillRect/>
                      </a:stretch>
                    </p:blipFill>
                    <p:spPr>
                      <a:xfrm>
                        <a:off x="1317625" y="3184208"/>
                        <a:ext cx="3921125" cy="353695"/>
                      </a:xfrm>
                      <a:prstGeom prst="rect">
                        <a:avLst/>
                      </a:prstGeom>
                      <a:noFill/>
                      <a:ln w="38100">
                        <a:noFill/>
                        <a:miter/>
                      </a:ln>
                    </p:spPr>
                  </p:pic>
                </p:oleObj>
              </mc:Fallback>
            </mc:AlternateContent>
          </a:graphicData>
        </a:graphic>
      </p:graphicFrame>
      <p:graphicFrame>
        <p:nvGraphicFramePr>
          <p:cNvPr id="13" name="对象 -2147482618"/>
          <p:cNvGraphicFramePr>
            <a:graphicFrameLocks noChangeAspect="1"/>
          </p:cNvGraphicFramePr>
          <p:nvPr/>
        </p:nvGraphicFramePr>
        <p:xfrm>
          <a:off x="474345" y="3184525"/>
          <a:ext cx="775970" cy="347345"/>
        </p:xfrm>
        <a:graphic>
          <a:graphicData uri="http://schemas.openxmlformats.org/presentationml/2006/ole">
            <mc:AlternateContent xmlns:mc="http://schemas.openxmlformats.org/markup-compatibility/2006">
              <mc:Choice xmlns:v="urn:schemas-microsoft-com:vml" Requires="v">
                <p:oleObj spid="_x0000_s16" name="" r:id="rId54" imgW="482600" imgH="215900" progId="Equation.KSEE3">
                  <p:embed/>
                </p:oleObj>
              </mc:Choice>
              <mc:Fallback>
                <p:oleObj name="" r:id="rId54" imgW="482600" imgH="215900" progId="Equation.KSEE3">
                  <p:embed/>
                  <p:pic>
                    <p:nvPicPr>
                      <p:cNvPr id="0" name="图片 10"/>
                      <p:cNvPicPr/>
                      <p:nvPr/>
                    </p:nvPicPr>
                    <p:blipFill>
                      <a:blip r:embed="rId55"/>
                      <a:stretch>
                        <a:fillRect/>
                      </a:stretch>
                    </p:blipFill>
                    <p:spPr>
                      <a:xfrm>
                        <a:off x="474345" y="3184525"/>
                        <a:ext cx="775970" cy="347345"/>
                      </a:xfrm>
                      <a:prstGeom prst="rect">
                        <a:avLst/>
                      </a:prstGeom>
                      <a:noFill/>
                      <a:ln w="38100">
                        <a:noFill/>
                        <a:miter/>
                      </a:ln>
                    </p:spPr>
                  </p:pic>
                </p:oleObj>
              </mc:Fallback>
            </mc:AlternateContent>
          </a:graphicData>
        </a:graphic>
      </p:graphicFrame>
      <p:graphicFrame>
        <p:nvGraphicFramePr>
          <p:cNvPr id="17" name="对象 -2147482616"/>
          <p:cNvGraphicFramePr>
            <a:graphicFrameLocks noChangeAspect="1"/>
          </p:cNvGraphicFramePr>
          <p:nvPr/>
        </p:nvGraphicFramePr>
        <p:xfrm>
          <a:off x="536575" y="4745355"/>
          <a:ext cx="5028565" cy="1062990"/>
        </p:xfrm>
        <a:graphic>
          <a:graphicData uri="http://schemas.openxmlformats.org/presentationml/2006/ole">
            <mc:AlternateContent xmlns:mc="http://schemas.openxmlformats.org/markup-compatibility/2006">
              <mc:Choice xmlns:v="urn:schemas-microsoft-com:vml" Requires="v">
                <p:oleObj spid="_x0000_s19" name="" r:id="rId56" imgW="3124200" imgH="660400" progId="Equation.KSEE3">
                  <p:embed/>
                </p:oleObj>
              </mc:Choice>
              <mc:Fallback>
                <p:oleObj name="" r:id="rId56" imgW="3124200" imgH="660400" progId="Equation.KSEE3">
                  <p:embed/>
                  <p:pic>
                    <p:nvPicPr>
                      <p:cNvPr id="0" name="图片 15"/>
                      <p:cNvPicPr/>
                      <p:nvPr/>
                    </p:nvPicPr>
                    <p:blipFill>
                      <a:blip r:embed="rId57"/>
                      <a:stretch>
                        <a:fillRect/>
                      </a:stretch>
                    </p:blipFill>
                    <p:spPr>
                      <a:xfrm>
                        <a:off x="536575" y="4745355"/>
                        <a:ext cx="5028565" cy="1062990"/>
                      </a:xfrm>
                      <a:prstGeom prst="rect">
                        <a:avLst/>
                      </a:prstGeom>
                      <a:noFill/>
                      <a:ln w="38100">
                        <a:noFill/>
                        <a:miter/>
                      </a:ln>
                    </p:spPr>
                  </p:pic>
                </p:oleObj>
              </mc:Fallback>
            </mc:AlternateContent>
          </a:graphicData>
        </a:graphic>
      </p:graphicFrame>
      <p:graphicFrame>
        <p:nvGraphicFramePr>
          <p:cNvPr id="20" name="对象 -2147482615"/>
          <p:cNvGraphicFramePr>
            <a:graphicFrameLocks noChangeAspect="1"/>
          </p:cNvGraphicFramePr>
          <p:nvPr/>
        </p:nvGraphicFramePr>
        <p:xfrm>
          <a:off x="1325880" y="5419408"/>
          <a:ext cx="3450590" cy="1438275"/>
        </p:xfrm>
        <a:graphic>
          <a:graphicData uri="http://schemas.openxmlformats.org/presentationml/2006/ole">
            <mc:AlternateContent xmlns:mc="http://schemas.openxmlformats.org/markup-compatibility/2006">
              <mc:Choice xmlns:v="urn:schemas-microsoft-com:vml" Requires="v">
                <p:oleObj spid="_x0000_s21" name="" r:id="rId58" imgW="2590800" imgH="1079500" progId="Equation.KSEE3">
                  <p:embed/>
                </p:oleObj>
              </mc:Choice>
              <mc:Fallback>
                <p:oleObj name="" r:id="rId58" imgW="2590800" imgH="1079500" progId="Equation.KSEE3">
                  <p:embed/>
                  <p:pic>
                    <p:nvPicPr>
                      <p:cNvPr id="0" name="图片 16"/>
                      <p:cNvPicPr/>
                      <p:nvPr/>
                    </p:nvPicPr>
                    <p:blipFill>
                      <a:blip r:embed="rId59"/>
                      <a:stretch>
                        <a:fillRect/>
                      </a:stretch>
                    </p:blipFill>
                    <p:spPr>
                      <a:xfrm>
                        <a:off x="1325880" y="5419408"/>
                        <a:ext cx="3450590" cy="1438275"/>
                      </a:xfrm>
                      <a:prstGeom prst="rect">
                        <a:avLst/>
                      </a:prstGeom>
                      <a:noFill/>
                      <a:ln w="38100">
                        <a:noFill/>
                        <a:miter/>
                      </a:ln>
                    </p:spPr>
                  </p:pic>
                </p:oleObj>
              </mc:Fallback>
            </mc:AlternateContent>
          </a:graphicData>
        </a:graphic>
      </p:graphicFrame>
      <p:graphicFrame>
        <p:nvGraphicFramePr>
          <p:cNvPr id="22" name="对象 -2147482614"/>
          <p:cNvGraphicFramePr>
            <a:graphicFrameLocks noChangeAspect="1"/>
          </p:cNvGraphicFramePr>
          <p:nvPr/>
        </p:nvGraphicFramePr>
        <p:xfrm>
          <a:off x="4095750" y="5978525"/>
          <a:ext cx="2639060" cy="606425"/>
        </p:xfrm>
        <a:graphic>
          <a:graphicData uri="http://schemas.openxmlformats.org/presentationml/2006/ole">
            <mc:AlternateContent xmlns:mc="http://schemas.openxmlformats.org/markup-compatibility/2006">
              <mc:Choice xmlns:v="urn:schemas-microsoft-com:vml" Requires="v">
                <p:oleObj spid="_x0000_s23" name="" r:id="rId60" imgW="1714500" imgH="393700" progId="Equation.KSEE3">
                  <p:embed/>
                </p:oleObj>
              </mc:Choice>
              <mc:Fallback>
                <p:oleObj name="" r:id="rId60" imgW="1714500" imgH="393700" progId="Equation.KSEE3">
                  <p:embed/>
                  <p:pic>
                    <p:nvPicPr>
                      <p:cNvPr id="0" name="图片 18"/>
                      <p:cNvPicPr/>
                      <p:nvPr/>
                    </p:nvPicPr>
                    <p:blipFill>
                      <a:blip r:embed="rId61"/>
                      <a:stretch>
                        <a:fillRect/>
                      </a:stretch>
                    </p:blipFill>
                    <p:spPr>
                      <a:xfrm>
                        <a:off x="4095750" y="5978525"/>
                        <a:ext cx="2639060" cy="606425"/>
                      </a:xfrm>
                      <a:prstGeom prst="rect">
                        <a:avLst/>
                      </a:prstGeom>
                      <a:noFill/>
                      <a:ln w="38100">
                        <a:noFill/>
                        <a:miter/>
                      </a:ln>
                    </p:spPr>
                  </p:pic>
                </p:oleObj>
              </mc:Fallback>
            </mc:AlternateContent>
          </a:graphicData>
        </a:graphic>
      </p:graphicFrame>
      <p:sp>
        <p:nvSpPr>
          <p:cNvPr id="24" name="文本框 23"/>
          <p:cNvSpPr txBox="1"/>
          <p:nvPr/>
        </p:nvSpPr>
        <p:spPr>
          <a:xfrm>
            <a:off x="6320790" y="4345305"/>
            <a:ext cx="4970780" cy="1337945"/>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zh-CN" altLang="en-US"/>
              <a:t>令</a:t>
            </a:r>
            <a:r>
              <a:rPr lang="en-US" altLang="zh-CN"/>
              <a:t>AHEAD</a:t>
            </a:r>
            <a:r>
              <a:rPr lang="zh-CN" altLang="en-US"/>
              <a:t>估计误差小于静态分解方案的误差</a:t>
            </a:r>
            <a:endParaRPr lang="zh-CN" altLang="en-US"/>
          </a:p>
          <a:p>
            <a:pPr indent="0">
              <a:lnSpc>
                <a:spcPct val="150000"/>
              </a:lnSpc>
              <a:buFont typeface="Wingdings" panose="05000000000000000000" pitchFamily="2" charset="2"/>
              <a:buNone/>
            </a:pPr>
            <a:r>
              <a:rPr lang="en-US" altLang="zh-CN"/>
              <a:t>      </a:t>
            </a:r>
            <a:r>
              <a:rPr lang="zh-CN" altLang="en-US"/>
              <a:t>即②</a:t>
            </a:r>
            <a:r>
              <a:rPr lang="en-US" altLang="zh-CN"/>
              <a:t>&lt;</a:t>
            </a:r>
            <a:r>
              <a:rPr lang="zh-CN" altLang="en-US"/>
              <a:t>①，</a:t>
            </a:r>
            <a:r>
              <a:rPr lang="en-US" altLang="zh-CN"/>
              <a:t>                             </a:t>
            </a:r>
            <a:r>
              <a:rPr lang="zh-CN" altLang="en-US"/>
              <a:t>则有</a:t>
            </a:r>
            <a:endParaRPr lang="zh-CN" altLang="en-US"/>
          </a:p>
          <a:p>
            <a:pPr indent="0">
              <a:lnSpc>
                <a:spcPct val="150000"/>
              </a:lnSpc>
              <a:buFont typeface="Wingdings" panose="05000000000000000000" pitchFamily="2" charset="2"/>
              <a:buNone/>
            </a:pPr>
            <a:r>
              <a:rPr lang="en-US" altLang="zh-CN"/>
              <a:t>                                       </a:t>
            </a:r>
            <a:endParaRPr lang="en-US" altLang="zh-CN"/>
          </a:p>
        </p:txBody>
      </p:sp>
      <p:graphicFrame>
        <p:nvGraphicFramePr>
          <p:cNvPr id="25" name="对象 -2147482613"/>
          <p:cNvGraphicFramePr>
            <a:graphicFrameLocks noChangeAspect="1"/>
          </p:cNvGraphicFramePr>
          <p:nvPr/>
        </p:nvGraphicFramePr>
        <p:xfrm>
          <a:off x="7807325" y="4913630"/>
          <a:ext cx="1809750" cy="353695"/>
        </p:xfrm>
        <a:graphic>
          <a:graphicData uri="http://schemas.openxmlformats.org/presentationml/2006/ole">
            <mc:AlternateContent xmlns:mc="http://schemas.openxmlformats.org/markup-compatibility/2006">
              <mc:Choice xmlns:v="urn:schemas-microsoft-com:vml" Requires="v">
                <p:oleObj spid="_x0000_s26" name="" r:id="rId62" imgW="1104900" imgH="215900" progId="Equation.KSEE3">
                  <p:embed/>
                </p:oleObj>
              </mc:Choice>
              <mc:Fallback>
                <p:oleObj name="" r:id="rId62" imgW="1104900" imgH="215900" progId="Equation.KSEE3">
                  <p:embed/>
                  <p:pic>
                    <p:nvPicPr>
                      <p:cNvPr id="0" name="图片 25"/>
                      <p:cNvPicPr/>
                      <p:nvPr/>
                    </p:nvPicPr>
                    <p:blipFill>
                      <a:blip r:embed="rId63"/>
                      <a:stretch>
                        <a:fillRect/>
                      </a:stretch>
                    </p:blipFill>
                    <p:spPr>
                      <a:xfrm>
                        <a:off x="7807325" y="4913630"/>
                        <a:ext cx="1809750" cy="353695"/>
                      </a:xfrm>
                      <a:prstGeom prst="rect">
                        <a:avLst/>
                      </a:prstGeom>
                      <a:noFill/>
                      <a:ln w="38100">
                        <a:noFill/>
                        <a:miter/>
                      </a:ln>
                    </p:spPr>
                  </p:pic>
                </p:oleObj>
              </mc:Fallback>
            </mc:AlternateContent>
          </a:graphicData>
        </a:graphic>
      </p:graphicFrame>
      <p:graphicFrame>
        <p:nvGraphicFramePr>
          <p:cNvPr id="27" name="对象 -2147482612"/>
          <p:cNvGraphicFramePr>
            <a:graphicFrameLocks noChangeAspect="1"/>
          </p:cNvGraphicFramePr>
          <p:nvPr/>
        </p:nvGraphicFramePr>
        <p:xfrm>
          <a:off x="6734810" y="5267325"/>
          <a:ext cx="2121535" cy="517525"/>
        </p:xfrm>
        <a:graphic>
          <a:graphicData uri="http://schemas.openxmlformats.org/presentationml/2006/ole">
            <mc:AlternateContent xmlns:mc="http://schemas.openxmlformats.org/markup-compatibility/2006">
              <mc:Choice xmlns:v="urn:schemas-microsoft-com:vml" Requires="v">
                <p:oleObj spid="_x0000_s28" name="" r:id="rId64" imgW="1041400" imgH="254000" progId="Equation.KSEE3">
                  <p:embed/>
                </p:oleObj>
              </mc:Choice>
              <mc:Fallback>
                <p:oleObj name="" r:id="rId64" imgW="1041400" imgH="254000" progId="Equation.KSEE3">
                  <p:embed/>
                  <p:pic>
                    <p:nvPicPr>
                      <p:cNvPr id="0" name="图片 27"/>
                      <p:cNvPicPr/>
                      <p:nvPr/>
                    </p:nvPicPr>
                    <p:blipFill>
                      <a:blip r:embed="rId65"/>
                      <a:stretch>
                        <a:fillRect/>
                      </a:stretch>
                    </p:blipFill>
                    <p:spPr>
                      <a:xfrm>
                        <a:off x="6734810" y="5267325"/>
                        <a:ext cx="2121535" cy="517525"/>
                      </a:xfrm>
                      <a:prstGeom prst="rect">
                        <a:avLst/>
                      </a:prstGeom>
                      <a:noFill/>
                      <a:ln w="38100">
                        <a:noFill/>
                        <a:miter/>
                      </a:ln>
                    </p:spPr>
                  </p:pic>
                </p:oleObj>
              </mc:Fallback>
            </mc:AlternateContent>
          </a:graphicData>
        </a:graphic>
      </p:graphicFrame>
      <p:sp>
        <p:nvSpPr>
          <p:cNvPr id="29" name="文本框 28"/>
          <p:cNvSpPr txBox="1"/>
          <p:nvPr/>
        </p:nvSpPr>
        <p:spPr>
          <a:xfrm>
            <a:off x="8922385" y="5314950"/>
            <a:ext cx="443230" cy="368300"/>
          </a:xfrm>
          <a:prstGeom prst="rect">
            <a:avLst/>
          </a:prstGeom>
          <a:noFill/>
        </p:spPr>
        <p:txBody>
          <a:bodyPr wrap="none" rtlCol="0">
            <a:spAutoFit/>
          </a:bodyPr>
          <a:p>
            <a:r>
              <a:rPr lang="en-US" altLang="zh-CN"/>
              <a:t>=</a:t>
            </a:r>
            <a:r>
              <a:rPr lang="en-US" altLang="zh-CN">
                <a:solidFill>
                  <a:srgbClr val="FF0000"/>
                </a:solidFill>
              </a:rPr>
              <a:t>θ</a:t>
            </a:r>
            <a:endParaRPr lang="en-US" altLang="zh-CN">
              <a:solidFill>
                <a:srgbClr val="FF0000"/>
              </a:solidFill>
            </a:endParaRPr>
          </a:p>
        </p:txBody>
      </p:sp>
      <p:sp>
        <p:nvSpPr>
          <p:cNvPr id="30" name="文本框 29"/>
          <p:cNvSpPr txBox="1"/>
          <p:nvPr/>
        </p:nvSpPr>
        <p:spPr>
          <a:xfrm>
            <a:off x="6398895" y="1360805"/>
            <a:ext cx="767080" cy="368300"/>
          </a:xfrm>
          <a:prstGeom prst="rect">
            <a:avLst/>
          </a:prstGeom>
          <a:noFill/>
        </p:spPr>
        <p:txBody>
          <a:bodyPr wrap="none" rtlCol="0">
            <a:spAutoFit/>
          </a:bodyPr>
          <a:p>
            <a:r>
              <a:rPr lang="zh-CN" altLang="en-US"/>
              <a:t>比较</a:t>
            </a:r>
            <a:r>
              <a:rPr lang="en-US" altLang="zh-CN">
                <a:solidFill>
                  <a:srgbClr val="FF0000"/>
                </a:solidFill>
                <a:sym typeface="+mn-ea"/>
              </a:rPr>
              <a:t>θ</a:t>
            </a:r>
            <a:endParaRPr lang="zh-CN" altLang="en-US"/>
          </a:p>
        </p:txBody>
      </p:sp>
      <p:sp>
        <p:nvSpPr>
          <p:cNvPr id="31" name="文本框 30"/>
          <p:cNvSpPr txBox="1"/>
          <p:nvPr/>
        </p:nvSpPr>
        <p:spPr>
          <a:xfrm>
            <a:off x="8760460" y="1774825"/>
            <a:ext cx="767080" cy="368300"/>
          </a:xfrm>
          <a:prstGeom prst="rect">
            <a:avLst/>
          </a:prstGeom>
          <a:noFill/>
        </p:spPr>
        <p:txBody>
          <a:bodyPr wrap="none" rtlCol="0">
            <a:spAutoFit/>
          </a:bodyPr>
          <a:p>
            <a:r>
              <a:rPr lang="zh-CN" altLang="en-US"/>
              <a:t>比较</a:t>
            </a:r>
            <a:r>
              <a:rPr lang="en-US" altLang="zh-CN">
                <a:solidFill>
                  <a:srgbClr val="FF0000"/>
                </a:solidFill>
                <a:sym typeface="+mn-ea"/>
              </a:rPr>
              <a:t>θ</a:t>
            </a:r>
            <a:endParaRPr lang="zh-CN" altLang="en-US"/>
          </a:p>
        </p:txBody>
      </p:sp>
      <p:graphicFrame>
        <p:nvGraphicFramePr>
          <p:cNvPr id="32" name="对象 -2147482624"/>
          <p:cNvGraphicFramePr>
            <a:graphicFrameLocks noChangeAspect="1"/>
          </p:cNvGraphicFramePr>
          <p:nvPr/>
        </p:nvGraphicFramePr>
        <p:xfrm>
          <a:off x="1317625" y="3593465"/>
          <a:ext cx="3921125" cy="356235"/>
        </p:xfrm>
        <a:graphic>
          <a:graphicData uri="http://schemas.openxmlformats.org/presentationml/2006/ole">
            <mc:AlternateContent xmlns:mc="http://schemas.openxmlformats.org/markup-compatibility/2006">
              <mc:Choice xmlns:v="urn:schemas-microsoft-com:vml" Requires="v">
                <p:oleObj spid="_x0000_s33" name="" r:id="rId66" imgW="2514600" imgH="228600" progId="Equation.KSEE3">
                  <p:embed/>
                </p:oleObj>
              </mc:Choice>
              <mc:Fallback>
                <p:oleObj name="" r:id="rId66" imgW="2514600" imgH="228600" progId="Equation.KSEE3">
                  <p:embed/>
                  <p:pic>
                    <p:nvPicPr>
                      <p:cNvPr id="0" name="图片 31"/>
                      <p:cNvPicPr/>
                      <p:nvPr/>
                    </p:nvPicPr>
                    <p:blipFill>
                      <a:blip r:embed="rId67"/>
                      <a:stretch>
                        <a:fillRect/>
                      </a:stretch>
                    </p:blipFill>
                    <p:spPr>
                      <a:xfrm>
                        <a:off x="1317625" y="3593465"/>
                        <a:ext cx="3921125" cy="356235"/>
                      </a:xfrm>
                      <a:prstGeom prst="rect">
                        <a:avLst/>
                      </a:prstGeom>
                      <a:noFill/>
                      <a:ln w="38100">
                        <a:noFill/>
                        <a:miter/>
                      </a:ln>
                    </p:spPr>
                  </p:pic>
                </p:oleObj>
              </mc:Fallback>
            </mc:AlternateContent>
          </a:graphicData>
        </a:graphic>
      </p:graphicFrame>
      <p:graphicFrame>
        <p:nvGraphicFramePr>
          <p:cNvPr id="34" name="对象 -2147482623"/>
          <p:cNvGraphicFramePr>
            <a:graphicFrameLocks noChangeAspect="1"/>
          </p:cNvGraphicFramePr>
          <p:nvPr/>
        </p:nvGraphicFramePr>
        <p:xfrm>
          <a:off x="1325880" y="4009390"/>
          <a:ext cx="3657600" cy="335915"/>
        </p:xfrm>
        <a:graphic>
          <a:graphicData uri="http://schemas.openxmlformats.org/presentationml/2006/ole">
            <mc:AlternateContent xmlns:mc="http://schemas.openxmlformats.org/markup-compatibility/2006">
              <mc:Choice xmlns:v="urn:schemas-microsoft-com:vml" Requires="v">
                <p:oleObj spid="_x0000_s35" name="" r:id="rId68" imgW="2489200" imgH="228600" progId="Equation.KSEE3">
                  <p:embed/>
                </p:oleObj>
              </mc:Choice>
              <mc:Fallback>
                <p:oleObj name="" r:id="rId68" imgW="2489200" imgH="228600" progId="Equation.KSEE3">
                  <p:embed/>
                  <p:pic>
                    <p:nvPicPr>
                      <p:cNvPr id="0" name="图片 32"/>
                      <p:cNvPicPr/>
                      <p:nvPr/>
                    </p:nvPicPr>
                    <p:blipFill>
                      <a:blip r:embed="rId69"/>
                      <a:stretch>
                        <a:fillRect/>
                      </a:stretch>
                    </p:blipFill>
                    <p:spPr>
                      <a:xfrm>
                        <a:off x="1325880" y="4009390"/>
                        <a:ext cx="3657600" cy="33591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down)">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down)">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par>
                                <p:cTn id="29" presetID="2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par>
                                <p:cTn id="37" presetID="22" presetClass="entr" presetSubtype="4"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par>
                                <p:cTn id="51" presetID="22" presetClass="entr" presetSubtype="4"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par>
                                <p:cTn id="59" presetID="22" presetClass="entr" presetSubtype="4"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par>
                                <p:cTn id="62" presetID="22" presetClass="entr" presetSubtype="4" fill="hold"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down)">
                                      <p:cBhvr>
                                        <p:cTn id="64" dur="500"/>
                                        <p:tgtEl>
                                          <p:spTgt spid="82"/>
                                        </p:tgtEl>
                                      </p:cBhvr>
                                    </p:animEffect>
                                  </p:childTnLst>
                                </p:cTn>
                              </p:par>
                              <p:par>
                                <p:cTn id="65" presetID="22" presetClass="entr" presetSubtype="4"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wipe(down)">
                                      <p:cBhvr>
                                        <p:cTn id="67" dur="500"/>
                                        <p:tgtEl>
                                          <p:spTgt spid="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down)">
                                      <p:cBhvr>
                                        <p:cTn id="72" dur="500"/>
                                        <p:tgtEl>
                                          <p:spTgt spid="92"/>
                                        </p:tgtEl>
                                      </p:cBhvr>
                                    </p:animEffect>
                                  </p:childTnLst>
                                </p:cTn>
                              </p:par>
                              <p:par>
                                <p:cTn id="73" presetID="22" presetClass="entr" presetSubtype="4" fill="hold" nodeType="withEffect">
                                  <p:stCondLst>
                                    <p:cond delay="0"/>
                                  </p:stCondLst>
                                  <p:childTnLst>
                                    <p:set>
                                      <p:cBhvr>
                                        <p:cTn id="74" dur="1" fill="hold">
                                          <p:stCondLst>
                                            <p:cond delay="0"/>
                                          </p:stCondLst>
                                        </p:cTn>
                                        <p:tgtEl>
                                          <p:spTgt spid="93"/>
                                        </p:tgtEl>
                                        <p:attrNameLst>
                                          <p:attrName>style.visibility</p:attrName>
                                        </p:attrNameLst>
                                      </p:cBhvr>
                                      <p:to>
                                        <p:strVal val="visible"/>
                                      </p:to>
                                    </p:set>
                                    <p:animEffect transition="in" filter="wipe(down)">
                                      <p:cBhvr>
                                        <p:cTn id="75" dur="500"/>
                                        <p:tgtEl>
                                          <p:spTgt spid="93"/>
                                        </p:tgtEl>
                                      </p:cBhvr>
                                    </p:animEffect>
                                  </p:childTnLst>
                                </p:cTn>
                              </p:par>
                              <p:par>
                                <p:cTn id="76" presetID="22" presetClass="entr" presetSubtype="4" fill="hold" nodeType="withEffect">
                                  <p:stCondLst>
                                    <p:cond delay="0"/>
                                  </p:stCondLst>
                                  <p:childTnLst>
                                    <p:set>
                                      <p:cBhvr>
                                        <p:cTn id="77" dur="1" fill="hold">
                                          <p:stCondLst>
                                            <p:cond delay="0"/>
                                          </p:stCondLst>
                                        </p:cTn>
                                        <p:tgtEl>
                                          <p:spTgt spid="95"/>
                                        </p:tgtEl>
                                        <p:attrNameLst>
                                          <p:attrName>style.visibility</p:attrName>
                                        </p:attrNameLst>
                                      </p:cBhvr>
                                      <p:to>
                                        <p:strVal val="visible"/>
                                      </p:to>
                                    </p:set>
                                    <p:animEffect transition="in" filter="wipe(down)">
                                      <p:cBhvr>
                                        <p:cTn id="78" dur="500"/>
                                        <p:tgtEl>
                                          <p:spTgt spid="95"/>
                                        </p:tgtEl>
                                      </p:cBhvr>
                                    </p:animEffect>
                                  </p:childTnLst>
                                </p:cTn>
                              </p:par>
                              <p:par>
                                <p:cTn id="79" presetID="22" presetClass="entr" presetSubtype="4" fill="hold" nodeType="with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wipe(down)">
                                      <p:cBhvr>
                                        <p:cTn id="81" dur="500"/>
                                        <p:tgtEl>
                                          <p:spTgt spid="96"/>
                                        </p:tgtEl>
                                      </p:cBhvr>
                                    </p:animEffect>
                                  </p:childTnLst>
                                </p:cTn>
                              </p:par>
                              <p:par>
                                <p:cTn id="82" presetID="22" presetClass="entr" presetSubtype="4" fill="hold"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wipe(down)">
                                      <p:cBhvr>
                                        <p:cTn id="84" dur="500"/>
                                        <p:tgtEl>
                                          <p:spTgt spid="97"/>
                                        </p:tgtEl>
                                      </p:cBhvr>
                                    </p:animEffect>
                                  </p:childTnLst>
                                </p:cTn>
                              </p:par>
                              <p:par>
                                <p:cTn id="85" presetID="22" presetClass="entr" presetSubtype="4" fill="hold" nodeType="withEffect">
                                  <p:stCondLst>
                                    <p:cond delay="0"/>
                                  </p:stCondLst>
                                  <p:childTnLst>
                                    <p:set>
                                      <p:cBhvr>
                                        <p:cTn id="86" dur="1" fill="hold">
                                          <p:stCondLst>
                                            <p:cond delay="0"/>
                                          </p:stCondLst>
                                        </p:cTn>
                                        <p:tgtEl>
                                          <p:spTgt spid="99"/>
                                        </p:tgtEl>
                                        <p:attrNameLst>
                                          <p:attrName>style.visibility</p:attrName>
                                        </p:attrNameLst>
                                      </p:cBhvr>
                                      <p:to>
                                        <p:strVal val="visible"/>
                                      </p:to>
                                    </p:set>
                                    <p:animEffect transition="in" filter="wipe(down)">
                                      <p:cBhvr>
                                        <p:cTn id="87" dur="500"/>
                                        <p:tgtEl>
                                          <p:spTgt spid="99"/>
                                        </p:tgtEl>
                                      </p:cBhvr>
                                    </p:animEffect>
                                  </p:childTnLst>
                                </p:cTn>
                              </p:par>
                              <p:par>
                                <p:cTn id="88" presetID="22" presetClass="entr" presetSubtype="4"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wipe(down)">
                                      <p:cBhvr>
                                        <p:cTn id="90" dur="500"/>
                                        <p:tgtEl>
                                          <p:spTgt spid="101"/>
                                        </p:tgtEl>
                                      </p:cBhvr>
                                    </p:animEffect>
                                  </p:childTnLst>
                                </p:cTn>
                              </p:par>
                              <p:par>
                                <p:cTn id="91" presetID="22" presetClass="entr" presetSubtype="4" fill="hold" nodeType="with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wipe(down)">
                                      <p:cBhvr>
                                        <p:cTn id="93" dur="500"/>
                                        <p:tgtEl>
                                          <p:spTgt spid="103"/>
                                        </p:tgtEl>
                                      </p:cBhvr>
                                    </p:animEffect>
                                  </p:childTnLst>
                                </p:cTn>
                              </p:par>
                              <p:par>
                                <p:cTn id="94" presetID="22" presetClass="entr" presetSubtype="4" fill="hold" nodeType="withEffect">
                                  <p:stCondLst>
                                    <p:cond delay="0"/>
                                  </p:stCondLst>
                                  <p:childTnLst>
                                    <p:set>
                                      <p:cBhvr>
                                        <p:cTn id="95" dur="1" fill="hold">
                                          <p:stCondLst>
                                            <p:cond delay="0"/>
                                          </p:stCondLst>
                                        </p:cTn>
                                        <p:tgtEl>
                                          <p:spTgt spid="105"/>
                                        </p:tgtEl>
                                        <p:attrNameLst>
                                          <p:attrName>style.visibility</p:attrName>
                                        </p:attrNameLst>
                                      </p:cBhvr>
                                      <p:to>
                                        <p:strVal val="visible"/>
                                      </p:to>
                                    </p:set>
                                    <p:animEffect transition="in" filter="wipe(down)">
                                      <p:cBhvr>
                                        <p:cTn id="96" dur="500"/>
                                        <p:tgtEl>
                                          <p:spTgt spid="105"/>
                                        </p:tgtEl>
                                      </p:cBhvr>
                                    </p:animEffect>
                                  </p:childTnLst>
                                </p:cTn>
                              </p:par>
                              <p:par>
                                <p:cTn id="97" presetID="22" presetClass="entr" presetSubtype="4" fill="hold" nodeType="withEffect">
                                  <p:stCondLst>
                                    <p:cond delay="0"/>
                                  </p:stCondLst>
                                  <p:childTnLst>
                                    <p:set>
                                      <p:cBhvr>
                                        <p:cTn id="98" dur="1" fill="hold">
                                          <p:stCondLst>
                                            <p:cond delay="0"/>
                                          </p:stCondLst>
                                        </p:cTn>
                                        <p:tgtEl>
                                          <p:spTgt spid="107"/>
                                        </p:tgtEl>
                                        <p:attrNameLst>
                                          <p:attrName>style.visibility</p:attrName>
                                        </p:attrNameLst>
                                      </p:cBhvr>
                                      <p:to>
                                        <p:strVal val="visible"/>
                                      </p:to>
                                    </p:set>
                                    <p:animEffect transition="in" filter="wipe(down)">
                                      <p:cBhvr>
                                        <p:cTn id="99" dur="500"/>
                                        <p:tgtEl>
                                          <p:spTgt spid="107"/>
                                        </p:tgtEl>
                                      </p:cBhvr>
                                    </p:animEffect>
                                  </p:childTnLst>
                                </p:cTn>
                              </p:par>
                              <p:par>
                                <p:cTn id="100" presetID="22" presetClass="entr" presetSubtype="4" fill="hold" nodeType="withEffect">
                                  <p:stCondLst>
                                    <p:cond delay="0"/>
                                  </p:stCondLst>
                                  <p:childTnLst>
                                    <p:set>
                                      <p:cBhvr>
                                        <p:cTn id="101" dur="1" fill="hold">
                                          <p:stCondLst>
                                            <p:cond delay="0"/>
                                          </p:stCondLst>
                                        </p:cTn>
                                        <p:tgtEl>
                                          <p:spTgt spid="109"/>
                                        </p:tgtEl>
                                        <p:attrNameLst>
                                          <p:attrName>style.visibility</p:attrName>
                                        </p:attrNameLst>
                                      </p:cBhvr>
                                      <p:to>
                                        <p:strVal val="visible"/>
                                      </p:to>
                                    </p:set>
                                    <p:animEffect transition="in" filter="wipe(down)">
                                      <p:cBhvr>
                                        <p:cTn id="102" dur="500"/>
                                        <p:tgtEl>
                                          <p:spTgt spid="109"/>
                                        </p:tgtEl>
                                      </p:cBhvr>
                                    </p:animEffect>
                                  </p:childTnLst>
                                </p:cTn>
                              </p:par>
                              <p:par>
                                <p:cTn id="103" presetID="22" presetClass="entr" presetSubtype="4"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animEffect transition="in" filter="wipe(down)">
                                      <p:cBhvr>
                                        <p:cTn id="105" dur="500"/>
                                        <p:tgtEl>
                                          <p:spTgt spid="111"/>
                                        </p:tgtEl>
                                      </p:cBhvr>
                                    </p:animEffect>
                                  </p:childTnLst>
                                </p:cTn>
                              </p:par>
                              <p:par>
                                <p:cTn id="106" presetID="22" presetClass="entr" presetSubtype="4" fill="hold"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wipe(down)">
                                      <p:cBhvr>
                                        <p:cTn id="108" dur="500"/>
                                        <p:tgtEl>
                                          <p:spTgt spid="113"/>
                                        </p:tgtEl>
                                      </p:cBhvr>
                                    </p:animEffect>
                                  </p:childTnLst>
                                </p:cTn>
                              </p:par>
                              <p:par>
                                <p:cTn id="109" presetID="22" presetClass="entr" presetSubtype="4" fill="hold"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down)">
                                      <p:cBhvr>
                                        <p:cTn id="111" dur="500"/>
                                        <p:tgtEl>
                                          <p:spTgt spid="114"/>
                                        </p:tgtEl>
                                      </p:cBhvr>
                                    </p:animEffect>
                                  </p:childTnLst>
                                </p:cTn>
                              </p:par>
                              <p:par>
                                <p:cTn id="112" presetID="22" presetClass="entr" presetSubtype="4" fill="hold" nodeType="withEffect">
                                  <p:stCondLst>
                                    <p:cond delay="0"/>
                                  </p:stCondLst>
                                  <p:childTnLst>
                                    <p:set>
                                      <p:cBhvr>
                                        <p:cTn id="113" dur="1" fill="hold">
                                          <p:stCondLst>
                                            <p:cond delay="0"/>
                                          </p:stCondLst>
                                        </p:cTn>
                                        <p:tgtEl>
                                          <p:spTgt spid="7"/>
                                        </p:tgtEl>
                                        <p:attrNameLst>
                                          <p:attrName>style.visibility</p:attrName>
                                        </p:attrNameLst>
                                      </p:cBhvr>
                                      <p:to>
                                        <p:strVal val="visible"/>
                                      </p:to>
                                    </p:set>
                                    <p:animEffect transition="in" filter="wipe(down)">
                                      <p:cBhvr>
                                        <p:cTn id="114" dur="500"/>
                                        <p:tgtEl>
                                          <p:spTgt spid="7"/>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nodeType="clickEffect">
                                  <p:stCondLst>
                                    <p:cond delay="0"/>
                                  </p:stCondLst>
                                  <p:childTnLst>
                                    <p:set>
                                      <p:cBhvr>
                                        <p:cTn id="121" dur="1" fill="hold">
                                          <p:stCondLst>
                                            <p:cond delay="0"/>
                                          </p:stCondLst>
                                        </p:cTn>
                                        <p:tgtEl>
                                          <p:spTgt spid="115"/>
                                        </p:tgtEl>
                                        <p:attrNameLst>
                                          <p:attrName>style.visibility</p:attrName>
                                        </p:attrNameLst>
                                      </p:cBhvr>
                                      <p:to>
                                        <p:strVal val="visible"/>
                                      </p:to>
                                    </p:set>
                                    <p:animEffect transition="in" filter="wipe(down)">
                                      <p:cBhvr>
                                        <p:cTn id="122" dur="500"/>
                                        <p:tgtEl>
                                          <p:spTgt spid="115"/>
                                        </p:tgtEl>
                                      </p:cBhvr>
                                    </p:animEffect>
                                  </p:childTnLst>
                                </p:cTn>
                              </p:par>
                              <p:par>
                                <p:cTn id="123" presetID="22" presetClass="entr" presetSubtype="4" fill="hold" nodeType="withEffect">
                                  <p:stCondLst>
                                    <p:cond delay="0"/>
                                  </p:stCondLst>
                                  <p:childTnLst>
                                    <p:set>
                                      <p:cBhvr>
                                        <p:cTn id="124" dur="1" fill="hold">
                                          <p:stCondLst>
                                            <p:cond delay="0"/>
                                          </p:stCondLst>
                                        </p:cTn>
                                        <p:tgtEl>
                                          <p:spTgt spid="116"/>
                                        </p:tgtEl>
                                        <p:attrNameLst>
                                          <p:attrName>style.visibility</p:attrName>
                                        </p:attrNameLst>
                                      </p:cBhvr>
                                      <p:to>
                                        <p:strVal val="visible"/>
                                      </p:to>
                                    </p:set>
                                    <p:animEffect transition="in" filter="wipe(down)">
                                      <p:cBhvr>
                                        <p:cTn id="125" dur="500"/>
                                        <p:tgtEl>
                                          <p:spTgt spid="116"/>
                                        </p:tgtEl>
                                      </p:cBhvr>
                                    </p:animEffect>
                                  </p:childTnLst>
                                </p:cTn>
                              </p:par>
                              <p:par>
                                <p:cTn id="126" presetID="22" presetClass="entr" presetSubtype="4" fill="hold" nodeType="withEffect">
                                  <p:stCondLst>
                                    <p:cond delay="0"/>
                                  </p:stCondLst>
                                  <p:childTnLst>
                                    <p:set>
                                      <p:cBhvr>
                                        <p:cTn id="127" dur="1" fill="hold">
                                          <p:stCondLst>
                                            <p:cond delay="0"/>
                                          </p:stCondLst>
                                        </p:cTn>
                                        <p:tgtEl>
                                          <p:spTgt spid="117"/>
                                        </p:tgtEl>
                                        <p:attrNameLst>
                                          <p:attrName>style.visibility</p:attrName>
                                        </p:attrNameLst>
                                      </p:cBhvr>
                                      <p:to>
                                        <p:strVal val="visible"/>
                                      </p:to>
                                    </p:set>
                                    <p:animEffect transition="in" filter="wipe(down)">
                                      <p:cBhvr>
                                        <p:cTn id="128" dur="500"/>
                                        <p:tgtEl>
                                          <p:spTgt spid="117"/>
                                        </p:tgtEl>
                                      </p:cBhvr>
                                    </p:animEffect>
                                  </p:childTnLst>
                                </p:cTn>
                              </p:par>
                              <p:par>
                                <p:cTn id="129" presetID="22" presetClass="entr" presetSubtype="4" fill="hold" nodeType="withEffect">
                                  <p:stCondLst>
                                    <p:cond delay="0"/>
                                  </p:stCondLst>
                                  <p:childTnLst>
                                    <p:set>
                                      <p:cBhvr>
                                        <p:cTn id="130" dur="1" fill="hold">
                                          <p:stCondLst>
                                            <p:cond delay="0"/>
                                          </p:stCondLst>
                                        </p:cTn>
                                        <p:tgtEl>
                                          <p:spTgt spid="118"/>
                                        </p:tgtEl>
                                        <p:attrNameLst>
                                          <p:attrName>style.visibility</p:attrName>
                                        </p:attrNameLst>
                                      </p:cBhvr>
                                      <p:to>
                                        <p:strVal val="visible"/>
                                      </p:to>
                                    </p:set>
                                    <p:animEffect transition="in" filter="wipe(down)">
                                      <p:cBhvr>
                                        <p:cTn id="131" dur="500"/>
                                        <p:tgtEl>
                                          <p:spTgt spid="118"/>
                                        </p:tgtEl>
                                      </p:cBhvr>
                                    </p:animEffect>
                                  </p:childTnLst>
                                </p:cTn>
                              </p:par>
                              <p:par>
                                <p:cTn id="132" presetID="22" presetClass="entr" presetSubtype="4" fill="hold" nodeType="withEffect">
                                  <p:stCondLst>
                                    <p:cond delay="0"/>
                                  </p:stCondLst>
                                  <p:childTnLst>
                                    <p:set>
                                      <p:cBhvr>
                                        <p:cTn id="133" dur="1" fill="hold">
                                          <p:stCondLst>
                                            <p:cond delay="0"/>
                                          </p:stCondLst>
                                        </p:cTn>
                                        <p:tgtEl>
                                          <p:spTgt spid="119"/>
                                        </p:tgtEl>
                                        <p:attrNameLst>
                                          <p:attrName>style.visibility</p:attrName>
                                        </p:attrNameLst>
                                      </p:cBhvr>
                                      <p:to>
                                        <p:strVal val="visible"/>
                                      </p:to>
                                    </p:set>
                                    <p:animEffect transition="in" filter="wipe(down)">
                                      <p:cBhvr>
                                        <p:cTn id="134" dur="500"/>
                                        <p:tgtEl>
                                          <p:spTgt spid="119"/>
                                        </p:tgtEl>
                                      </p:cBhvr>
                                    </p:animEffect>
                                  </p:childTnLst>
                                </p:cTn>
                              </p:par>
                              <p:par>
                                <p:cTn id="135" presetID="22" presetClass="entr" presetSubtype="4" fill="hold" nodeType="withEffect">
                                  <p:stCondLst>
                                    <p:cond delay="0"/>
                                  </p:stCondLst>
                                  <p:childTnLst>
                                    <p:set>
                                      <p:cBhvr>
                                        <p:cTn id="136" dur="1" fill="hold">
                                          <p:stCondLst>
                                            <p:cond delay="0"/>
                                          </p:stCondLst>
                                        </p:cTn>
                                        <p:tgtEl>
                                          <p:spTgt spid="121"/>
                                        </p:tgtEl>
                                        <p:attrNameLst>
                                          <p:attrName>style.visibility</p:attrName>
                                        </p:attrNameLst>
                                      </p:cBhvr>
                                      <p:to>
                                        <p:strVal val="visible"/>
                                      </p:to>
                                    </p:set>
                                    <p:animEffect transition="in" filter="wipe(down)">
                                      <p:cBhvr>
                                        <p:cTn id="137" dur="500"/>
                                        <p:tgtEl>
                                          <p:spTgt spid="121"/>
                                        </p:tgtEl>
                                      </p:cBhvr>
                                    </p:animEffect>
                                  </p:childTnLst>
                                </p:cTn>
                              </p:par>
                              <p:par>
                                <p:cTn id="138" presetID="22" presetClass="entr" presetSubtype="4" fill="hold" nodeType="withEffect">
                                  <p:stCondLst>
                                    <p:cond delay="0"/>
                                  </p:stCondLst>
                                  <p:childTnLst>
                                    <p:set>
                                      <p:cBhvr>
                                        <p:cTn id="139" dur="1" fill="hold">
                                          <p:stCondLst>
                                            <p:cond delay="0"/>
                                          </p:stCondLst>
                                        </p:cTn>
                                        <p:tgtEl>
                                          <p:spTgt spid="123"/>
                                        </p:tgtEl>
                                        <p:attrNameLst>
                                          <p:attrName>style.visibility</p:attrName>
                                        </p:attrNameLst>
                                      </p:cBhvr>
                                      <p:to>
                                        <p:strVal val="visible"/>
                                      </p:to>
                                    </p:set>
                                    <p:animEffect transition="in" filter="wipe(down)">
                                      <p:cBhvr>
                                        <p:cTn id="140" dur="500"/>
                                        <p:tgtEl>
                                          <p:spTgt spid="123"/>
                                        </p:tgtEl>
                                      </p:cBhvr>
                                    </p:animEffect>
                                  </p:childTnLst>
                                </p:cTn>
                              </p:par>
                              <p:par>
                                <p:cTn id="141" presetID="22" presetClass="entr" presetSubtype="4" fill="hold" nodeType="withEffect">
                                  <p:stCondLst>
                                    <p:cond delay="0"/>
                                  </p:stCondLst>
                                  <p:childTnLst>
                                    <p:set>
                                      <p:cBhvr>
                                        <p:cTn id="142" dur="1" fill="hold">
                                          <p:stCondLst>
                                            <p:cond delay="0"/>
                                          </p:stCondLst>
                                        </p:cTn>
                                        <p:tgtEl>
                                          <p:spTgt spid="125"/>
                                        </p:tgtEl>
                                        <p:attrNameLst>
                                          <p:attrName>style.visibility</p:attrName>
                                        </p:attrNameLst>
                                      </p:cBhvr>
                                      <p:to>
                                        <p:strVal val="visible"/>
                                      </p:to>
                                    </p:set>
                                    <p:animEffect transition="in" filter="wipe(down)">
                                      <p:cBhvr>
                                        <p:cTn id="143" dur="500"/>
                                        <p:tgtEl>
                                          <p:spTgt spid="125"/>
                                        </p:tgtEl>
                                      </p:cBhvr>
                                    </p:animEffect>
                                  </p:childTnLst>
                                </p:cTn>
                              </p:par>
                              <p:par>
                                <p:cTn id="144" presetID="22" presetClass="entr" presetSubtype="4" fill="hold" nodeType="withEffect">
                                  <p:stCondLst>
                                    <p:cond delay="0"/>
                                  </p:stCondLst>
                                  <p:childTnLst>
                                    <p:set>
                                      <p:cBhvr>
                                        <p:cTn id="145" dur="1" fill="hold">
                                          <p:stCondLst>
                                            <p:cond delay="0"/>
                                          </p:stCondLst>
                                        </p:cTn>
                                        <p:tgtEl>
                                          <p:spTgt spid="127"/>
                                        </p:tgtEl>
                                        <p:attrNameLst>
                                          <p:attrName>style.visibility</p:attrName>
                                        </p:attrNameLst>
                                      </p:cBhvr>
                                      <p:to>
                                        <p:strVal val="visible"/>
                                      </p:to>
                                    </p:set>
                                    <p:animEffect transition="in" filter="wipe(down)">
                                      <p:cBhvr>
                                        <p:cTn id="146" dur="500"/>
                                        <p:tgtEl>
                                          <p:spTgt spid="127"/>
                                        </p:tgtEl>
                                      </p:cBhvr>
                                    </p:animEffect>
                                  </p:childTnLst>
                                </p:cTn>
                              </p:par>
                              <p:par>
                                <p:cTn id="147" presetID="22" presetClass="entr" presetSubtype="4" fill="hold" nodeType="withEffect">
                                  <p:stCondLst>
                                    <p:cond delay="0"/>
                                  </p:stCondLst>
                                  <p:childTnLst>
                                    <p:set>
                                      <p:cBhvr>
                                        <p:cTn id="148" dur="1" fill="hold">
                                          <p:stCondLst>
                                            <p:cond delay="0"/>
                                          </p:stCondLst>
                                        </p:cTn>
                                        <p:tgtEl>
                                          <p:spTgt spid="129"/>
                                        </p:tgtEl>
                                        <p:attrNameLst>
                                          <p:attrName>style.visibility</p:attrName>
                                        </p:attrNameLst>
                                      </p:cBhvr>
                                      <p:to>
                                        <p:strVal val="visible"/>
                                      </p:to>
                                    </p:set>
                                    <p:animEffect transition="in" filter="wipe(down)">
                                      <p:cBhvr>
                                        <p:cTn id="149" dur="500"/>
                                        <p:tgtEl>
                                          <p:spTgt spid="129"/>
                                        </p:tgtEl>
                                      </p:cBhvr>
                                    </p:animEffect>
                                  </p:childTnLst>
                                </p:cTn>
                              </p:par>
                              <p:par>
                                <p:cTn id="150" presetID="22" presetClass="entr" presetSubtype="4" fill="hold" nodeType="withEffect">
                                  <p:stCondLst>
                                    <p:cond delay="0"/>
                                  </p:stCondLst>
                                  <p:childTnLst>
                                    <p:set>
                                      <p:cBhvr>
                                        <p:cTn id="151" dur="1" fill="hold">
                                          <p:stCondLst>
                                            <p:cond delay="0"/>
                                          </p:stCondLst>
                                        </p:cTn>
                                        <p:tgtEl>
                                          <p:spTgt spid="131"/>
                                        </p:tgtEl>
                                        <p:attrNameLst>
                                          <p:attrName>style.visibility</p:attrName>
                                        </p:attrNameLst>
                                      </p:cBhvr>
                                      <p:to>
                                        <p:strVal val="visible"/>
                                      </p:to>
                                    </p:set>
                                    <p:animEffect transition="in" filter="wipe(down)">
                                      <p:cBhvr>
                                        <p:cTn id="152" dur="500"/>
                                        <p:tgtEl>
                                          <p:spTgt spid="131"/>
                                        </p:tgtEl>
                                      </p:cBhvr>
                                    </p:animEffect>
                                  </p:childTnLst>
                                </p:cTn>
                              </p:par>
                              <p:par>
                                <p:cTn id="153" presetID="22" presetClass="entr" presetSubtype="4" fill="hold" nodeType="with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wipe(down)">
                                      <p:cBhvr>
                                        <p:cTn id="155" dur="500"/>
                                        <p:tgtEl>
                                          <p:spTgt spid="133"/>
                                        </p:tgtEl>
                                      </p:cBhvr>
                                    </p:animEffect>
                                  </p:childTnLst>
                                </p:cTn>
                              </p:par>
                              <p:par>
                                <p:cTn id="156" presetID="22" presetClass="entr" presetSubtype="4" fill="hold" nodeType="withEffect">
                                  <p:stCondLst>
                                    <p:cond delay="0"/>
                                  </p:stCondLst>
                                  <p:childTnLst>
                                    <p:set>
                                      <p:cBhvr>
                                        <p:cTn id="157" dur="1" fill="hold">
                                          <p:stCondLst>
                                            <p:cond delay="0"/>
                                          </p:stCondLst>
                                        </p:cTn>
                                        <p:tgtEl>
                                          <p:spTgt spid="135"/>
                                        </p:tgtEl>
                                        <p:attrNameLst>
                                          <p:attrName>style.visibility</p:attrName>
                                        </p:attrNameLst>
                                      </p:cBhvr>
                                      <p:to>
                                        <p:strVal val="visible"/>
                                      </p:to>
                                    </p:set>
                                    <p:animEffect transition="in" filter="wipe(down)">
                                      <p:cBhvr>
                                        <p:cTn id="158" dur="500"/>
                                        <p:tgtEl>
                                          <p:spTgt spid="135"/>
                                        </p:tgtEl>
                                      </p:cBhvr>
                                    </p:animEffect>
                                  </p:childTnLst>
                                </p:cTn>
                              </p:par>
                              <p:par>
                                <p:cTn id="159" presetID="22" presetClass="entr" presetSubtype="4" fill="hold" nodeType="withEffect">
                                  <p:stCondLst>
                                    <p:cond delay="0"/>
                                  </p:stCondLst>
                                  <p:childTnLst>
                                    <p:set>
                                      <p:cBhvr>
                                        <p:cTn id="160" dur="1" fill="hold">
                                          <p:stCondLst>
                                            <p:cond delay="0"/>
                                          </p:stCondLst>
                                        </p:cTn>
                                        <p:tgtEl>
                                          <p:spTgt spid="136"/>
                                        </p:tgtEl>
                                        <p:attrNameLst>
                                          <p:attrName>style.visibility</p:attrName>
                                        </p:attrNameLst>
                                      </p:cBhvr>
                                      <p:to>
                                        <p:strVal val="visible"/>
                                      </p:to>
                                    </p:set>
                                    <p:animEffect transition="in" filter="wipe(down)">
                                      <p:cBhvr>
                                        <p:cTn id="161" dur="500"/>
                                        <p:tgtEl>
                                          <p:spTgt spid="136"/>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137"/>
                                        </p:tgtEl>
                                        <p:attrNameLst>
                                          <p:attrName>style.visibility</p:attrName>
                                        </p:attrNameLst>
                                      </p:cBhvr>
                                      <p:to>
                                        <p:strVal val="visible"/>
                                      </p:to>
                                    </p:set>
                                    <p:animEffect transition="in" filter="wipe(down)">
                                      <p:cBhvr>
                                        <p:cTn id="164" dur="500"/>
                                        <p:tgtEl>
                                          <p:spTgt spid="137"/>
                                        </p:tgtEl>
                                      </p:cBhvr>
                                    </p:animEffect>
                                  </p:childTnLst>
                                </p:cTn>
                              </p:par>
                              <p:par>
                                <p:cTn id="165" presetID="22" presetClass="entr" presetSubtype="4" fill="hold" nodeType="withEffect">
                                  <p:stCondLst>
                                    <p:cond delay="0"/>
                                  </p:stCondLst>
                                  <p:childTnLst>
                                    <p:set>
                                      <p:cBhvr>
                                        <p:cTn id="166" dur="1" fill="hold">
                                          <p:stCondLst>
                                            <p:cond delay="0"/>
                                          </p:stCondLst>
                                        </p:cTn>
                                        <p:tgtEl>
                                          <p:spTgt spid="138"/>
                                        </p:tgtEl>
                                        <p:attrNameLst>
                                          <p:attrName>style.visibility</p:attrName>
                                        </p:attrNameLst>
                                      </p:cBhvr>
                                      <p:to>
                                        <p:strVal val="visible"/>
                                      </p:to>
                                    </p:set>
                                    <p:animEffect transition="in" filter="wipe(down)">
                                      <p:cBhvr>
                                        <p:cTn id="167" dur="500"/>
                                        <p:tgtEl>
                                          <p:spTgt spid="138"/>
                                        </p:tgtEl>
                                      </p:cBhvr>
                                    </p:animEffect>
                                  </p:childTnLst>
                                </p:cTn>
                              </p:par>
                              <p:par>
                                <p:cTn id="168" presetID="22" presetClass="entr" presetSubtype="4" fill="hold" nodeType="with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wipe(down)">
                                      <p:cBhvr>
                                        <p:cTn id="170" dur="500"/>
                                        <p:tgtEl>
                                          <p:spTgt spid="139"/>
                                        </p:tgtEl>
                                      </p:cBhvr>
                                    </p:animEffect>
                                  </p:childTnLst>
                                </p:cTn>
                              </p:par>
                              <p:par>
                                <p:cTn id="171" presetID="22" presetClass="entr" presetSubtype="4" fill="hold" nodeType="withEffect">
                                  <p:stCondLst>
                                    <p:cond delay="0"/>
                                  </p:stCondLst>
                                  <p:childTnLst>
                                    <p:set>
                                      <p:cBhvr>
                                        <p:cTn id="172" dur="1" fill="hold">
                                          <p:stCondLst>
                                            <p:cond delay="0"/>
                                          </p:stCondLst>
                                        </p:cTn>
                                        <p:tgtEl>
                                          <p:spTgt spid="141"/>
                                        </p:tgtEl>
                                        <p:attrNameLst>
                                          <p:attrName>style.visibility</p:attrName>
                                        </p:attrNameLst>
                                      </p:cBhvr>
                                      <p:to>
                                        <p:strVal val="visible"/>
                                      </p:to>
                                    </p:set>
                                    <p:animEffect transition="in" filter="wipe(down)">
                                      <p:cBhvr>
                                        <p:cTn id="173" dur="500"/>
                                        <p:tgtEl>
                                          <p:spTgt spid="141"/>
                                        </p:tgtEl>
                                      </p:cBhvr>
                                    </p:animEffect>
                                  </p:childTnLst>
                                </p:cTn>
                              </p:par>
                              <p:par>
                                <p:cTn id="174" presetID="22" presetClass="entr" presetSubtype="4" fill="hold" nodeType="withEffect">
                                  <p:stCondLst>
                                    <p:cond delay="0"/>
                                  </p:stCondLst>
                                  <p:childTnLst>
                                    <p:set>
                                      <p:cBhvr>
                                        <p:cTn id="175" dur="1" fill="hold">
                                          <p:stCondLst>
                                            <p:cond delay="0"/>
                                          </p:stCondLst>
                                        </p:cTn>
                                        <p:tgtEl>
                                          <p:spTgt spid="143"/>
                                        </p:tgtEl>
                                        <p:attrNameLst>
                                          <p:attrName>style.visibility</p:attrName>
                                        </p:attrNameLst>
                                      </p:cBhvr>
                                      <p:to>
                                        <p:strVal val="visible"/>
                                      </p:to>
                                    </p:set>
                                    <p:animEffect transition="in" filter="wipe(down)">
                                      <p:cBhvr>
                                        <p:cTn id="176" dur="500"/>
                                        <p:tgtEl>
                                          <p:spTgt spid="143"/>
                                        </p:tgtEl>
                                      </p:cBhvr>
                                    </p:animEffect>
                                  </p:childTnLst>
                                </p:cTn>
                              </p:par>
                              <p:par>
                                <p:cTn id="177" presetID="22" presetClass="entr" presetSubtype="4" fill="hold" nodeType="withEffect">
                                  <p:stCondLst>
                                    <p:cond delay="0"/>
                                  </p:stCondLst>
                                  <p:childTnLst>
                                    <p:set>
                                      <p:cBhvr>
                                        <p:cTn id="178" dur="1" fill="hold">
                                          <p:stCondLst>
                                            <p:cond delay="0"/>
                                          </p:stCondLst>
                                        </p:cTn>
                                        <p:tgtEl>
                                          <p:spTgt spid="145"/>
                                        </p:tgtEl>
                                        <p:attrNameLst>
                                          <p:attrName>style.visibility</p:attrName>
                                        </p:attrNameLst>
                                      </p:cBhvr>
                                      <p:to>
                                        <p:strVal val="visible"/>
                                      </p:to>
                                    </p:set>
                                    <p:animEffect transition="in" filter="wipe(down)">
                                      <p:cBhvr>
                                        <p:cTn id="179" dur="500"/>
                                        <p:tgtEl>
                                          <p:spTgt spid="145"/>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31"/>
                                        </p:tgtEl>
                                        <p:attrNameLst>
                                          <p:attrName>style.visibility</p:attrName>
                                        </p:attrNameLst>
                                      </p:cBhvr>
                                      <p:to>
                                        <p:strVal val="visible"/>
                                      </p:to>
                                    </p:set>
                                    <p:animEffect transition="in" filter="wipe(down)">
                                      <p:cBhvr>
                                        <p:cTn id="1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24" grpId="0"/>
      <p:bldP spid="29" grpId="0"/>
      <p:bldP spid="24" grpId="1"/>
      <p:bldP spid="29" grpId="1"/>
      <p:bldP spid="92" grpId="0" animBg="1"/>
      <p:bldP spid="30" grpId="0"/>
      <p:bldP spid="92" grpId="1" animBg="1"/>
      <p:bldP spid="30" grpId="1"/>
      <p:bldP spid="137" grpId="0" animBg="1"/>
      <p:bldP spid="31" grpId="0"/>
      <p:bldP spid="137" grpId="1" animBg="1"/>
      <p:bldP spid="3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5950" y="341630"/>
            <a:ext cx="5853430" cy="802005"/>
          </a:xfrm>
        </p:spPr>
        <p:txBody>
          <a:bodyPr>
            <a:normAutofit/>
          </a:bodyPr>
          <a:lstStyle/>
          <a:p>
            <a:r>
              <a:rPr lang="en-US" altLang="zh-CN" sz="4000" b="1" dirty="0">
                <a:sym typeface="+mn-ea"/>
              </a:rPr>
              <a:t>2.6 </a:t>
            </a:r>
            <a:r>
              <a:rPr lang="zh-CN" altLang="en-US" sz="4000" b="1" dirty="0">
                <a:sym typeface="+mn-ea"/>
              </a:rPr>
              <a:t>参数</a:t>
            </a:r>
            <a:r>
              <a:rPr lang="en-US" altLang="zh-CN" sz="4000" b="1" dirty="0">
                <a:sym typeface="+mn-ea"/>
              </a:rPr>
              <a:t>B</a:t>
            </a:r>
            <a:r>
              <a:rPr lang="zh-CN" altLang="en-US" sz="4000" b="1" dirty="0">
                <a:sym typeface="+mn-ea"/>
              </a:rPr>
              <a:t>设置</a:t>
            </a:r>
            <a:endParaRPr lang="zh-CN" altLang="en-US"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8" name="表格 7"/>
          <p:cNvGraphicFramePr/>
          <p:nvPr>
            <p:custDataLst>
              <p:tags r:id="rId3"/>
            </p:custDataLst>
          </p:nvPr>
        </p:nvGraphicFramePr>
        <p:xfrm>
          <a:off x="1158875" y="1603375"/>
          <a:ext cx="3048635" cy="1074420"/>
        </p:xfrm>
        <a:graphic>
          <a:graphicData uri="http://schemas.openxmlformats.org/drawingml/2006/table">
            <a:tbl>
              <a:tblPr firstRow="1" bandRow="1">
                <a:tableStyleId>{5940675A-B579-460E-94D1-54222C63F5DA}</a:tableStyleId>
              </a:tblPr>
              <a:tblGrid>
                <a:gridCol w="1523365"/>
                <a:gridCol w="1525270"/>
              </a:tblGrid>
              <a:tr h="53721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721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pic>
        <p:nvPicPr>
          <p:cNvPr id="9" name="图片 8"/>
          <p:cNvPicPr/>
          <p:nvPr/>
        </p:nvPicPr>
        <p:blipFill>
          <a:blip r:embed="rId4"/>
          <a:stretch>
            <a:fillRect/>
          </a:stretch>
        </p:blipFill>
        <p:spPr>
          <a:xfrm>
            <a:off x="1725930" y="1694180"/>
            <a:ext cx="215900" cy="311785"/>
          </a:xfrm>
          <a:prstGeom prst="rect">
            <a:avLst/>
          </a:prstGeom>
          <a:noFill/>
          <a:ln w="9525">
            <a:noFill/>
          </a:ln>
        </p:spPr>
      </p:pic>
      <p:graphicFrame>
        <p:nvGraphicFramePr>
          <p:cNvPr id="16" name="表格 15"/>
          <p:cNvGraphicFramePr/>
          <p:nvPr>
            <p:custDataLst>
              <p:tags r:id="rId5"/>
            </p:custDataLst>
          </p:nvPr>
        </p:nvGraphicFramePr>
        <p:xfrm>
          <a:off x="146685" y="3206750"/>
          <a:ext cx="2095500" cy="1074420"/>
        </p:xfrm>
        <a:graphic>
          <a:graphicData uri="http://schemas.openxmlformats.org/drawingml/2006/table">
            <a:tbl>
              <a:tblPr firstRow="1" bandRow="1">
                <a:tableStyleId>{5940675A-B579-460E-94D1-54222C63F5DA}</a:tableStyleId>
              </a:tblPr>
              <a:tblGrid>
                <a:gridCol w="1047115"/>
                <a:gridCol w="1048385"/>
              </a:tblGrid>
              <a:tr h="53721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721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7" name="表格 16"/>
          <p:cNvGraphicFramePr/>
          <p:nvPr>
            <p:custDataLst>
              <p:tags r:id="rId6"/>
            </p:custDataLst>
          </p:nvPr>
        </p:nvGraphicFramePr>
        <p:xfrm>
          <a:off x="2530475" y="3206750"/>
          <a:ext cx="1893570" cy="1074420"/>
        </p:xfrm>
        <a:graphic>
          <a:graphicData uri="http://schemas.openxmlformats.org/drawingml/2006/table">
            <a:tbl>
              <a:tblPr firstRow="1" bandRow="1">
                <a:tableStyleId>{5940675A-B579-460E-94D1-54222C63F5DA}</a:tableStyleId>
              </a:tblPr>
              <a:tblGrid>
                <a:gridCol w="946785"/>
                <a:gridCol w="946785"/>
              </a:tblGrid>
              <a:tr h="53721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721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9" name="对象 18"/>
          <p:cNvGraphicFramePr>
            <a:graphicFrameLocks noChangeAspect="1"/>
          </p:cNvGraphicFramePr>
          <p:nvPr/>
        </p:nvGraphicFramePr>
        <p:xfrm>
          <a:off x="448945" y="3280410"/>
          <a:ext cx="433705" cy="364490"/>
        </p:xfrm>
        <a:graphic>
          <a:graphicData uri="http://schemas.openxmlformats.org/presentationml/2006/ole">
            <mc:AlternateContent xmlns:mc="http://schemas.openxmlformats.org/markup-compatibility/2006">
              <mc:Choice xmlns:v="urn:schemas-microsoft-com:vml" Requires="v">
                <p:oleObj spid="_x0000_s20" name="" r:id="rId7" imgW="266700" imgH="228600" progId="Equation.KSEE3">
                  <p:embed/>
                </p:oleObj>
              </mc:Choice>
              <mc:Fallback>
                <p:oleObj name="" r:id="rId7" imgW="266700" imgH="228600" progId="Equation.KSEE3">
                  <p:embed/>
                  <p:pic>
                    <p:nvPicPr>
                      <p:cNvPr id="0" name="图片 19"/>
                      <p:cNvPicPr/>
                      <p:nvPr/>
                    </p:nvPicPr>
                    <p:blipFill>
                      <a:blip r:embed="rId8"/>
                      <a:stretch>
                        <a:fillRect/>
                      </a:stretch>
                    </p:blipFill>
                    <p:spPr>
                      <a:xfrm>
                        <a:off x="448945" y="3280410"/>
                        <a:ext cx="433705" cy="364490"/>
                      </a:xfrm>
                      <a:prstGeom prst="rect">
                        <a:avLst/>
                      </a:prstGeom>
                      <a:noFill/>
                      <a:ln w="38100">
                        <a:noFill/>
                        <a:miter/>
                      </a:ln>
                    </p:spPr>
                  </p:pic>
                </p:oleObj>
              </mc:Fallback>
            </mc:AlternateContent>
          </a:graphicData>
        </a:graphic>
      </p:graphicFrame>
      <p:graphicFrame>
        <p:nvGraphicFramePr>
          <p:cNvPr id="2" name="对象 -2147482617"/>
          <p:cNvGraphicFramePr>
            <a:graphicFrameLocks noChangeAspect="1"/>
          </p:cNvGraphicFramePr>
          <p:nvPr/>
        </p:nvGraphicFramePr>
        <p:xfrm>
          <a:off x="1485900" y="3340735"/>
          <a:ext cx="441325" cy="283210"/>
        </p:xfrm>
        <a:graphic>
          <a:graphicData uri="http://schemas.openxmlformats.org/presentationml/2006/ole">
            <mc:AlternateContent xmlns:mc="http://schemas.openxmlformats.org/markup-compatibility/2006">
              <mc:Choice xmlns:v="urn:schemas-microsoft-com:vml" Requires="v">
                <p:oleObj spid="_x0000_s21" name="" r:id="rId9" imgW="316865" imgH="203200" progId="Equation.KSEE3">
                  <p:embed/>
                </p:oleObj>
              </mc:Choice>
              <mc:Fallback>
                <p:oleObj name="" r:id="rId9" imgW="316865" imgH="203200" progId="Equation.KSEE3">
                  <p:embed/>
                  <p:pic>
                    <p:nvPicPr>
                      <p:cNvPr id="0" name="图片 20"/>
                      <p:cNvPicPr/>
                      <p:nvPr/>
                    </p:nvPicPr>
                    <p:blipFill>
                      <a:blip r:embed="rId10"/>
                      <a:stretch>
                        <a:fillRect/>
                      </a:stretch>
                    </p:blipFill>
                    <p:spPr>
                      <a:xfrm>
                        <a:off x="1485900" y="3340735"/>
                        <a:ext cx="441325" cy="283210"/>
                      </a:xfrm>
                      <a:prstGeom prst="rect">
                        <a:avLst/>
                      </a:prstGeom>
                      <a:noFill/>
                      <a:ln w="38100">
                        <a:noFill/>
                        <a:miter/>
                      </a:ln>
                    </p:spPr>
                  </p:pic>
                </p:oleObj>
              </mc:Fallback>
            </mc:AlternateContent>
          </a:graphicData>
        </a:graphic>
      </p:graphicFrame>
      <p:graphicFrame>
        <p:nvGraphicFramePr>
          <p:cNvPr id="22" name="对象 21"/>
          <p:cNvGraphicFramePr>
            <a:graphicFrameLocks noChangeAspect="1"/>
          </p:cNvGraphicFramePr>
          <p:nvPr/>
        </p:nvGraphicFramePr>
        <p:xfrm>
          <a:off x="2795905" y="3310890"/>
          <a:ext cx="399415" cy="342900"/>
        </p:xfrm>
        <a:graphic>
          <a:graphicData uri="http://schemas.openxmlformats.org/presentationml/2006/ole">
            <mc:AlternateContent xmlns:mc="http://schemas.openxmlformats.org/markup-compatibility/2006">
              <mc:Choice xmlns:v="urn:schemas-microsoft-com:vml" Requires="v">
                <p:oleObj spid="_x0000_s23" name="" r:id="rId11" imgW="266700" imgH="228600" progId="Equation.KSEE3">
                  <p:embed/>
                </p:oleObj>
              </mc:Choice>
              <mc:Fallback>
                <p:oleObj name="" r:id="rId11" imgW="266700" imgH="228600" progId="Equation.KSEE3">
                  <p:embed/>
                  <p:pic>
                    <p:nvPicPr>
                      <p:cNvPr id="0" name="图片 22"/>
                      <p:cNvPicPr/>
                      <p:nvPr/>
                    </p:nvPicPr>
                    <p:blipFill>
                      <a:blip r:embed="rId12"/>
                      <a:stretch>
                        <a:fillRect/>
                      </a:stretch>
                    </p:blipFill>
                    <p:spPr>
                      <a:xfrm>
                        <a:off x="2795905" y="3310890"/>
                        <a:ext cx="399415" cy="342900"/>
                      </a:xfrm>
                      <a:prstGeom prst="rect">
                        <a:avLst/>
                      </a:prstGeom>
                      <a:noFill/>
                      <a:ln w="38100">
                        <a:noFill/>
                        <a:miter/>
                      </a:ln>
                    </p:spPr>
                  </p:pic>
                </p:oleObj>
              </mc:Fallback>
            </mc:AlternateContent>
          </a:graphicData>
        </a:graphic>
      </p:graphicFrame>
      <p:graphicFrame>
        <p:nvGraphicFramePr>
          <p:cNvPr id="24" name="对象 23"/>
          <p:cNvGraphicFramePr>
            <a:graphicFrameLocks noChangeAspect="1"/>
          </p:cNvGraphicFramePr>
          <p:nvPr/>
        </p:nvGraphicFramePr>
        <p:xfrm>
          <a:off x="3728720" y="3361690"/>
          <a:ext cx="441325" cy="283210"/>
        </p:xfrm>
        <a:graphic>
          <a:graphicData uri="http://schemas.openxmlformats.org/presentationml/2006/ole">
            <mc:AlternateContent xmlns:mc="http://schemas.openxmlformats.org/markup-compatibility/2006">
              <mc:Choice xmlns:v="urn:schemas-microsoft-com:vml" Requires="v">
                <p:oleObj spid="_x0000_s25" name="" r:id="rId13" imgW="316865" imgH="203200" progId="Equation.KSEE3">
                  <p:embed/>
                </p:oleObj>
              </mc:Choice>
              <mc:Fallback>
                <p:oleObj name="" r:id="rId13" imgW="316865" imgH="203200" progId="Equation.KSEE3">
                  <p:embed/>
                  <p:pic>
                    <p:nvPicPr>
                      <p:cNvPr id="0" name="图片 24"/>
                      <p:cNvPicPr/>
                      <p:nvPr/>
                    </p:nvPicPr>
                    <p:blipFill>
                      <a:blip r:embed="rId14"/>
                      <a:stretch>
                        <a:fillRect/>
                      </a:stretch>
                    </p:blipFill>
                    <p:spPr>
                      <a:xfrm>
                        <a:off x="3728720" y="3361690"/>
                        <a:ext cx="441325" cy="283210"/>
                      </a:xfrm>
                      <a:prstGeom prst="rect">
                        <a:avLst/>
                      </a:prstGeom>
                      <a:noFill/>
                      <a:ln w="38100">
                        <a:noFill/>
                        <a:miter/>
                      </a:ln>
                    </p:spPr>
                  </p:pic>
                </p:oleObj>
              </mc:Fallback>
            </mc:AlternateContent>
          </a:graphicData>
        </a:graphic>
      </p:graphicFrame>
      <p:graphicFrame>
        <p:nvGraphicFramePr>
          <p:cNvPr id="3" name="对象 -2147482618"/>
          <p:cNvGraphicFramePr>
            <a:graphicFrameLocks noChangeAspect="1"/>
          </p:cNvGraphicFramePr>
          <p:nvPr/>
        </p:nvGraphicFramePr>
        <p:xfrm>
          <a:off x="2521585" y="2243455"/>
          <a:ext cx="274320" cy="434340"/>
        </p:xfrm>
        <a:graphic>
          <a:graphicData uri="http://schemas.openxmlformats.org/presentationml/2006/ole">
            <mc:AlternateContent xmlns:mc="http://schemas.openxmlformats.org/markup-compatibility/2006">
              <mc:Choice xmlns:v="urn:schemas-microsoft-com:vml" Requires="v">
                <p:oleObj spid="_x0000_s26" name="" r:id="rId15" imgW="152400" imgH="241300" progId="Equation.KSEE3">
                  <p:embed/>
                </p:oleObj>
              </mc:Choice>
              <mc:Fallback>
                <p:oleObj name="" r:id="rId15" imgW="152400" imgH="241300" progId="Equation.KSEE3">
                  <p:embed/>
                  <p:pic>
                    <p:nvPicPr>
                      <p:cNvPr id="0" name="图片 25"/>
                      <p:cNvPicPr/>
                      <p:nvPr/>
                    </p:nvPicPr>
                    <p:blipFill>
                      <a:blip r:embed="rId16"/>
                      <a:stretch>
                        <a:fillRect/>
                      </a:stretch>
                    </p:blipFill>
                    <p:spPr>
                      <a:xfrm>
                        <a:off x="2521585" y="2243455"/>
                        <a:ext cx="274320" cy="434340"/>
                      </a:xfrm>
                      <a:prstGeom prst="rect">
                        <a:avLst/>
                      </a:prstGeom>
                      <a:noFill/>
                      <a:ln w="38100">
                        <a:noFill/>
                        <a:miter/>
                      </a:ln>
                    </p:spPr>
                  </p:pic>
                </p:oleObj>
              </mc:Fallback>
            </mc:AlternateContent>
          </a:graphicData>
        </a:graphic>
      </p:graphicFrame>
      <p:graphicFrame>
        <p:nvGraphicFramePr>
          <p:cNvPr id="4" name="对象 -2147482616"/>
          <p:cNvGraphicFramePr>
            <a:graphicFrameLocks noChangeAspect="1"/>
          </p:cNvGraphicFramePr>
          <p:nvPr/>
        </p:nvGraphicFramePr>
        <p:xfrm>
          <a:off x="3195320" y="1694180"/>
          <a:ext cx="533400" cy="328295"/>
        </p:xfrm>
        <a:graphic>
          <a:graphicData uri="http://schemas.openxmlformats.org/presentationml/2006/ole">
            <mc:AlternateContent xmlns:mc="http://schemas.openxmlformats.org/markup-compatibility/2006">
              <mc:Choice xmlns:v="urn:schemas-microsoft-com:vml" Requires="v">
                <p:oleObj spid="_x0000_s27" name="" r:id="rId17" imgW="330200" imgH="203200" progId="Equation.KSEE3">
                  <p:embed/>
                </p:oleObj>
              </mc:Choice>
              <mc:Fallback>
                <p:oleObj name="" r:id="rId17" imgW="330200" imgH="203200" progId="Equation.KSEE3">
                  <p:embed/>
                  <p:pic>
                    <p:nvPicPr>
                      <p:cNvPr id="0" name="图片 26"/>
                      <p:cNvPicPr/>
                      <p:nvPr/>
                    </p:nvPicPr>
                    <p:blipFill>
                      <a:blip r:embed="rId18"/>
                      <a:stretch>
                        <a:fillRect/>
                      </a:stretch>
                    </p:blipFill>
                    <p:spPr>
                      <a:xfrm>
                        <a:off x="3195320" y="1694180"/>
                        <a:ext cx="533400" cy="328295"/>
                      </a:xfrm>
                      <a:prstGeom prst="rect">
                        <a:avLst/>
                      </a:prstGeom>
                      <a:noFill/>
                      <a:ln w="38100">
                        <a:noFill/>
                        <a:miter/>
                      </a:ln>
                    </p:spPr>
                  </p:pic>
                </p:oleObj>
              </mc:Fallback>
            </mc:AlternateContent>
          </a:graphicData>
        </a:graphic>
      </p:graphicFrame>
      <p:cxnSp>
        <p:nvCxnSpPr>
          <p:cNvPr id="28" name="直接连接符 27"/>
          <p:cNvCxnSpPr>
            <a:stCxn id="2147484679" idx="2"/>
            <a:endCxn id="16" idx="0"/>
          </p:cNvCxnSpPr>
          <p:nvPr/>
        </p:nvCxnSpPr>
        <p:spPr>
          <a:xfrm flipH="1">
            <a:off x="1194435" y="2677795"/>
            <a:ext cx="1464310" cy="528955"/>
          </a:xfrm>
          <a:prstGeom prst="line">
            <a:avLst/>
          </a:prstGeom>
        </p:spPr>
        <p:style>
          <a:lnRef idx="3">
            <a:schemeClr val="dk1"/>
          </a:lnRef>
          <a:fillRef idx="0">
            <a:schemeClr val="dk1"/>
          </a:fillRef>
          <a:effectRef idx="2">
            <a:schemeClr val="dk1"/>
          </a:effectRef>
          <a:fontRef idx="minor">
            <a:schemeClr val="tx1"/>
          </a:fontRef>
        </p:style>
      </p:cxnSp>
      <p:cxnSp>
        <p:nvCxnSpPr>
          <p:cNvPr id="29" name="直接连接符 28"/>
          <p:cNvCxnSpPr>
            <a:endCxn id="17" idx="0"/>
          </p:cNvCxnSpPr>
          <p:nvPr/>
        </p:nvCxnSpPr>
        <p:spPr>
          <a:xfrm>
            <a:off x="2646680" y="2657475"/>
            <a:ext cx="830580" cy="549275"/>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0" name="对象 29"/>
          <p:cNvGraphicFramePr>
            <a:graphicFrameLocks noChangeAspect="1"/>
          </p:cNvGraphicFramePr>
          <p:nvPr/>
        </p:nvGraphicFramePr>
        <p:xfrm>
          <a:off x="1071880" y="3800475"/>
          <a:ext cx="244475" cy="407035"/>
        </p:xfrm>
        <a:graphic>
          <a:graphicData uri="http://schemas.openxmlformats.org/presentationml/2006/ole">
            <mc:AlternateContent xmlns:mc="http://schemas.openxmlformats.org/markup-compatibility/2006">
              <mc:Choice xmlns:v="urn:schemas-microsoft-com:vml" Requires="v">
                <p:oleObj spid="_x0000_s32" name="" r:id="rId19" imgW="152400" imgH="254000" progId="Equation.KSEE3">
                  <p:embed/>
                </p:oleObj>
              </mc:Choice>
              <mc:Fallback>
                <p:oleObj name="" r:id="rId19" imgW="152400" imgH="254000" progId="Equation.KSEE3">
                  <p:embed/>
                  <p:pic>
                    <p:nvPicPr>
                      <p:cNvPr id="0" name="图片 31"/>
                      <p:cNvPicPr/>
                      <p:nvPr/>
                    </p:nvPicPr>
                    <p:blipFill>
                      <a:blip r:embed="rId20"/>
                      <a:stretch>
                        <a:fillRect/>
                      </a:stretch>
                    </p:blipFill>
                    <p:spPr>
                      <a:xfrm>
                        <a:off x="1071880" y="3800475"/>
                        <a:ext cx="244475" cy="407035"/>
                      </a:xfrm>
                      <a:prstGeom prst="rect">
                        <a:avLst/>
                      </a:prstGeom>
                      <a:noFill/>
                      <a:ln w="38100">
                        <a:noFill/>
                        <a:miter/>
                      </a:ln>
                    </p:spPr>
                  </p:pic>
                </p:oleObj>
              </mc:Fallback>
            </mc:AlternateContent>
          </a:graphicData>
        </a:graphic>
      </p:graphicFrame>
      <p:graphicFrame>
        <p:nvGraphicFramePr>
          <p:cNvPr id="41" name="对象 40"/>
          <p:cNvGraphicFramePr>
            <a:graphicFrameLocks noChangeAspect="1"/>
          </p:cNvGraphicFramePr>
          <p:nvPr/>
        </p:nvGraphicFramePr>
        <p:xfrm>
          <a:off x="3340100" y="3800475"/>
          <a:ext cx="243205" cy="405130"/>
        </p:xfrm>
        <a:graphic>
          <a:graphicData uri="http://schemas.openxmlformats.org/presentationml/2006/ole">
            <mc:AlternateContent xmlns:mc="http://schemas.openxmlformats.org/markup-compatibility/2006">
              <mc:Choice xmlns:v="urn:schemas-microsoft-com:vml" Requires="v">
                <p:oleObj spid="_x0000_s42" name="" r:id="rId21" imgW="152400" imgH="254000" progId="Equation.KSEE3">
                  <p:embed/>
                </p:oleObj>
              </mc:Choice>
              <mc:Fallback>
                <p:oleObj name="" r:id="rId21" imgW="152400" imgH="254000" progId="Equation.KSEE3">
                  <p:embed/>
                  <p:pic>
                    <p:nvPicPr>
                      <p:cNvPr id="0" name="图片 41"/>
                      <p:cNvPicPr/>
                      <p:nvPr/>
                    </p:nvPicPr>
                    <p:blipFill>
                      <a:blip r:embed="rId22"/>
                      <a:stretch>
                        <a:fillRect/>
                      </a:stretch>
                    </p:blipFill>
                    <p:spPr>
                      <a:xfrm>
                        <a:off x="3340100" y="3800475"/>
                        <a:ext cx="243205" cy="405130"/>
                      </a:xfrm>
                      <a:prstGeom prst="rect">
                        <a:avLst/>
                      </a:prstGeom>
                      <a:noFill/>
                      <a:ln w="38100">
                        <a:noFill/>
                        <a:miter/>
                      </a:ln>
                    </p:spPr>
                  </p:pic>
                </p:oleObj>
              </mc:Fallback>
            </mc:AlternateContent>
          </a:graphicData>
        </a:graphic>
      </p:graphicFrame>
      <p:graphicFrame>
        <p:nvGraphicFramePr>
          <p:cNvPr id="45" name="表格 44"/>
          <p:cNvGraphicFramePr/>
          <p:nvPr>
            <p:custDataLst>
              <p:tags r:id="rId23"/>
            </p:custDataLst>
          </p:nvPr>
        </p:nvGraphicFramePr>
        <p:xfrm>
          <a:off x="1858645" y="5287645"/>
          <a:ext cx="1649095" cy="861060"/>
        </p:xfrm>
        <a:graphic>
          <a:graphicData uri="http://schemas.openxmlformats.org/drawingml/2006/table">
            <a:tbl>
              <a:tblPr firstRow="1" bandRow="1">
                <a:tableStyleId>{5940675A-B579-460E-94D1-54222C63F5DA}</a:tableStyleId>
              </a:tblPr>
              <a:tblGrid>
                <a:gridCol w="824230"/>
                <a:gridCol w="824865"/>
              </a:tblGrid>
              <a:tr h="43053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053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6" name="表格 45"/>
          <p:cNvGraphicFramePr/>
          <p:nvPr>
            <p:custDataLst>
              <p:tags r:id="rId24"/>
            </p:custDataLst>
          </p:nvPr>
        </p:nvGraphicFramePr>
        <p:xfrm>
          <a:off x="5538470" y="5302885"/>
          <a:ext cx="1385570" cy="871220"/>
        </p:xfrm>
        <a:graphic>
          <a:graphicData uri="http://schemas.openxmlformats.org/drawingml/2006/table">
            <a:tbl>
              <a:tblPr firstRow="1" bandRow="1">
                <a:tableStyleId>{5940675A-B579-460E-94D1-54222C63F5DA}</a:tableStyleId>
              </a:tblPr>
              <a:tblGrid>
                <a:gridCol w="692150"/>
                <a:gridCol w="693420"/>
              </a:tblGrid>
              <a:tr h="43561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561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7" name="表格 46"/>
          <p:cNvGraphicFramePr/>
          <p:nvPr>
            <p:custDataLst>
              <p:tags r:id="rId25"/>
            </p:custDataLst>
          </p:nvPr>
        </p:nvGraphicFramePr>
        <p:xfrm>
          <a:off x="3668395" y="5262880"/>
          <a:ext cx="1649095" cy="911225"/>
        </p:xfrm>
        <a:graphic>
          <a:graphicData uri="http://schemas.openxmlformats.org/drawingml/2006/table">
            <a:tbl>
              <a:tblPr firstRow="1" bandRow="1">
                <a:tableStyleId>{5940675A-B579-460E-94D1-54222C63F5DA}</a:tableStyleId>
              </a:tblPr>
              <a:tblGrid>
                <a:gridCol w="824230"/>
                <a:gridCol w="824865"/>
              </a:tblGrid>
              <a:tr h="48069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053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8" name="表格 47"/>
          <p:cNvGraphicFramePr/>
          <p:nvPr>
            <p:custDataLst>
              <p:tags r:id="rId26"/>
            </p:custDataLst>
          </p:nvPr>
        </p:nvGraphicFramePr>
        <p:xfrm>
          <a:off x="76835" y="5287645"/>
          <a:ext cx="1649095" cy="861060"/>
        </p:xfrm>
        <a:graphic>
          <a:graphicData uri="http://schemas.openxmlformats.org/drawingml/2006/table">
            <a:tbl>
              <a:tblPr firstRow="1" bandRow="1">
                <a:tableStyleId>{5940675A-B579-460E-94D1-54222C63F5DA}</a:tableStyleId>
              </a:tblPr>
              <a:tblGrid>
                <a:gridCol w="824230"/>
                <a:gridCol w="824865"/>
              </a:tblGrid>
              <a:tr h="43053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053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 name="对象 -2147482615"/>
          <p:cNvGraphicFramePr>
            <a:graphicFrameLocks noChangeAspect="1"/>
          </p:cNvGraphicFramePr>
          <p:nvPr/>
        </p:nvGraphicFramePr>
        <p:xfrm>
          <a:off x="400685" y="5287645"/>
          <a:ext cx="320040" cy="320040"/>
        </p:xfrm>
        <a:graphic>
          <a:graphicData uri="http://schemas.openxmlformats.org/presentationml/2006/ole">
            <mc:AlternateContent xmlns:mc="http://schemas.openxmlformats.org/markup-compatibility/2006">
              <mc:Choice xmlns:v="urn:schemas-microsoft-com:vml" Requires="v">
                <p:oleObj spid="_x0000_s49" name="" r:id="rId27" imgW="215900" imgH="215900" progId="Equation.KSEE3">
                  <p:embed/>
                </p:oleObj>
              </mc:Choice>
              <mc:Fallback>
                <p:oleObj name="" r:id="rId27" imgW="215900" imgH="215900" progId="Equation.KSEE3">
                  <p:embed/>
                  <p:pic>
                    <p:nvPicPr>
                      <p:cNvPr id="0" name="图片 48"/>
                      <p:cNvPicPr/>
                      <p:nvPr/>
                    </p:nvPicPr>
                    <p:blipFill>
                      <a:blip r:embed="rId28"/>
                      <a:stretch>
                        <a:fillRect/>
                      </a:stretch>
                    </p:blipFill>
                    <p:spPr>
                      <a:xfrm>
                        <a:off x="400685" y="5287645"/>
                        <a:ext cx="320040" cy="320040"/>
                      </a:xfrm>
                      <a:prstGeom prst="rect">
                        <a:avLst/>
                      </a:prstGeom>
                      <a:noFill/>
                      <a:ln w="38100">
                        <a:noFill/>
                        <a:miter/>
                      </a:ln>
                    </p:spPr>
                  </p:pic>
                </p:oleObj>
              </mc:Fallback>
            </mc:AlternateContent>
          </a:graphicData>
        </a:graphic>
      </p:graphicFrame>
      <p:graphicFrame>
        <p:nvGraphicFramePr>
          <p:cNvPr id="7" name="对象 -2147482614"/>
          <p:cNvGraphicFramePr>
            <a:graphicFrameLocks noChangeAspect="1"/>
          </p:cNvGraphicFramePr>
          <p:nvPr/>
        </p:nvGraphicFramePr>
        <p:xfrm>
          <a:off x="2085975" y="5302885"/>
          <a:ext cx="337820" cy="337820"/>
        </p:xfrm>
        <a:graphic>
          <a:graphicData uri="http://schemas.openxmlformats.org/presentationml/2006/ole">
            <mc:AlternateContent xmlns:mc="http://schemas.openxmlformats.org/markup-compatibility/2006">
              <mc:Choice xmlns:v="urn:schemas-microsoft-com:vml" Requires="v">
                <p:oleObj spid="_x0000_s50" name="" r:id="rId29" imgW="215900" imgH="215900" progId="Equation.KSEE3">
                  <p:embed/>
                </p:oleObj>
              </mc:Choice>
              <mc:Fallback>
                <p:oleObj name="" r:id="rId29" imgW="215900" imgH="215900" progId="Equation.KSEE3">
                  <p:embed/>
                  <p:pic>
                    <p:nvPicPr>
                      <p:cNvPr id="0" name="图片 49"/>
                      <p:cNvPicPr/>
                      <p:nvPr/>
                    </p:nvPicPr>
                    <p:blipFill>
                      <a:blip r:embed="rId30"/>
                      <a:stretch>
                        <a:fillRect/>
                      </a:stretch>
                    </p:blipFill>
                    <p:spPr>
                      <a:xfrm>
                        <a:off x="2085975" y="5302885"/>
                        <a:ext cx="337820" cy="337820"/>
                      </a:xfrm>
                      <a:prstGeom prst="rect">
                        <a:avLst/>
                      </a:prstGeom>
                      <a:noFill/>
                      <a:ln w="38100">
                        <a:noFill/>
                        <a:miter/>
                      </a:ln>
                    </p:spPr>
                  </p:pic>
                </p:oleObj>
              </mc:Fallback>
            </mc:AlternateContent>
          </a:graphicData>
        </a:graphic>
      </p:graphicFrame>
      <p:graphicFrame>
        <p:nvGraphicFramePr>
          <p:cNvPr id="10" name="对象 -2147482613"/>
          <p:cNvGraphicFramePr>
            <a:graphicFrameLocks noChangeAspect="1"/>
          </p:cNvGraphicFramePr>
          <p:nvPr/>
        </p:nvGraphicFramePr>
        <p:xfrm>
          <a:off x="3954145" y="5343525"/>
          <a:ext cx="294640" cy="312420"/>
        </p:xfrm>
        <a:graphic>
          <a:graphicData uri="http://schemas.openxmlformats.org/presentationml/2006/ole">
            <mc:AlternateContent xmlns:mc="http://schemas.openxmlformats.org/markup-compatibility/2006">
              <mc:Choice xmlns:v="urn:schemas-microsoft-com:vml" Requires="v">
                <p:oleObj spid="_x0000_s51" name="" r:id="rId31" imgW="215900" imgH="228600" progId="Equation.KSEE3">
                  <p:embed/>
                </p:oleObj>
              </mc:Choice>
              <mc:Fallback>
                <p:oleObj name="" r:id="rId31" imgW="215900" imgH="228600" progId="Equation.KSEE3">
                  <p:embed/>
                  <p:pic>
                    <p:nvPicPr>
                      <p:cNvPr id="0" name="图片 50"/>
                      <p:cNvPicPr/>
                      <p:nvPr/>
                    </p:nvPicPr>
                    <p:blipFill>
                      <a:blip r:embed="rId32"/>
                      <a:stretch>
                        <a:fillRect/>
                      </a:stretch>
                    </p:blipFill>
                    <p:spPr>
                      <a:xfrm>
                        <a:off x="3954145" y="5343525"/>
                        <a:ext cx="294640" cy="312420"/>
                      </a:xfrm>
                      <a:prstGeom prst="rect">
                        <a:avLst/>
                      </a:prstGeom>
                      <a:noFill/>
                      <a:ln w="38100">
                        <a:noFill/>
                        <a:miter/>
                      </a:ln>
                    </p:spPr>
                  </p:pic>
                </p:oleObj>
              </mc:Fallback>
            </mc:AlternateContent>
          </a:graphicData>
        </a:graphic>
      </p:graphicFrame>
      <p:graphicFrame>
        <p:nvGraphicFramePr>
          <p:cNvPr id="11" name="对象 -2147482612"/>
          <p:cNvGraphicFramePr>
            <a:graphicFrameLocks noChangeAspect="1"/>
          </p:cNvGraphicFramePr>
          <p:nvPr/>
        </p:nvGraphicFramePr>
        <p:xfrm>
          <a:off x="5779135" y="5351780"/>
          <a:ext cx="271780" cy="288925"/>
        </p:xfrm>
        <a:graphic>
          <a:graphicData uri="http://schemas.openxmlformats.org/presentationml/2006/ole">
            <mc:AlternateContent xmlns:mc="http://schemas.openxmlformats.org/markup-compatibility/2006">
              <mc:Choice xmlns:v="urn:schemas-microsoft-com:vml" Requires="v">
                <p:oleObj spid="_x0000_s52" name="" r:id="rId33" imgW="203200" imgH="215900" progId="Equation.KSEE3">
                  <p:embed/>
                </p:oleObj>
              </mc:Choice>
              <mc:Fallback>
                <p:oleObj name="" r:id="rId33" imgW="203200" imgH="215900" progId="Equation.KSEE3">
                  <p:embed/>
                  <p:pic>
                    <p:nvPicPr>
                      <p:cNvPr id="0" name="图片 51"/>
                      <p:cNvPicPr/>
                      <p:nvPr/>
                    </p:nvPicPr>
                    <p:blipFill>
                      <a:blip r:embed="rId34"/>
                      <a:stretch>
                        <a:fillRect/>
                      </a:stretch>
                    </p:blipFill>
                    <p:spPr>
                      <a:xfrm>
                        <a:off x="5779135" y="5351780"/>
                        <a:ext cx="271780" cy="288925"/>
                      </a:xfrm>
                      <a:prstGeom prst="rect">
                        <a:avLst/>
                      </a:prstGeom>
                      <a:noFill/>
                      <a:ln w="38100">
                        <a:noFill/>
                        <a:miter/>
                      </a:ln>
                    </p:spPr>
                  </p:pic>
                </p:oleObj>
              </mc:Fallback>
            </mc:AlternateContent>
          </a:graphicData>
        </a:graphic>
      </p:graphicFrame>
      <p:graphicFrame>
        <p:nvGraphicFramePr>
          <p:cNvPr id="53" name="对象 52"/>
          <p:cNvGraphicFramePr>
            <a:graphicFrameLocks noChangeAspect="1"/>
          </p:cNvGraphicFramePr>
          <p:nvPr/>
        </p:nvGraphicFramePr>
        <p:xfrm>
          <a:off x="1158875" y="5330190"/>
          <a:ext cx="338455" cy="318770"/>
        </p:xfrm>
        <a:graphic>
          <a:graphicData uri="http://schemas.openxmlformats.org/presentationml/2006/ole">
            <mc:AlternateContent xmlns:mc="http://schemas.openxmlformats.org/markup-compatibility/2006">
              <mc:Choice xmlns:v="urn:schemas-microsoft-com:vml" Requires="v">
                <p:oleObj spid="_x0000_s54" name="" r:id="rId35" imgW="215900" imgH="203200" progId="Equation.KSEE3">
                  <p:embed/>
                </p:oleObj>
              </mc:Choice>
              <mc:Fallback>
                <p:oleObj name="" r:id="rId35" imgW="215900" imgH="203200" progId="Equation.KSEE3">
                  <p:embed/>
                  <p:pic>
                    <p:nvPicPr>
                      <p:cNvPr id="0" name="图片 53"/>
                      <p:cNvPicPr/>
                      <p:nvPr/>
                    </p:nvPicPr>
                    <p:blipFill>
                      <a:blip r:embed="rId36"/>
                      <a:stretch>
                        <a:fillRect/>
                      </a:stretch>
                    </p:blipFill>
                    <p:spPr>
                      <a:xfrm>
                        <a:off x="1158875" y="5330190"/>
                        <a:ext cx="338455" cy="318770"/>
                      </a:xfrm>
                      <a:prstGeom prst="rect">
                        <a:avLst/>
                      </a:prstGeom>
                      <a:noFill/>
                      <a:ln w="38100">
                        <a:noFill/>
                        <a:miter/>
                      </a:ln>
                    </p:spPr>
                  </p:pic>
                </p:oleObj>
              </mc:Fallback>
            </mc:AlternateContent>
          </a:graphicData>
        </a:graphic>
      </p:graphicFrame>
      <p:graphicFrame>
        <p:nvGraphicFramePr>
          <p:cNvPr id="13" name="对象 -2147482611"/>
          <p:cNvGraphicFramePr>
            <a:graphicFrameLocks noChangeAspect="1"/>
          </p:cNvGraphicFramePr>
          <p:nvPr/>
        </p:nvGraphicFramePr>
        <p:xfrm>
          <a:off x="2983230" y="5325745"/>
          <a:ext cx="292735" cy="292735"/>
        </p:xfrm>
        <a:graphic>
          <a:graphicData uri="http://schemas.openxmlformats.org/presentationml/2006/ole">
            <mc:AlternateContent xmlns:mc="http://schemas.openxmlformats.org/markup-compatibility/2006">
              <mc:Choice xmlns:v="urn:schemas-microsoft-com:vml" Requires="v">
                <p:oleObj spid="_x0000_s55" name="" r:id="rId37" imgW="203200" imgH="203200" progId="Equation.KSEE3">
                  <p:embed/>
                </p:oleObj>
              </mc:Choice>
              <mc:Fallback>
                <p:oleObj name="" r:id="rId37" imgW="203200" imgH="203200" progId="Equation.KSEE3">
                  <p:embed/>
                  <p:pic>
                    <p:nvPicPr>
                      <p:cNvPr id="0" name="图片 54"/>
                      <p:cNvPicPr/>
                      <p:nvPr/>
                    </p:nvPicPr>
                    <p:blipFill>
                      <a:blip r:embed="rId38"/>
                      <a:stretch>
                        <a:fillRect/>
                      </a:stretch>
                    </p:blipFill>
                    <p:spPr>
                      <a:xfrm>
                        <a:off x="2983230" y="5325745"/>
                        <a:ext cx="292735" cy="292735"/>
                      </a:xfrm>
                      <a:prstGeom prst="rect">
                        <a:avLst/>
                      </a:prstGeom>
                      <a:noFill/>
                      <a:ln w="38100">
                        <a:noFill/>
                        <a:miter/>
                      </a:ln>
                    </p:spPr>
                  </p:pic>
                </p:oleObj>
              </mc:Fallback>
            </mc:AlternateContent>
          </a:graphicData>
        </a:graphic>
      </p:graphicFrame>
      <p:graphicFrame>
        <p:nvGraphicFramePr>
          <p:cNvPr id="56" name="对象 55"/>
          <p:cNvGraphicFramePr>
            <a:graphicFrameLocks noChangeAspect="1"/>
          </p:cNvGraphicFramePr>
          <p:nvPr/>
        </p:nvGraphicFramePr>
        <p:xfrm>
          <a:off x="4761865" y="5330190"/>
          <a:ext cx="366395" cy="366395"/>
        </p:xfrm>
        <a:graphic>
          <a:graphicData uri="http://schemas.openxmlformats.org/presentationml/2006/ole">
            <mc:AlternateContent xmlns:mc="http://schemas.openxmlformats.org/markup-compatibility/2006">
              <mc:Choice xmlns:v="urn:schemas-microsoft-com:vml" Requires="v">
                <p:oleObj spid="_x0000_s57" name="" r:id="rId39" imgW="203200" imgH="203200" progId="Equation.KSEE3">
                  <p:embed/>
                </p:oleObj>
              </mc:Choice>
              <mc:Fallback>
                <p:oleObj name="" r:id="rId39" imgW="203200" imgH="203200" progId="Equation.KSEE3">
                  <p:embed/>
                  <p:pic>
                    <p:nvPicPr>
                      <p:cNvPr id="0" name="图片 56"/>
                      <p:cNvPicPr/>
                      <p:nvPr/>
                    </p:nvPicPr>
                    <p:blipFill>
                      <a:blip r:embed="rId40"/>
                      <a:stretch>
                        <a:fillRect/>
                      </a:stretch>
                    </p:blipFill>
                    <p:spPr>
                      <a:xfrm>
                        <a:off x="4761865" y="5330190"/>
                        <a:ext cx="366395" cy="366395"/>
                      </a:xfrm>
                      <a:prstGeom prst="rect">
                        <a:avLst/>
                      </a:prstGeom>
                      <a:noFill/>
                      <a:ln w="38100">
                        <a:noFill/>
                        <a:miter/>
                      </a:ln>
                    </p:spPr>
                  </p:pic>
                </p:oleObj>
              </mc:Fallback>
            </mc:AlternateContent>
          </a:graphicData>
        </a:graphic>
      </p:graphicFrame>
      <p:graphicFrame>
        <p:nvGraphicFramePr>
          <p:cNvPr id="60" name="对象 59"/>
          <p:cNvGraphicFramePr>
            <a:graphicFrameLocks noChangeAspect="1"/>
          </p:cNvGraphicFramePr>
          <p:nvPr/>
        </p:nvGraphicFramePr>
        <p:xfrm>
          <a:off x="6382385" y="5302885"/>
          <a:ext cx="428625" cy="403860"/>
        </p:xfrm>
        <a:graphic>
          <a:graphicData uri="http://schemas.openxmlformats.org/presentationml/2006/ole">
            <mc:AlternateContent xmlns:mc="http://schemas.openxmlformats.org/markup-compatibility/2006">
              <mc:Choice xmlns:v="urn:schemas-microsoft-com:vml" Requires="v">
                <p:oleObj spid="_x0000_s61" name="" r:id="rId41" imgW="215900" imgH="203200" progId="Equation.KSEE3">
                  <p:embed/>
                </p:oleObj>
              </mc:Choice>
              <mc:Fallback>
                <p:oleObj name="" r:id="rId41" imgW="215900" imgH="203200" progId="Equation.KSEE3">
                  <p:embed/>
                  <p:pic>
                    <p:nvPicPr>
                      <p:cNvPr id="0" name="图片 60"/>
                      <p:cNvPicPr/>
                      <p:nvPr/>
                    </p:nvPicPr>
                    <p:blipFill>
                      <a:blip r:embed="rId42"/>
                      <a:stretch>
                        <a:fillRect/>
                      </a:stretch>
                    </p:blipFill>
                    <p:spPr>
                      <a:xfrm>
                        <a:off x="6382385" y="5302885"/>
                        <a:ext cx="428625" cy="403860"/>
                      </a:xfrm>
                      <a:prstGeom prst="rect">
                        <a:avLst/>
                      </a:prstGeom>
                      <a:noFill/>
                      <a:ln w="38100">
                        <a:noFill/>
                        <a:miter/>
                      </a:ln>
                    </p:spPr>
                  </p:pic>
                </p:oleObj>
              </mc:Fallback>
            </mc:AlternateContent>
          </a:graphicData>
        </a:graphic>
      </p:graphicFrame>
      <p:graphicFrame>
        <p:nvGraphicFramePr>
          <p:cNvPr id="62" name="对象 61"/>
          <p:cNvGraphicFramePr>
            <a:graphicFrameLocks noChangeAspect="1"/>
          </p:cNvGraphicFramePr>
          <p:nvPr/>
        </p:nvGraphicFramePr>
        <p:xfrm>
          <a:off x="6050915" y="5750560"/>
          <a:ext cx="533400" cy="410845"/>
        </p:xfrm>
        <a:graphic>
          <a:graphicData uri="http://schemas.openxmlformats.org/presentationml/2006/ole">
            <mc:AlternateContent xmlns:mc="http://schemas.openxmlformats.org/markup-compatibility/2006">
              <mc:Choice xmlns:v="urn:schemas-microsoft-com:vml" Requires="v">
                <p:oleObj spid="_x0000_s63" name="" r:id="rId43" imgW="330200" imgH="254000" progId="Equation.KSEE3">
                  <p:embed/>
                </p:oleObj>
              </mc:Choice>
              <mc:Fallback>
                <p:oleObj name="" r:id="rId43" imgW="330200" imgH="254000" progId="Equation.KSEE3">
                  <p:embed/>
                  <p:pic>
                    <p:nvPicPr>
                      <p:cNvPr id="0" name="图片 62"/>
                      <p:cNvPicPr/>
                      <p:nvPr/>
                    </p:nvPicPr>
                    <p:blipFill>
                      <a:blip r:embed="rId44"/>
                      <a:stretch>
                        <a:fillRect/>
                      </a:stretch>
                    </p:blipFill>
                    <p:spPr>
                      <a:xfrm>
                        <a:off x="6050915" y="5750560"/>
                        <a:ext cx="533400" cy="410845"/>
                      </a:xfrm>
                      <a:prstGeom prst="rect">
                        <a:avLst/>
                      </a:prstGeom>
                      <a:noFill/>
                      <a:ln w="38100">
                        <a:noFill/>
                        <a:miter/>
                      </a:ln>
                    </p:spPr>
                  </p:pic>
                </p:oleObj>
              </mc:Fallback>
            </mc:AlternateContent>
          </a:graphicData>
        </a:graphic>
      </p:graphicFrame>
      <p:graphicFrame>
        <p:nvGraphicFramePr>
          <p:cNvPr id="64" name="对象 63"/>
          <p:cNvGraphicFramePr>
            <a:graphicFrameLocks noChangeAspect="1"/>
          </p:cNvGraphicFramePr>
          <p:nvPr/>
        </p:nvGraphicFramePr>
        <p:xfrm>
          <a:off x="4164330" y="5746115"/>
          <a:ext cx="459105" cy="460375"/>
        </p:xfrm>
        <a:graphic>
          <a:graphicData uri="http://schemas.openxmlformats.org/presentationml/2006/ole">
            <mc:AlternateContent xmlns:mc="http://schemas.openxmlformats.org/markup-compatibility/2006">
              <mc:Choice xmlns:v="urn:schemas-microsoft-com:vml" Requires="v">
                <p:oleObj spid="_x0000_s65" name="" r:id="rId45" imgW="330200" imgH="254000" progId="Equation.KSEE3">
                  <p:embed/>
                </p:oleObj>
              </mc:Choice>
              <mc:Fallback>
                <p:oleObj name="" r:id="rId45" imgW="330200" imgH="254000" progId="Equation.KSEE3">
                  <p:embed/>
                  <p:pic>
                    <p:nvPicPr>
                      <p:cNvPr id="0" name="图片 64"/>
                      <p:cNvPicPr/>
                      <p:nvPr/>
                    </p:nvPicPr>
                    <p:blipFill>
                      <a:blip r:embed="rId46"/>
                      <a:stretch>
                        <a:fillRect/>
                      </a:stretch>
                    </p:blipFill>
                    <p:spPr>
                      <a:xfrm>
                        <a:off x="4164330" y="5746115"/>
                        <a:ext cx="459105" cy="460375"/>
                      </a:xfrm>
                      <a:prstGeom prst="rect">
                        <a:avLst/>
                      </a:prstGeom>
                      <a:noFill/>
                      <a:ln w="38100">
                        <a:noFill/>
                        <a:miter/>
                      </a:ln>
                    </p:spPr>
                  </p:pic>
                </p:oleObj>
              </mc:Fallback>
            </mc:AlternateContent>
          </a:graphicData>
        </a:graphic>
      </p:graphicFrame>
      <p:graphicFrame>
        <p:nvGraphicFramePr>
          <p:cNvPr id="31" name="对象 -2147482610"/>
          <p:cNvGraphicFramePr>
            <a:graphicFrameLocks noChangeAspect="1"/>
          </p:cNvGraphicFramePr>
          <p:nvPr/>
        </p:nvGraphicFramePr>
        <p:xfrm>
          <a:off x="771525" y="5726430"/>
          <a:ext cx="300355" cy="408940"/>
        </p:xfrm>
        <a:graphic>
          <a:graphicData uri="http://schemas.openxmlformats.org/presentationml/2006/ole">
            <mc:AlternateContent xmlns:mc="http://schemas.openxmlformats.org/markup-compatibility/2006">
              <mc:Choice xmlns:v="urn:schemas-microsoft-com:vml" Requires="v">
                <p:oleObj spid="_x0000_s66" name="" r:id="rId47" imgW="177165" imgH="241300" progId="Equation.KSEE3">
                  <p:embed/>
                </p:oleObj>
              </mc:Choice>
              <mc:Fallback>
                <p:oleObj name="" r:id="rId47" imgW="177165" imgH="241300" progId="Equation.KSEE3">
                  <p:embed/>
                  <p:pic>
                    <p:nvPicPr>
                      <p:cNvPr id="0" name="图片 65"/>
                      <p:cNvPicPr/>
                      <p:nvPr/>
                    </p:nvPicPr>
                    <p:blipFill>
                      <a:blip r:embed="rId48"/>
                      <a:stretch>
                        <a:fillRect/>
                      </a:stretch>
                    </p:blipFill>
                    <p:spPr>
                      <a:xfrm>
                        <a:off x="771525" y="5726430"/>
                        <a:ext cx="300355" cy="408940"/>
                      </a:xfrm>
                      <a:prstGeom prst="rect">
                        <a:avLst/>
                      </a:prstGeom>
                      <a:noFill/>
                      <a:ln w="38100">
                        <a:noFill/>
                        <a:miter/>
                      </a:ln>
                    </p:spPr>
                  </p:pic>
                </p:oleObj>
              </mc:Fallback>
            </mc:AlternateContent>
          </a:graphicData>
        </a:graphic>
      </p:graphicFrame>
      <p:graphicFrame>
        <p:nvGraphicFramePr>
          <p:cNvPr id="67" name="对象 66"/>
          <p:cNvGraphicFramePr>
            <a:graphicFrameLocks noChangeAspect="1"/>
          </p:cNvGraphicFramePr>
          <p:nvPr/>
        </p:nvGraphicFramePr>
        <p:xfrm>
          <a:off x="2561273" y="5753100"/>
          <a:ext cx="387350" cy="379730"/>
        </p:xfrm>
        <a:graphic>
          <a:graphicData uri="http://schemas.openxmlformats.org/presentationml/2006/ole">
            <mc:AlternateContent xmlns:mc="http://schemas.openxmlformats.org/markup-compatibility/2006">
              <mc:Choice xmlns:v="urn:schemas-microsoft-com:vml" Requires="v">
                <p:oleObj spid="_x0000_s68" name="" r:id="rId49" imgW="190500" imgH="241300" progId="Equation.KSEE3">
                  <p:embed/>
                </p:oleObj>
              </mc:Choice>
              <mc:Fallback>
                <p:oleObj name="" r:id="rId49" imgW="190500" imgH="241300" progId="Equation.KSEE3">
                  <p:embed/>
                  <p:pic>
                    <p:nvPicPr>
                      <p:cNvPr id="0" name="图片 67"/>
                      <p:cNvPicPr/>
                      <p:nvPr/>
                    </p:nvPicPr>
                    <p:blipFill>
                      <a:blip r:embed="rId50"/>
                      <a:stretch>
                        <a:fillRect/>
                      </a:stretch>
                    </p:blipFill>
                    <p:spPr>
                      <a:xfrm>
                        <a:off x="2561273" y="5753100"/>
                        <a:ext cx="387350" cy="379730"/>
                      </a:xfrm>
                      <a:prstGeom prst="rect">
                        <a:avLst/>
                      </a:prstGeom>
                      <a:noFill/>
                      <a:ln w="38100">
                        <a:noFill/>
                        <a:miter/>
                      </a:ln>
                    </p:spPr>
                  </p:pic>
                </p:oleObj>
              </mc:Fallback>
            </mc:AlternateContent>
          </a:graphicData>
        </a:graphic>
      </p:graphicFrame>
      <p:cxnSp>
        <p:nvCxnSpPr>
          <p:cNvPr id="69" name="直接连接符 68"/>
          <p:cNvCxnSpPr>
            <a:stCxn id="16" idx="2"/>
            <a:endCxn id="48" idx="0"/>
          </p:cNvCxnSpPr>
          <p:nvPr/>
        </p:nvCxnSpPr>
        <p:spPr>
          <a:xfrm flipH="1">
            <a:off x="901700" y="4281170"/>
            <a:ext cx="292735" cy="1006475"/>
          </a:xfrm>
          <a:prstGeom prst="line">
            <a:avLst/>
          </a:prstGeom>
        </p:spPr>
        <p:style>
          <a:lnRef idx="3">
            <a:schemeClr val="dk1"/>
          </a:lnRef>
          <a:fillRef idx="0">
            <a:schemeClr val="dk1"/>
          </a:fillRef>
          <a:effectRef idx="2">
            <a:schemeClr val="dk1"/>
          </a:effectRef>
          <a:fontRef idx="minor">
            <a:schemeClr val="tx1"/>
          </a:fontRef>
        </p:style>
      </p:cxnSp>
      <p:cxnSp>
        <p:nvCxnSpPr>
          <p:cNvPr id="70" name="直接连接符 69"/>
          <p:cNvCxnSpPr>
            <a:stCxn id="16" idx="2"/>
            <a:endCxn id="45" idx="0"/>
          </p:cNvCxnSpPr>
          <p:nvPr/>
        </p:nvCxnSpPr>
        <p:spPr>
          <a:xfrm>
            <a:off x="1194435" y="4281170"/>
            <a:ext cx="1489075" cy="1006475"/>
          </a:xfrm>
          <a:prstGeom prst="line">
            <a:avLst/>
          </a:prstGeom>
        </p:spPr>
        <p:style>
          <a:lnRef idx="3">
            <a:schemeClr val="dk1"/>
          </a:lnRef>
          <a:fillRef idx="0">
            <a:schemeClr val="dk1"/>
          </a:fillRef>
          <a:effectRef idx="2">
            <a:schemeClr val="dk1"/>
          </a:effectRef>
          <a:fontRef idx="minor">
            <a:schemeClr val="tx1"/>
          </a:fontRef>
        </p:style>
      </p:cxnSp>
      <p:cxnSp>
        <p:nvCxnSpPr>
          <p:cNvPr id="71" name="直接连接符 70"/>
          <p:cNvCxnSpPr>
            <a:stCxn id="17" idx="2"/>
            <a:endCxn id="47" idx="0"/>
          </p:cNvCxnSpPr>
          <p:nvPr/>
        </p:nvCxnSpPr>
        <p:spPr>
          <a:xfrm>
            <a:off x="3477260" y="4281170"/>
            <a:ext cx="1016000" cy="981710"/>
          </a:xfrm>
          <a:prstGeom prst="line">
            <a:avLst/>
          </a:prstGeom>
        </p:spPr>
        <p:style>
          <a:lnRef idx="3">
            <a:schemeClr val="dk1"/>
          </a:lnRef>
          <a:fillRef idx="0">
            <a:schemeClr val="dk1"/>
          </a:fillRef>
          <a:effectRef idx="2">
            <a:schemeClr val="dk1"/>
          </a:effectRef>
          <a:fontRef idx="minor">
            <a:schemeClr val="tx1"/>
          </a:fontRef>
        </p:style>
      </p:cxnSp>
      <p:cxnSp>
        <p:nvCxnSpPr>
          <p:cNvPr id="72" name="直接连接符 71"/>
          <p:cNvCxnSpPr>
            <a:stCxn id="17" idx="2"/>
            <a:endCxn id="46" idx="0"/>
          </p:cNvCxnSpPr>
          <p:nvPr/>
        </p:nvCxnSpPr>
        <p:spPr>
          <a:xfrm>
            <a:off x="3477260" y="4281170"/>
            <a:ext cx="2753995" cy="1021715"/>
          </a:xfrm>
          <a:prstGeom prst="line">
            <a:avLst/>
          </a:prstGeom>
        </p:spPr>
        <p:style>
          <a:lnRef idx="3">
            <a:schemeClr val="dk1"/>
          </a:lnRef>
          <a:fillRef idx="0">
            <a:schemeClr val="dk1"/>
          </a:fillRef>
          <a:effectRef idx="2">
            <a:schemeClr val="dk1"/>
          </a:effectRef>
          <a:fontRef idx="minor">
            <a:schemeClr val="tx1"/>
          </a:fontRef>
        </p:style>
      </p:cxnSp>
      <p:sp>
        <p:nvSpPr>
          <p:cNvPr id="74" name="文本框 73"/>
          <p:cNvSpPr txBox="1"/>
          <p:nvPr/>
        </p:nvSpPr>
        <p:spPr>
          <a:xfrm>
            <a:off x="6162040" y="2393950"/>
            <a:ext cx="4308475" cy="1337945"/>
          </a:xfrm>
          <a:prstGeom prst="rect">
            <a:avLst/>
          </a:prstGeom>
          <a:noFill/>
        </p:spPr>
        <p:txBody>
          <a:bodyPr wrap="square" rtlCol="0">
            <a:spAutoFit/>
          </a:bodyPr>
          <a:p>
            <a:pPr fontAlgn="auto">
              <a:lnSpc>
                <a:spcPct val="150000"/>
              </a:lnSpc>
            </a:pPr>
            <a:r>
              <a:rPr lang="zh-CN" altLang="en-US"/>
              <a:t>经过后处理步骤可以认为孩子的噪声误差为</a:t>
            </a:r>
            <a:r>
              <a:rPr lang="en-US" altLang="zh-CN"/>
              <a:t>     </a:t>
            </a:r>
            <a:r>
              <a:rPr lang="zh-CN" altLang="en-US"/>
              <a:t>，非均匀分布误差在分解时带来的误差最差可以视为</a:t>
            </a:r>
            <a:endParaRPr lang="zh-CN" altLang="en-US"/>
          </a:p>
        </p:txBody>
      </p:sp>
      <p:sp>
        <p:nvSpPr>
          <p:cNvPr id="34" name="文本框 33"/>
          <p:cNvSpPr txBox="1"/>
          <p:nvPr/>
        </p:nvSpPr>
        <p:spPr>
          <a:xfrm>
            <a:off x="720725" y="1028700"/>
            <a:ext cx="17703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b="1" dirty="0">
                <a:sym typeface="+mn-ea"/>
              </a:rPr>
              <a:t>choosing B</a:t>
            </a:r>
            <a:endParaRPr lang="en-US" altLang="zh-CN"/>
          </a:p>
        </p:txBody>
      </p:sp>
      <p:sp>
        <p:nvSpPr>
          <p:cNvPr id="35" name="灯片编号占位符 34"/>
          <p:cNvSpPr>
            <a:spLocks noGrp="1"/>
          </p:cNvSpPr>
          <p:nvPr>
            <p:ph type="sldNum" sz="quarter" idx="12"/>
          </p:nvPr>
        </p:nvSpPr>
        <p:spPr>
          <a:xfrm>
            <a:off x="11484134" y="6384135"/>
            <a:ext cx="630615" cy="424490"/>
          </a:xfrm>
        </p:spPr>
        <p:txBody>
          <a:bodyPr/>
          <a:lstStyle/>
          <a:p>
            <a:fld id="{7D9BB5D0-35E4-459D-AEF3-FE4D7C45CC19}" type="slidenum">
              <a:rPr lang="zh-CN" altLang="en-US" smtClean="0"/>
            </a:fld>
            <a:endParaRPr lang="zh-CN" altLang="en-US" dirty="0"/>
          </a:p>
        </p:txBody>
      </p:sp>
      <p:graphicFrame>
        <p:nvGraphicFramePr>
          <p:cNvPr id="33" name="对象 -2147482611"/>
          <p:cNvGraphicFramePr>
            <a:graphicFrameLocks noChangeAspect="1"/>
          </p:cNvGraphicFramePr>
          <p:nvPr/>
        </p:nvGraphicFramePr>
        <p:xfrm>
          <a:off x="6497955" y="2849245"/>
          <a:ext cx="313055" cy="512445"/>
        </p:xfrm>
        <a:graphic>
          <a:graphicData uri="http://schemas.openxmlformats.org/presentationml/2006/ole">
            <mc:AlternateContent xmlns:mc="http://schemas.openxmlformats.org/markup-compatibility/2006">
              <mc:Choice xmlns:v="urn:schemas-microsoft-com:vml" Requires="v">
                <p:oleObj spid="_x0000_s3076" name="" r:id="rId51" imgW="139700" imgH="228600" progId="Equation.KSEE3">
                  <p:embed/>
                </p:oleObj>
              </mc:Choice>
              <mc:Fallback>
                <p:oleObj name="" r:id="rId51" imgW="139700" imgH="228600" progId="Equation.KSEE3">
                  <p:embed/>
                  <p:pic>
                    <p:nvPicPr>
                      <p:cNvPr id="0" name="图片 3075"/>
                      <p:cNvPicPr/>
                      <p:nvPr/>
                    </p:nvPicPr>
                    <p:blipFill>
                      <a:blip r:embed="rId52"/>
                      <a:stretch>
                        <a:fillRect/>
                      </a:stretch>
                    </p:blipFill>
                    <p:spPr>
                      <a:xfrm>
                        <a:off x="6497955" y="2849245"/>
                        <a:ext cx="313055" cy="512445"/>
                      </a:xfrm>
                      <a:prstGeom prst="rect">
                        <a:avLst/>
                      </a:prstGeom>
                      <a:noFill/>
                      <a:ln w="38100">
                        <a:noFill/>
                        <a:miter/>
                      </a:ln>
                    </p:spPr>
                  </p:pic>
                </p:oleObj>
              </mc:Fallback>
            </mc:AlternateContent>
          </a:graphicData>
        </a:graphic>
      </p:graphicFrame>
      <p:graphicFrame>
        <p:nvGraphicFramePr>
          <p:cNvPr id="36" name="对象 -2147482610"/>
          <p:cNvGraphicFramePr>
            <a:graphicFrameLocks noChangeAspect="1"/>
          </p:cNvGraphicFramePr>
          <p:nvPr/>
        </p:nvGraphicFramePr>
        <p:xfrm>
          <a:off x="8182610" y="3187700"/>
          <a:ext cx="626745" cy="588645"/>
        </p:xfrm>
        <a:graphic>
          <a:graphicData uri="http://schemas.openxmlformats.org/presentationml/2006/ole">
            <mc:AlternateContent xmlns:mc="http://schemas.openxmlformats.org/markup-compatibility/2006">
              <mc:Choice xmlns:v="urn:schemas-microsoft-com:vml" Requires="v">
                <p:oleObj spid="_x0000_s37" name="" r:id="rId53" imgW="419100" imgH="393700" progId="Equation.KSEE3">
                  <p:embed/>
                </p:oleObj>
              </mc:Choice>
              <mc:Fallback>
                <p:oleObj name="" r:id="rId53" imgW="419100" imgH="393700" progId="Equation.KSEE3">
                  <p:embed/>
                  <p:pic>
                    <p:nvPicPr>
                      <p:cNvPr id="0" name="图片 32"/>
                      <p:cNvPicPr/>
                      <p:nvPr/>
                    </p:nvPicPr>
                    <p:blipFill>
                      <a:blip r:embed="rId54"/>
                      <a:stretch>
                        <a:fillRect/>
                      </a:stretch>
                    </p:blipFill>
                    <p:spPr>
                      <a:xfrm>
                        <a:off x="8182610" y="3187700"/>
                        <a:ext cx="626745" cy="588645"/>
                      </a:xfrm>
                      <a:prstGeom prst="rect">
                        <a:avLst/>
                      </a:prstGeom>
                      <a:noFill/>
                      <a:ln w="38100">
                        <a:noFill/>
                        <a:miter/>
                      </a:ln>
                    </p:spPr>
                  </p:pic>
                </p:oleObj>
              </mc:Fallback>
            </mc:AlternateContent>
          </a:graphicData>
        </a:graphic>
      </p:graphicFrame>
      <p:sp>
        <p:nvSpPr>
          <p:cNvPr id="38" name="文本框 37"/>
          <p:cNvSpPr txBox="1"/>
          <p:nvPr/>
        </p:nvSpPr>
        <p:spPr>
          <a:xfrm>
            <a:off x="5798820" y="1887220"/>
            <a:ext cx="63931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sym typeface="+mn-ea"/>
              </a:rPr>
              <a:t>B</a:t>
            </a:r>
            <a:r>
              <a:rPr lang="zh-CN" altLang="en-US">
                <a:sym typeface="+mn-ea"/>
              </a:rPr>
              <a:t>用来平衡树的高度以及节点的数量以满足范围查询的需要</a:t>
            </a:r>
            <a:endParaRPr lang="zh-CN" altLang="en-US"/>
          </a:p>
        </p:txBody>
      </p:sp>
      <p:sp>
        <p:nvSpPr>
          <p:cNvPr id="39" name="文本框 38"/>
          <p:cNvSpPr txBox="1"/>
          <p:nvPr/>
        </p:nvSpPr>
        <p:spPr>
          <a:xfrm>
            <a:off x="7080250" y="6132830"/>
            <a:ext cx="4403725" cy="368300"/>
          </a:xfrm>
          <a:prstGeom prst="rect">
            <a:avLst/>
          </a:prstGeom>
          <a:noFill/>
        </p:spPr>
        <p:txBody>
          <a:bodyPr wrap="square" rtlCol="0">
            <a:spAutoFit/>
          </a:bodyPr>
          <a:p>
            <a:r>
              <a:rPr lang="zh-CN" altLang="en-US"/>
              <a:t>最后求导取极值有</a:t>
            </a:r>
            <a:r>
              <a:rPr lang="en-US" altLang="zh-CN"/>
              <a:t>B=0.6</a:t>
            </a:r>
            <a:r>
              <a:rPr lang="zh-CN" altLang="en-US"/>
              <a:t>和</a:t>
            </a:r>
            <a:r>
              <a:rPr lang="en-US" altLang="zh-CN"/>
              <a:t>B=2.2</a:t>
            </a:r>
            <a:endParaRPr lang="en-US" altLang="zh-CN"/>
          </a:p>
        </p:txBody>
      </p:sp>
      <p:graphicFrame>
        <p:nvGraphicFramePr>
          <p:cNvPr id="40" name="对象 -2147482624"/>
          <p:cNvGraphicFramePr>
            <a:graphicFrameLocks noChangeAspect="1"/>
          </p:cNvGraphicFramePr>
          <p:nvPr/>
        </p:nvGraphicFramePr>
        <p:xfrm>
          <a:off x="7344410" y="3731895"/>
          <a:ext cx="2967990" cy="652780"/>
        </p:xfrm>
        <a:graphic>
          <a:graphicData uri="http://schemas.openxmlformats.org/presentationml/2006/ole">
            <mc:AlternateContent xmlns:mc="http://schemas.openxmlformats.org/markup-compatibility/2006">
              <mc:Choice xmlns:v="urn:schemas-microsoft-com:vml" Requires="v">
                <p:oleObj spid="_x0000_s73" name="" r:id="rId55" imgW="1790700" imgH="393700" progId="Equation.KSEE3">
                  <p:embed/>
                </p:oleObj>
              </mc:Choice>
              <mc:Fallback>
                <p:oleObj name="" r:id="rId55" imgW="1790700" imgH="393700" progId="Equation.KSEE3">
                  <p:embed/>
                  <p:pic>
                    <p:nvPicPr>
                      <p:cNvPr id="0" name="图片 72"/>
                      <p:cNvPicPr/>
                      <p:nvPr/>
                    </p:nvPicPr>
                    <p:blipFill>
                      <a:blip r:embed="rId56"/>
                      <a:stretch>
                        <a:fillRect/>
                      </a:stretch>
                    </p:blipFill>
                    <p:spPr>
                      <a:xfrm>
                        <a:off x="7344410" y="3731895"/>
                        <a:ext cx="2967990" cy="652780"/>
                      </a:xfrm>
                      <a:prstGeom prst="rect">
                        <a:avLst/>
                      </a:prstGeom>
                      <a:noFill/>
                      <a:ln w="38100">
                        <a:noFill/>
                        <a:miter/>
                      </a:ln>
                    </p:spPr>
                  </p:pic>
                </p:oleObj>
              </mc:Fallback>
            </mc:AlternateContent>
          </a:graphicData>
        </a:graphic>
      </p:graphicFrame>
      <p:graphicFrame>
        <p:nvGraphicFramePr>
          <p:cNvPr id="43" name="对象 -2147482623"/>
          <p:cNvGraphicFramePr>
            <a:graphicFrameLocks noChangeAspect="1"/>
          </p:cNvGraphicFramePr>
          <p:nvPr/>
        </p:nvGraphicFramePr>
        <p:xfrm>
          <a:off x="8182610" y="4281170"/>
          <a:ext cx="1813560" cy="687705"/>
        </p:xfrm>
        <a:graphic>
          <a:graphicData uri="http://schemas.openxmlformats.org/presentationml/2006/ole">
            <mc:AlternateContent xmlns:mc="http://schemas.openxmlformats.org/markup-compatibility/2006">
              <mc:Choice xmlns:v="urn:schemas-microsoft-com:vml" Requires="v">
                <p:oleObj spid="_x0000_s76" name="" r:id="rId57" imgW="1104900" imgH="419100" progId="Equation.KSEE3">
                  <p:embed/>
                </p:oleObj>
              </mc:Choice>
              <mc:Fallback>
                <p:oleObj name="" r:id="rId57" imgW="1104900" imgH="419100" progId="Equation.KSEE3">
                  <p:embed/>
                  <p:pic>
                    <p:nvPicPr>
                      <p:cNvPr id="0" name="图片 75"/>
                      <p:cNvPicPr/>
                      <p:nvPr/>
                    </p:nvPicPr>
                    <p:blipFill>
                      <a:blip r:embed="rId58"/>
                      <a:stretch>
                        <a:fillRect/>
                      </a:stretch>
                    </p:blipFill>
                    <p:spPr>
                      <a:xfrm>
                        <a:off x="8182610" y="4281170"/>
                        <a:ext cx="1813560" cy="687705"/>
                      </a:xfrm>
                      <a:prstGeom prst="rect">
                        <a:avLst/>
                      </a:prstGeom>
                      <a:noFill/>
                      <a:ln w="38100">
                        <a:noFill/>
                        <a:miter/>
                      </a:ln>
                    </p:spPr>
                  </p:pic>
                </p:oleObj>
              </mc:Fallback>
            </mc:AlternateContent>
          </a:graphicData>
        </a:graphic>
      </p:graphicFrame>
      <p:graphicFrame>
        <p:nvGraphicFramePr>
          <p:cNvPr id="44" name="对象 -2147482622"/>
          <p:cNvGraphicFramePr>
            <a:graphicFrameLocks noChangeAspect="1"/>
          </p:cNvGraphicFramePr>
          <p:nvPr/>
        </p:nvGraphicFramePr>
        <p:xfrm>
          <a:off x="8182610" y="4907915"/>
          <a:ext cx="2713355" cy="1163320"/>
        </p:xfrm>
        <a:graphic>
          <a:graphicData uri="http://schemas.openxmlformats.org/presentationml/2006/ole">
            <mc:AlternateContent xmlns:mc="http://schemas.openxmlformats.org/markup-compatibility/2006">
              <mc:Choice xmlns:v="urn:schemas-microsoft-com:vml" Requires="v">
                <p:oleObj spid="_x0000_s77" name="" r:id="rId59" imgW="1955800" imgH="838200" progId="Equation.KSEE3">
                  <p:embed/>
                </p:oleObj>
              </mc:Choice>
              <mc:Fallback>
                <p:oleObj name="" r:id="rId59" imgW="1955800" imgH="838200" progId="Equation.KSEE3">
                  <p:embed/>
                  <p:pic>
                    <p:nvPicPr>
                      <p:cNvPr id="0" name="图片 76"/>
                      <p:cNvPicPr/>
                      <p:nvPr/>
                    </p:nvPicPr>
                    <p:blipFill>
                      <a:blip r:embed="rId60"/>
                      <a:stretch>
                        <a:fillRect/>
                      </a:stretch>
                    </p:blipFill>
                    <p:spPr>
                      <a:xfrm>
                        <a:off x="8182610" y="4907915"/>
                        <a:ext cx="2713355" cy="116332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down)">
                                      <p:cBhvr>
                                        <p:cTn id="12" dur="500"/>
                                        <p:tgtEl>
                                          <p:spTgt spid="74"/>
                                        </p:tgtEl>
                                      </p:cBhvr>
                                    </p:animEffect>
                                  </p:childTnLst>
                                </p:cTn>
                              </p:par>
                              <p:par>
                                <p:cTn id="13" presetID="22" presetClass="entr" presetSubtype="4"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down)">
                                      <p:cBhvr>
                                        <p:cTn id="15" dur="500"/>
                                        <p:tgtEl>
                                          <p:spTgt spid="33"/>
                                        </p:tgtEl>
                                      </p:cBhvr>
                                    </p:animEffect>
                                  </p:childTnLst>
                                </p:cTn>
                              </p:par>
                              <p:par>
                                <p:cTn id="16" presetID="22" presetClass="entr" presetSubtype="4"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ipe(down)">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74" grpId="0"/>
      <p:bldP spid="74" grpId="1"/>
      <p:bldP spid="39" grpId="0"/>
      <p:bldP spid="3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5950" y="341630"/>
            <a:ext cx="8855710" cy="802005"/>
          </a:xfrm>
        </p:spPr>
        <p:txBody>
          <a:bodyPr>
            <a:normAutofit/>
          </a:bodyPr>
          <a:lstStyle/>
          <a:p>
            <a:r>
              <a:rPr lang="en-US" altLang="zh-CN" sz="3555" b="1" dirty="0">
                <a:sym typeface="+mn-ea"/>
              </a:rPr>
              <a:t>2.7 </a:t>
            </a:r>
            <a:r>
              <a:rPr lang="zh-CN" altLang="en-US" sz="3550" b="1" dirty="0">
                <a:sym typeface="+mn-ea"/>
              </a:rPr>
              <a:t>二维条件查询</a:t>
            </a:r>
            <a:endParaRPr lang="en-US" altLang="zh-CN" sz="3555"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1" name="图片 120"/>
          <p:cNvPicPr/>
          <p:nvPr/>
        </p:nvPicPr>
        <p:blipFill>
          <a:blip r:embed="rId3"/>
          <a:stretch>
            <a:fillRect/>
          </a:stretch>
        </p:blipFill>
        <p:spPr>
          <a:xfrm>
            <a:off x="805180" y="1143635"/>
            <a:ext cx="567690" cy="590550"/>
          </a:xfrm>
          <a:prstGeom prst="rect">
            <a:avLst/>
          </a:prstGeom>
          <a:noFill/>
          <a:ln w="9525">
            <a:noFill/>
          </a:ln>
        </p:spPr>
      </p:pic>
      <p:sp>
        <p:nvSpPr>
          <p:cNvPr id="35" name="文本框 34"/>
          <p:cNvSpPr txBox="1"/>
          <p:nvPr/>
        </p:nvSpPr>
        <p:spPr>
          <a:xfrm>
            <a:off x="472440" y="1798320"/>
            <a:ext cx="1567180" cy="368300"/>
          </a:xfrm>
          <a:prstGeom prst="rect">
            <a:avLst/>
          </a:prstGeom>
          <a:noFill/>
        </p:spPr>
        <p:txBody>
          <a:bodyPr wrap="none" rtlCol="0">
            <a:spAutoFit/>
          </a:bodyPr>
          <a:p>
            <a:r>
              <a:rPr lang="en-US" altLang="zh-CN"/>
              <a:t>User Partition</a:t>
            </a:r>
            <a:endParaRPr lang="en-US" altLang="zh-CN"/>
          </a:p>
        </p:txBody>
      </p:sp>
      <p:sp>
        <p:nvSpPr>
          <p:cNvPr id="43" name="平行四边形 42"/>
          <p:cNvSpPr/>
          <p:nvPr/>
        </p:nvSpPr>
        <p:spPr>
          <a:xfrm rot="20580000">
            <a:off x="2141220" y="3802380"/>
            <a:ext cx="1115060" cy="55562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8" name="直接连接符 57"/>
          <p:cNvCxnSpPr/>
          <p:nvPr/>
        </p:nvCxnSpPr>
        <p:spPr>
          <a:xfrm>
            <a:off x="2670810" y="3818255"/>
            <a:ext cx="5588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225040" y="3917315"/>
            <a:ext cx="947420" cy="325755"/>
          </a:xfrm>
          <a:prstGeom prst="line">
            <a:avLst/>
          </a:prstGeom>
        </p:spPr>
        <p:style>
          <a:lnRef idx="1">
            <a:schemeClr val="accent1"/>
          </a:lnRef>
          <a:fillRef idx="0">
            <a:schemeClr val="accent1"/>
          </a:fillRef>
          <a:effectRef idx="0">
            <a:schemeClr val="accent1"/>
          </a:effectRef>
          <a:fontRef idx="minor">
            <a:schemeClr val="tx1"/>
          </a:fontRef>
        </p:style>
      </p:cxnSp>
      <p:sp>
        <p:nvSpPr>
          <p:cNvPr id="76" name="平行四边形 75"/>
          <p:cNvSpPr/>
          <p:nvPr/>
        </p:nvSpPr>
        <p:spPr>
          <a:xfrm rot="20580000">
            <a:off x="2189480" y="1662430"/>
            <a:ext cx="2164080" cy="104584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77" name="直接连接符 76"/>
          <p:cNvCxnSpPr/>
          <p:nvPr/>
        </p:nvCxnSpPr>
        <p:spPr>
          <a:xfrm>
            <a:off x="3163570" y="1621790"/>
            <a:ext cx="106680" cy="10547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1" name="对象 -2147482618"/>
          <p:cNvGraphicFramePr>
            <a:graphicFrameLocks noChangeAspect="1"/>
          </p:cNvGraphicFramePr>
          <p:nvPr/>
        </p:nvGraphicFramePr>
        <p:xfrm>
          <a:off x="2666365" y="1874520"/>
          <a:ext cx="213360" cy="368935"/>
        </p:xfrm>
        <a:graphic>
          <a:graphicData uri="http://schemas.openxmlformats.org/presentationml/2006/ole">
            <mc:AlternateContent xmlns:mc="http://schemas.openxmlformats.org/markup-compatibility/2006">
              <mc:Choice xmlns:v="urn:schemas-microsoft-com:vml" Requires="v">
                <p:oleObj spid="_x0000_s82" name="" r:id="rId4" imgW="139700" imgH="241300" progId="Equation.KSEE3">
                  <p:embed/>
                </p:oleObj>
              </mc:Choice>
              <mc:Fallback>
                <p:oleObj name="" r:id="rId4" imgW="139700" imgH="241300" progId="Equation.KSEE3">
                  <p:embed/>
                  <p:pic>
                    <p:nvPicPr>
                      <p:cNvPr id="0" name="图片 25"/>
                      <p:cNvPicPr/>
                      <p:nvPr/>
                    </p:nvPicPr>
                    <p:blipFill>
                      <a:blip r:embed="rId5"/>
                      <a:stretch>
                        <a:fillRect/>
                      </a:stretch>
                    </p:blipFill>
                    <p:spPr>
                      <a:xfrm>
                        <a:off x="2666365" y="1874520"/>
                        <a:ext cx="213360" cy="368935"/>
                      </a:xfrm>
                      <a:prstGeom prst="rect">
                        <a:avLst/>
                      </a:prstGeom>
                      <a:noFill/>
                      <a:ln w="38100">
                        <a:noFill/>
                        <a:miter/>
                      </a:ln>
                    </p:spPr>
                  </p:pic>
                </p:oleObj>
              </mc:Fallback>
            </mc:AlternateContent>
          </a:graphicData>
        </a:graphic>
      </p:graphicFrame>
      <p:cxnSp>
        <p:nvCxnSpPr>
          <p:cNvPr id="83" name="直接连接符 82"/>
          <p:cNvCxnSpPr>
            <a:stCxn id="76" idx="5"/>
            <a:endCxn id="76" idx="2"/>
          </p:cNvCxnSpPr>
          <p:nvPr/>
        </p:nvCxnSpPr>
        <p:spPr>
          <a:xfrm flipV="1">
            <a:off x="2362200" y="1907540"/>
            <a:ext cx="1819275" cy="5562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4" name="对象 -2147482618"/>
          <p:cNvGraphicFramePr>
            <a:graphicFrameLocks noChangeAspect="1"/>
          </p:cNvGraphicFramePr>
          <p:nvPr/>
        </p:nvGraphicFramePr>
        <p:xfrm>
          <a:off x="3414078" y="1630045"/>
          <a:ext cx="233045" cy="368935"/>
        </p:xfrm>
        <a:graphic>
          <a:graphicData uri="http://schemas.openxmlformats.org/presentationml/2006/ole">
            <mc:AlternateContent xmlns:mc="http://schemas.openxmlformats.org/markup-compatibility/2006">
              <mc:Choice xmlns:v="urn:schemas-microsoft-com:vml" Requires="v">
                <p:oleObj spid="_x0000_s85" name="" r:id="rId6" imgW="152400" imgH="241300" progId="Equation.KSEE3">
                  <p:embed/>
                </p:oleObj>
              </mc:Choice>
              <mc:Fallback>
                <p:oleObj name="" r:id="rId6" imgW="152400" imgH="241300" progId="Equation.KSEE3">
                  <p:embed/>
                  <p:pic>
                    <p:nvPicPr>
                      <p:cNvPr id="0" name="图片 25"/>
                      <p:cNvPicPr/>
                      <p:nvPr/>
                    </p:nvPicPr>
                    <p:blipFill>
                      <a:blip r:embed="rId7"/>
                      <a:stretch>
                        <a:fillRect/>
                      </a:stretch>
                    </p:blipFill>
                    <p:spPr>
                      <a:xfrm>
                        <a:off x="3414078" y="1630045"/>
                        <a:ext cx="233045" cy="368935"/>
                      </a:xfrm>
                      <a:prstGeom prst="rect">
                        <a:avLst/>
                      </a:prstGeom>
                      <a:noFill/>
                      <a:ln w="38100">
                        <a:noFill/>
                        <a:miter/>
                      </a:ln>
                    </p:spPr>
                  </p:pic>
                </p:oleObj>
              </mc:Fallback>
            </mc:AlternateContent>
          </a:graphicData>
        </a:graphic>
      </p:graphicFrame>
      <p:graphicFrame>
        <p:nvGraphicFramePr>
          <p:cNvPr id="86" name="对象 -2147482618"/>
          <p:cNvGraphicFramePr>
            <a:graphicFrameLocks noChangeAspect="1"/>
          </p:cNvGraphicFramePr>
          <p:nvPr/>
        </p:nvGraphicFramePr>
        <p:xfrm>
          <a:off x="2666048" y="2433638"/>
          <a:ext cx="233045" cy="388620"/>
        </p:xfrm>
        <a:graphic>
          <a:graphicData uri="http://schemas.openxmlformats.org/presentationml/2006/ole">
            <mc:AlternateContent xmlns:mc="http://schemas.openxmlformats.org/markup-compatibility/2006">
              <mc:Choice xmlns:v="urn:schemas-microsoft-com:vml" Requires="v">
                <p:oleObj spid="_x0000_s87" name="" r:id="rId8" imgW="152400" imgH="254000" progId="Equation.KSEE3">
                  <p:embed/>
                </p:oleObj>
              </mc:Choice>
              <mc:Fallback>
                <p:oleObj name="" r:id="rId8" imgW="152400" imgH="254000" progId="Equation.KSEE3">
                  <p:embed/>
                  <p:pic>
                    <p:nvPicPr>
                      <p:cNvPr id="0" name="图片 25"/>
                      <p:cNvPicPr/>
                      <p:nvPr/>
                    </p:nvPicPr>
                    <p:blipFill>
                      <a:blip r:embed="rId9"/>
                      <a:stretch>
                        <a:fillRect/>
                      </a:stretch>
                    </p:blipFill>
                    <p:spPr>
                      <a:xfrm>
                        <a:off x="2666048" y="2433638"/>
                        <a:ext cx="233045" cy="388620"/>
                      </a:xfrm>
                      <a:prstGeom prst="rect">
                        <a:avLst/>
                      </a:prstGeom>
                      <a:noFill/>
                      <a:ln w="38100">
                        <a:noFill/>
                        <a:miter/>
                      </a:ln>
                    </p:spPr>
                  </p:pic>
                </p:oleObj>
              </mc:Fallback>
            </mc:AlternateContent>
          </a:graphicData>
        </a:graphic>
      </p:graphicFrame>
      <p:graphicFrame>
        <p:nvGraphicFramePr>
          <p:cNvPr id="88" name="对象 -2147482618"/>
          <p:cNvGraphicFramePr>
            <a:graphicFrameLocks noChangeAspect="1"/>
          </p:cNvGraphicFramePr>
          <p:nvPr/>
        </p:nvGraphicFramePr>
        <p:xfrm>
          <a:off x="3544888" y="2084705"/>
          <a:ext cx="233045" cy="368935"/>
        </p:xfrm>
        <a:graphic>
          <a:graphicData uri="http://schemas.openxmlformats.org/presentationml/2006/ole">
            <mc:AlternateContent xmlns:mc="http://schemas.openxmlformats.org/markup-compatibility/2006">
              <mc:Choice xmlns:v="urn:schemas-microsoft-com:vml" Requires="v">
                <p:oleObj spid="_x0000_s89" name="" r:id="rId10" imgW="152400" imgH="241300" progId="Equation.KSEE3">
                  <p:embed/>
                </p:oleObj>
              </mc:Choice>
              <mc:Fallback>
                <p:oleObj name="" r:id="rId10" imgW="152400" imgH="241300" progId="Equation.KSEE3">
                  <p:embed/>
                  <p:pic>
                    <p:nvPicPr>
                      <p:cNvPr id="0" name="图片 25"/>
                      <p:cNvPicPr/>
                      <p:nvPr/>
                    </p:nvPicPr>
                    <p:blipFill>
                      <a:blip r:embed="rId11"/>
                      <a:stretch>
                        <a:fillRect/>
                      </a:stretch>
                    </p:blipFill>
                    <p:spPr>
                      <a:xfrm>
                        <a:off x="3544888" y="2084705"/>
                        <a:ext cx="233045" cy="368935"/>
                      </a:xfrm>
                      <a:prstGeom prst="rect">
                        <a:avLst/>
                      </a:prstGeom>
                      <a:noFill/>
                      <a:ln w="38100">
                        <a:noFill/>
                        <a:miter/>
                      </a:ln>
                    </p:spPr>
                  </p:pic>
                </p:oleObj>
              </mc:Fallback>
            </mc:AlternateContent>
          </a:graphicData>
        </a:graphic>
      </p:graphicFrame>
      <p:sp>
        <p:nvSpPr>
          <p:cNvPr id="163" name="平行四边形 162"/>
          <p:cNvSpPr/>
          <p:nvPr/>
        </p:nvSpPr>
        <p:spPr>
          <a:xfrm rot="20580000">
            <a:off x="6320790" y="3270885"/>
            <a:ext cx="2838450" cy="15443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2" name="直接连接符 171"/>
          <p:cNvCxnSpPr>
            <a:stCxn id="163" idx="5"/>
            <a:endCxn id="163" idx="2"/>
          </p:cNvCxnSpPr>
          <p:nvPr/>
        </p:nvCxnSpPr>
        <p:spPr>
          <a:xfrm flipV="1">
            <a:off x="6567170" y="3684270"/>
            <a:ext cx="2345690" cy="71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63" idx="3"/>
          </p:cNvCxnSpPr>
          <p:nvPr/>
        </p:nvCxnSpPr>
        <p:spPr>
          <a:xfrm>
            <a:off x="7698740" y="3248025"/>
            <a:ext cx="82550" cy="159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6544945" y="3657600"/>
            <a:ext cx="117348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7124065" y="3421380"/>
            <a:ext cx="60960" cy="80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6514465" y="3474720"/>
            <a:ext cx="118110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6796405" y="3520440"/>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7398385" y="3322320"/>
            <a:ext cx="5334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560185" y="3848100"/>
            <a:ext cx="11811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7718425" y="3329940"/>
            <a:ext cx="11811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312785" y="3070860"/>
            <a:ext cx="4572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598285" y="4465320"/>
            <a:ext cx="115824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185025" y="4229100"/>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43" idx="1"/>
          </p:cNvCxnSpPr>
          <p:nvPr/>
        </p:nvCxnSpPr>
        <p:spPr>
          <a:xfrm flipV="1">
            <a:off x="2684145" y="2860040"/>
            <a:ext cx="172085" cy="934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a:off x="6452870" y="2677160"/>
            <a:ext cx="1259840" cy="599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 name="文本框 307"/>
          <p:cNvSpPr txBox="1"/>
          <p:nvPr/>
        </p:nvSpPr>
        <p:spPr>
          <a:xfrm>
            <a:off x="2043430" y="3296920"/>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311" name="文本框 310"/>
          <p:cNvSpPr txBox="1"/>
          <p:nvPr/>
        </p:nvSpPr>
        <p:spPr>
          <a:xfrm>
            <a:off x="7255510" y="2727960"/>
            <a:ext cx="919480" cy="368300"/>
          </a:xfrm>
          <a:prstGeom prst="rect">
            <a:avLst/>
          </a:prstGeom>
          <a:noFill/>
        </p:spPr>
        <p:txBody>
          <a:bodyPr wrap="none" rtlCol="0">
            <a:spAutoFit/>
          </a:bodyPr>
          <a:p>
            <a:r>
              <a:rPr lang="zh-CN" altLang="en-US"/>
              <a:t>③</a:t>
            </a:r>
            <a:r>
              <a:rPr lang="en-US" altLang="zh-CN"/>
              <a:t>NDG</a:t>
            </a:r>
            <a:endParaRPr lang="en-US" altLang="zh-CN"/>
          </a:p>
        </p:txBody>
      </p:sp>
      <p:cxnSp>
        <p:nvCxnSpPr>
          <p:cNvPr id="315" name="肘形连接符 314"/>
          <p:cNvCxnSpPr>
            <a:stCxn id="35" idx="2"/>
          </p:cNvCxnSpPr>
          <p:nvPr/>
        </p:nvCxnSpPr>
        <p:spPr>
          <a:xfrm rot="5400000" flipV="1">
            <a:off x="1257300" y="2164715"/>
            <a:ext cx="1414780" cy="1417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flipH="1">
            <a:off x="1231265" y="2169160"/>
            <a:ext cx="2032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箭头连接符 317"/>
          <p:cNvCxnSpPr/>
          <p:nvPr/>
        </p:nvCxnSpPr>
        <p:spPr>
          <a:xfrm>
            <a:off x="1221105" y="5654040"/>
            <a:ext cx="6654800" cy="8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9" name="直接箭头连接符 318"/>
          <p:cNvCxnSpPr/>
          <p:nvPr/>
        </p:nvCxnSpPr>
        <p:spPr>
          <a:xfrm>
            <a:off x="1210945" y="4820920"/>
            <a:ext cx="241808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0" name="文本框 319"/>
          <p:cNvSpPr txBox="1"/>
          <p:nvPr/>
        </p:nvSpPr>
        <p:spPr>
          <a:xfrm>
            <a:off x="202565" y="3051810"/>
            <a:ext cx="1008380" cy="368300"/>
          </a:xfrm>
          <a:prstGeom prst="rect">
            <a:avLst/>
          </a:prstGeom>
          <a:noFill/>
        </p:spPr>
        <p:txBody>
          <a:bodyPr wrap="none" rtlCol="0">
            <a:spAutoFit/>
          </a:bodyPr>
          <a:p>
            <a:r>
              <a:rPr lang="en-US" altLang="zh-CN"/>
              <a:t>Group 1</a:t>
            </a:r>
            <a:endParaRPr lang="en-US" altLang="zh-CN"/>
          </a:p>
        </p:txBody>
      </p:sp>
      <p:sp>
        <p:nvSpPr>
          <p:cNvPr id="321" name="文本框 320"/>
          <p:cNvSpPr txBox="1"/>
          <p:nvPr/>
        </p:nvSpPr>
        <p:spPr>
          <a:xfrm>
            <a:off x="202565" y="4067810"/>
            <a:ext cx="1008380" cy="368300"/>
          </a:xfrm>
          <a:prstGeom prst="rect">
            <a:avLst/>
          </a:prstGeom>
          <a:noFill/>
        </p:spPr>
        <p:txBody>
          <a:bodyPr wrap="none" rtlCol="0">
            <a:spAutoFit/>
          </a:bodyPr>
          <a:p>
            <a:r>
              <a:rPr lang="en-US" altLang="zh-CN"/>
              <a:t>Group 2</a:t>
            </a:r>
            <a:endParaRPr lang="en-US" altLang="zh-CN"/>
          </a:p>
        </p:txBody>
      </p:sp>
      <p:sp>
        <p:nvSpPr>
          <p:cNvPr id="322" name="文本框 321"/>
          <p:cNvSpPr txBox="1"/>
          <p:nvPr/>
        </p:nvSpPr>
        <p:spPr>
          <a:xfrm>
            <a:off x="202565" y="5094605"/>
            <a:ext cx="1008380" cy="368300"/>
          </a:xfrm>
          <a:prstGeom prst="rect">
            <a:avLst/>
          </a:prstGeom>
          <a:noFill/>
        </p:spPr>
        <p:txBody>
          <a:bodyPr wrap="none" rtlCol="0">
            <a:spAutoFit/>
          </a:bodyPr>
          <a:p>
            <a:r>
              <a:rPr lang="en-US" altLang="zh-CN"/>
              <a:t>Group 3</a:t>
            </a:r>
            <a:endParaRPr lang="en-US" altLang="zh-CN"/>
          </a:p>
        </p:txBody>
      </p:sp>
      <p:sp>
        <p:nvSpPr>
          <p:cNvPr id="323" name="灯片编号占位符 322"/>
          <p:cNvSpPr>
            <a:spLocks noGrp="1"/>
          </p:cNvSpPr>
          <p:nvPr>
            <p:ph type="sldNum" sz="quarter" idx="12"/>
          </p:nvPr>
        </p:nvSpPr>
        <p:spPr>
          <a:xfrm>
            <a:off x="11484134" y="6384135"/>
            <a:ext cx="630615" cy="424490"/>
          </a:xfrm>
        </p:spPr>
        <p:txBody>
          <a:bodyPr/>
          <a:p>
            <a:fld id="{7D9BB5D0-35E4-459D-AEF3-FE4D7C45CC19}" type="slidenum">
              <a:rPr lang="zh-CN" altLang="en-US" smtClean="0"/>
            </a:fld>
            <a:endParaRPr lang="zh-CN" altLang="en-US" dirty="0"/>
          </a:p>
        </p:txBody>
      </p:sp>
      <p:sp>
        <p:nvSpPr>
          <p:cNvPr id="16" name="平行四边形 15"/>
          <p:cNvSpPr/>
          <p:nvPr/>
        </p:nvSpPr>
        <p:spPr>
          <a:xfrm rot="20580000">
            <a:off x="3464560" y="3741420"/>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 name="直接连接符 16"/>
          <p:cNvCxnSpPr/>
          <p:nvPr/>
        </p:nvCxnSpPr>
        <p:spPr>
          <a:xfrm>
            <a:off x="4693285" y="3736340"/>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6" idx="5"/>
            <a:endCxn id="16" idx="2"/>
          </p:cNvCxnSpPr>
          <p:nvPr/>
        </p:nvCxnSpPr>
        <p:spPr>
          <a:xfrm flipV="1">
            <a:off x="3654425" y="3963035"/>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650615" y="4015740"/>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732655" y="3672840"/>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687445" y="4594860"/>
            <a:ext cx="1109345"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76395" y="3901440"/>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281295" y="3550920"/>
            <a:ext cx="4445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424555" y="2685415"/>
            <a:ext cx="1057275" cy="1099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567430" y="3357880"/>
            <a:ext cx="919480" cy="368300"/>
          </a:xfrm>
          <a:prstGeom prst="rect">
            <a:avLst/>
          </a:prstGeom>
          <a:noFill/>
        </p:spPr>
        <p:txBody>
          <a:bodyPr wrap="none" rtlCol="0">
            <a:spAutoFit/>
          </a:bodyPr>
          <a:p>
            <a:r>
              <a:rPr lang="zh-CN" altLang="en-US"/>
              <a:t>③</a:t>
            </a:r>
            <a:r>
              <a:rPr lang="en-US" altLang="zh-CN"/>
              <a:t>NDG</a:t>
            </a:r>
            <a:endParaRPr lang="en-US" altLang="zh-CN"/>
          </a:p>
        </p:txBody>
      </p:sp>
      <p:sp>
        <p:nvSpPr>
          <p:cNvPr id="60" name="平行四边形 59"/>
          <p:cNvSpPr/>
          <p:nvPr/>
        </p:nvSpPr>
        <p:spPr>
          <a:xfrm rot="20580000">
            <a:off x="4839335" y="1627505"/>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1" name="直接连接符 60"/>
          <p:cNvCxnSpPr/>
          <p:nvPr/>
        </p:nvCxnSpPr>
        <p:spPr>
          <a:xfrm>
            <a:off x="6068060" y="1622425"/>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5"/>
            <a:endCxn id="60" idx="2"/>
          </p:cNvCxnSpPr>
          <p:nvPr/>
        </p:nvCxnSpPr>
        <p:spPr>
          <a:xfrm flipV="1">
            <a:off x="5029200" y="1849120"/>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5025390" y="1901825"/>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6107430" y="1558925"/>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5041900" y="2459355"/>
            <a:ext cx="112014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551170" y="1787525"/>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56070" y="1437005"/>
            <a:ext cx="46990" cy="5803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8" name="对象 -2147482618"/>
          <p:cNvGraphicFramePr>
            <a:graphicFrameLocks noChangeAspect="1"/>
          </p:cNvGraphicFramePr>
          <p:nvPr/>
        </p:nvGraphicFramePr>
        <p:xfrm>
          <a:off x="5228908" y="1862773"/>
          <a:ext cx="188595" cy="316865"/>
        </p:xfrm>
        <a:graphic>
          <a:graphicData uri="http://schemas.openxmlformats.org/presentationml/2006/ole">
            <mc:AlternateContent xmlns:mc="http://schemas.openxmlformats.org/markup-compatibility/2006">
              <mc:Choice xmlns:v="urn:schemas-microsoft-com:vml" Requires="v">
                <p:oleObj spid="_x0000_s69" name="" r:id="rId12" imgW="152400" imgH="254000" progId="Equation.KSEE3">
                  <p:embed/>
                </p:oleObj>
              </mc:Choice>
              <mc:Fallback>
                <p:oleObj name="" r:id="rId12" imgW="152400" imgH="254000" progId="Equation.KSEE3">
                  <p:embed/>
                  <p:pic>
                    <p:nvPicPr>
                      <p:cNvPr id="0" name="图片 25"/>
                      <p:cNvPicPr/>
                      <p:nvPr/>
                    </p:nvPicPr>
                    <p:blipFill>
                      <a:blip r:embed="rId13"/>
                      <a:stretch>
                        <a:fillRect/>
                      </a:stretch>
                    </p:blipFill>
                    <p:spPr>
                      <a:xfrm>
                        <a:off x="5228908" y="1862773"/>
                        <a:ext cx="188595" cy="316865"/>
                      </a:xfrm>
                      <a:prstGeom prst="rect">
                        <a:avLst/>
                      </a:prstGeom>
                      <a:noFill/>
                      <a:ln w="38100">
                        <a:noFill/>
                        <a:miter/>
                      </a:ln>
                    </p:spPr>
                  </p:pic>
                </p:oleObj>
              </mc:Fallback>
            </mc:AlternateContent>
          </a:graphicData>
        </a:graphic>
      </p:graphicFrame>
      <p:graphicFrame>
        <p:nvGraphicFramePr>
          <p:cNvPr id="70" name="对象 -2147482618"/>
          <p:cNvGraphicFramePr>
            <a:graphicFrameLocks noChangeAspect="1"/>
          </p:cNvGraphicFramePr>
          <p:nvPr/>
        </p:nvGraphicFramePr>
        <p:xfrm>
          <a:off x="5175885" y="2167255"/>
          <a:ext cx="182880" cy="277495"/>
        </p:xfrm>
        <a:graphic>
          <a:graphicData uri="http://schemas.openxmlformats.org/presentationml/2006/ole">
            <mc:AlternateContent xmlns:mc="http://schemas.openxmlformats.org/markup-compatibility/2006">
              <mc:Choice xmlns:v="urn:schemas-microsoft-com:vml" Requires="v">
                <p:oleObj spid="_x0000_s71" name="" r:id="rId14" imgW="152400" imgH="254000" progId="Equation.KSEE3">
                  <p:embed/>
                </p:oleObj>
              </mc:Choice>
              <mc:Fallback>
                <p:oleObj name="" r:id="rId14" imgW="152400" imgH="254000" progId="Equation.KSEE3">
                  <p:embed/>
                  <p:pic>
                    <p:nvPicPr>
                      <p:cNvPr id="0" name="图片 25"/>
                      <p:cNvPicPr/>
                      <p:nvPr/>
                    </p:nvPicPr>
                    <p:blipFill>
                      <a:blip r:embed="rId15"/>
                      <a:stretch>
                        <a:fillRect/>
                      </a:stretch>
                    </p:blipFill>
                    <p:spPr>
                      <a:xfrm>
                        <a:off x="5175885" y="2167255"/>
                        <a:ext cx="182880" cy="277495"/>
                      </a:xfrm>
                      <a:prstGeom prst="rect">
                        <a:avLst/>
                      </a:prstGeom>
                      <a:noFill/>
                      <a:ln w="38100">
                        <a:noFill/>
                        <a:miter/>
                      </a:ln>
                    </p:spPr>
                  </p:pic>
                </p:oleObj>
              </mc:Fallback>
            </mc:AlternateContent>
          </a:graphicData>
        </a:graphic>
      </p:graphicFrame>
      <p:graphicFrame>
        <p:nvGraphicFramePr>
          <p:cNvPr id="72" name="对象 -2147482618"/>
          <p:cNvGraphicFramePr>
            <a:graphicFrameLocks noChangeAspect="1"/>
          </p:cNvGraphicFramePr>
          <p:nvPr/>
        </p:nvGraphicFramePr>
        <p:xfrm>
          <a:off x="5715000" y="1696720"/>
          <a:ext cx="176530" cy="305435"/>
        </p:xfrm>
        <a:graphic>
          <a:graphicData uri="http://schemas.openxmlformats.org/presentationml/2006/ole">
            <mc:AlternateContent xmlns:mc="http://schemas.openxmlformats.org/markup-compatibility/2006">
              <mc:Choice xmlns:v="urn:schemas-microsoft-com:vml" Requires="v">
                <p:oleObj spid="_x0000_s73" name="" r:id="rId16" imgW="213360" imgH="368935" progId="Equation.KSEE3">
                  <p:embed/>
                </p:oleObj>
              </mc:Choice>
              <mc:Fallback>
                <p:oleObj name="" r:id="rId16" imgW="213360" imgH="368935" progId="Equation.KSEE3">
                  <p:embed/>
                  <p:pic>
                    <p:nvPicPr>
                      <p:cNvPr id="0" name="图片 25"/>
                      <p:cNvPicPr/>
                      <p:nvPr/>
                    </p:nvPicPr>
                    <p:blipFill>
                      <a:blip r:embed="rId17"/>
                      <a:stretch>
                        <a:fillRect/>
                      </a:stretch>
                    </p:blipFill>
                    <p:spPr>
                      <a:xfrm>
                        <a:off x="5715000" y="1696720"/>
                        <a:ext cx="176530" cy="305435"/>
                      </a:xfrm>
                      <a:prstGeom prst="rect">
                        <a:avLst/>
                      </a:prstGeom>
                      <a:noFill/>
                      <a:ln w="38100">
                        <a:noFill/>
                        <a:miter/>
                      </a:ln>
                    </p:spPr>
                  </p:pic>
                </p:oleObj>
              </mc:Fallback>
            </mc:AlternateContent>
          </a:graphicData>
        </a:graphic>
      </p:graphicFrame>
      <p:graphicFrame>
        <p:nvGraphicFramePr>
          <p:cNvPr id="74" name="对象 -2147482618"/>
          <p:cNvGraphicFramePr>
            <a:graphicFrameLocks noChangeAspect="1"/>
          </p:cNvGraphicFramePr>
          <p:nvPr/>
        </p:nvGraphicFramePr>
        <p:xfrm>
          <a:off x="5741670" y="1971993"/>
          <a:ext cx="179070" cy="299085"/>
        </p:xfrm>
        <a:graphic>
          <a:graphicData uri="http://schemas.openxmlformats.org/presentationml/2006/ole">
            <mc:AlternateContent xmlns:mc="http://schemas.openxmlformats.org/markup-compatibility/2006">
              <mc:Choice xmlns:v="urn:schemas-microsoft-com:vml" Requires="v">
                <p:oleObj spid="_x0000_s75" name="" r:id="rId18" imgW="152400" imgH="254000" progId="Equation.KSEE3">
                  <p:embed/>
                </p:oleObj>
              </mc:Choice>
              <mc:Fallback>
                <p:oleObj name="" r:id="rId18" imgW="152400" imgH="254000" progId="Equation.KSEE3">
                  <p:embed/>
                  <p:pic>
                    <p:nvPicPr>
                      <p:cNvPr id="0" name="图片 25"/>
                      <p:cNvPicPr/>
                      <p:nvPr/>
                    </p:nvPicPr>
                    <p:blipFill>
                      <a:blip r:embed="rId19"/>
                      <a:stretch>
                        <a:fillRect/>
                      </a:stretch>
                    </p:blipFill>
                    <p:spPr>
                      <a:xfrm>
                        <a:off x="5741670" y="1971993"/>
                        <a:ext cx="179070" cy="299085"/>
                      </a:xfrm>
                      <a:prstGeom prst="rect">
                        <a:avLst/>
                      </a:prstGeom>
                      <a:noFill/>
                      <a:ln w="38100">
                        <a:noFill/>
                        <a:miter/>
                      </a:ln>
                    </p:spPr>
                  </p:pic>
                </p:oleObj>
              </mc:Fallback>
            </mc:AlternateContent>
          </a:graphicData>
        </a:graphic>
      </p:graphicFrame>
      <p:graphicFrame>
        <p:nvGraphicFramePr>
          <p:cNvPr id="78" name="对象 -2147482618"/>
          <p:cNvGraphicFramePr>
            <a:graphicFrameLocks noChangeAspect="1"/>
          </p:cNvGraphicFramePr>
          <p:nvPr/>
        </p:nvGraphicFramePr>
        <p:xfrm>
          <a:off x="6277928" y="1552258"/>
          <a:ext cx="158115" cy="210820"/>
        </p:xfrm>
        <a:graphic>
          <a:graphicData uri="http://schemas.openxmlformats.org/presentationml/2006/ole">
            <mc:AlternateContent xmlns:mc="http://schemas.openxmlformats.org/markup-compatibility/2006">
              <mc:Choice xmlns:v="urn:schemas-microsoft-com:vml" Requires="v">
                <p:oleObj spid="_x0000_s79" name="" r:id="rId20" imgW="190500" imgH="254000" progId="Equation.KSEE3">
                  <p:embed/>
                </p:oleObj>
              </mc:Choice>
              <mc:Fallback>
                <p:oleObj name="" r:id="rId20" imgW="190500" imgH="254000" progId="Equation.KSEE3">
                  <p:embed/>
                  <p:pic>
                    <p:nvPicPr>
                      <p:cNvPr id="0" name="图片 25"/>
                      <p:cNvPicPr/>
                      <p:nvPr/>
                    </p:nvPicPr>
                    <p:blipFill>
                      <a:blip r:embed="rId21"/>
                      <a:stretch>
                        <a:fillRect/>
                      </a:stretch>
                    </p:blipFill>
                    <p:spPr>
                      <a:xfrm>
                        <a:off x="6277928" y="1552258"/>
                        <a:ext cx="158115" cy="210820"/>
                      </a:xfrm>
                      <a:prstGeom prst="rect">
                        <a:avLst/>
                      </a:prstGeom>
                      <a:noFill/>
                      <a:ln w="38100">
                        <a:noFill/>
                        <a:miter/>
                      </a:ln>
                    </p:spPr>
                  </p:pic>
                </p:oleObj>
              </mc:Fallback>
            </mc:AlternateContent>
          </a:graphicData>
        </a:graphic>
      </p:graphicFrame>
      <p:graphicFrame>
        <p:nvGraphicFramePr>
          <p:cNvPr id="80" name="对象 -2147482618"/>
          <p:cNvGraphicFramePr>
            <a:graphicFrameLocks noChangeAspect="1"/>
          </p:cNvGraphicFramePr>
          <p:nvPr/>
        </p:nvGraphicFramePr>
        <p:xfrm>
          <a:off x="6822758" y="1416368"/>
          <a:ext cx="158115" cy="200660"/>
        </p:xfrm>
        <a:graphic>
          <a:graphicData uri="http://schemas.openxmlformats.org/presentationml/2006/ole">
            <mc:AlternateContent xmlns:mc="http://schemas.openxmlformats.org/markup-compatibility/2006">
              <mc:Choice xmlns:v="urn:schemas-microsoft-com:vml" Requires="v">
                <p:oleObj spid="_x0000_s90" name="" r:id="rId22" imgW="190500" imgH="241300" progId="Equation.KSEE3">
                  <p:embed/>
                </p:oleObj>
              </mc:Choice>
              <mc:Fallback>
                <p:oleObj name="" r:id="rId22" imgW="190500" imgH="241300" progId="Equation.KSEE3">
                  <p:embed/>
                  <p:pic>
                    <p:nvPicPr>
                      <p:cNvPr id="0" name="图片 25"/>
                      <p:cNvPicPr/>
                      <p:nvPr/>
                    </p:nvPicPr>
                    <p:blipFill>
                      <a:blip r:embed="rId23"/>
                      <a:stretch>
                        <a:fillRect/>
                      </a:stretch>
                    </p:blipFill>
                    <p:spPr>
                      <a:xfrm>
                        <a:off x="6822758" y="1416368"/>
                        <a:ext cx="158115" cy="200660"/>
                      </a:xfrm>
                      <a:prstGeom prst="rect">
                        <a:avLst/>
                      </a:prstGeom>
                      <a:noFill/>
                      <a:ln w="38100">
                        <a:noFill/>
                        <a:miter/>
                      </a:ln>
                    </p:spPr>
                  </p:pic>
                </p:oleObj>
              </mc:Fallback>
            </mc:AlternateContent>
          </a:graphicData>
        </a:graphic>
      </p:graphicFrame>
      <p:graphicFrame>
        <p:nvGraphicFramePr>
          <p:cNvPr id="91" name="对象 -2147482618"/>
          <p:cNvGraphicFramePr>
            <a:graphicFrameLocks noChangeAspect="1"/>
          </p:cNvGraphicFramePr>
          <p:nvPr/>
        </p:nvGraphicFramePr>
        <p:xfrm>
          <a:off x="6277928" y="1836738"/>
          <a:ext cx="158115" cy="210820"/>
        </p:xfrm>
        <a:graphic>
          <a:graphicData uri="http://schemas.openxmlformats.org/presentationml/2006/ole">
            <mc:AlternateContent xmlns:mc="http://schemas.openxmlformats.org/markup-compatibility/2006">
              <mc:Choice xmlns:v="urn:schemas-microsoft-com:vml" Requires="v">
                <p:oleObj spid="_x0000_s92" name="" r:id="rId24" imgW="190500" imgH="254000" progId="Equation.KSEE3">
                  <p:embed/>
                </p:oleObj>
              </mc:Choice>
              <mc:Fallback>
                <p:oleObj name="" r:id="rId24" imgW="190500" imgH="254000" progId="Equation.KSEE3">
                  <p:embed/>
                  <p:pic>
                    <p:nvPicPr>
                      <p:cNvPr id="0" name="图片 25"/>
                      <p:cNvPicPr/>
                      <p:nvPr/>
                    </p:nvPicPr>
                    <p:blipFill>
                      <a:blip r:embed="rId25"/>
                      <a:stretch>
                        <a:fillRect/>
                      </a:stretch>
                    </p:blipFill>
                    <p:spPr>
                      <a:xfrm>
                        <a:off x="6277928" y="1836738"/>
                        <a:ext cx="158115" cy="210820"/>
                      </a:xfrm>
                      <a:prstGeom prst="rect">
                        <a:avLst/>
                      </a:prstGeom>
                      <a:noFill/>
                      <a:ln w="38100">
                        <a:noFill/>
                        <a:miter/>
                      </a:ln>
                    </p:spPr>
                  </p:pic>
                </p:oleObj>
              </mc:Fallback>
            </mc:AlternateContent>
          </a:graphicData>
        </a:graphic>
      </p:graphicFrame>
      <p:graphicFrame>
        <p:nvGraphicFramePr>
          <p:cNvPr id="93" name="对象 -2147482618"/>
          <p:cNvGraphicFramePr>
            <a:graphicFrameLocks noChangeAspect="1"/>
          </p:cNvGraphicFramePr>
          <p:nvPr/>
        </p:nvGraphicFramePr>
        <p:xfrm>
          <a:off x="6822758" y="1683068"/>
          <a:ext cx="158115" cy="210820"/>
        </p:xfrm>
        <a:graphic>
          <a:graphicData uri="http://schemas.openxmlformats.org/presentationml/2006/ole">
            <mc:AlternateContent xmlns:mc="http://schemas.openxmlformats.org/markup-compatibility/2006">
              <mc:Choice xmlns:v="urn:schemas-microsoft-com:vml" Requires="v">
                <p:oleObj spid="_x0000_s94" name="" r:id="rId26" imgW="190500" imgH="254000" progId="Equation.KSEE3">
                  <p:embed/>
                </p:oleObj>
              </mc:Choice>
              <mc:Fallback>
                <p:oleObj name="" r:id="rId26" imgW="190500" imgH="254000" progId="Equation.KSEE3">
                  <p:embed/>
                  <p:pic>
                    <p:nvPicPr>
                      <p:cNvPr id="0" name="图片 25"/>
                      <p:cNvPicPr/>
                      <p:nvPr/>
                    </p:nvPicPr>
                    <p:blipFill>
                      <a:blip r:embed="rId27"/>
                      <a:stretch>
                        <a:fillRect/>
                      </a:stretch>
                    </p:blipFill>
                    <p:spPr>
                      <a:xfrm>
                        <a:off x="6822758" y="1683068"/>
                        <a:ext cx="158115" cy="210820"/>
                      </a:xfrm>
                      <a:prstGeom prst="rect">
                        <a:avLst/>
                      </a:prstGeom>
                      <a:noFill/>
                      <a:ln w="38100">
                        <a:noFill/>
                        <a:miter/>
                      </a:ln>
                    </p:spPr>
                  </p:pic>
                </p:oleObj>
              </mc:Fallback>
            </mc:AlternateContent>
          </a:graphicData>
        </a:graphic>
      </p:graphicFrame>
      <p:graphicFrame>
        <p:nvGraphicFramePr>
          <p:cNvPr id="95" name="对象 -2147482618"/>
          <p:cNvGraphicFramePr>
            <a:graphicFrameLocks noChangeAspect="1"/>
          </p:cNvGraphicFramePr>
          <p:nvPr/>
        </p:nvGraphicFramePr>
        <p:xfrm>
          <a:off x="5214620" y="2444750"/>
          <a:ext cx="144145" cy="219075"/>
        </p:xfrm>
        <a:graphic>
          <a:graphicData uri="http://schemas.openxmlformats.org/presentationml/2006/ole">
            <mc:AlternateContent xmlns:mc="http://schemas.openxmlformats.org/markup-compatibility/2006">
              <mc:Choice xmlns:v="urn:schemas-microsoft-com:vml" Requires="v">
                <p:oleObj spid="_x0000_s96" name="" r:id="rId28" imgW="152400" imgH="254000" progId="Equation.KSEE3">
                  <p:embed/>
                </p:oleObj>
              </mc:Choice>
              <mc:Fallback>
                <p:oleObj name="" r:id="rId28" imgW="152400" imgH="254000" progId="Equation.KSEE3">
                  <p:embed/>
                  <p:pic>
                    <p:nvPicPr>
                      <p:cNvPr id="0" name="图片 25"/>
                      <p:cNvPicPr/>
                      <p:nvPr/>
                    </p:nvPicPr>
                    <p:blipFill>
                      <a:blip r:embed="rId29"/>
                      <a:stretch>
                        <a:fillRect/>
                      </a:stretch>
                    </p:blipFill>
                    <p:spPr>
                      <a:xfrm>
                        <a:off x="5214620" y="2444750"/>
                        <a:ext cx="144145" cy="219075"/>
                      </a:xfrm>
                      <a:prstGeom prst="rect">
                        <a:avLst/>
                      </a:prstGeom>
                      <a:noFill/>
                      <a:ln w="38100">
                        <a:noFill/>
                        <a:miter/>
                      </a:ln>
                    </p:spPr>
                  </p:pic>
                </p:oleObj>
              </mc:Fallback>
            </mc:AlternateContent>
          </a:graphicData>
        </a:graphic>
      </p:graphicFrame>
      <p:graphicFrame>
        <p:nvGraphicFramePr>
          <p:cNvPr id="97" name="对象 -2147482618"/>
          <p:cNvGraphicFramePr>
            <a:graphicFrameLocks noChangeAspect="1"/>
          </p:cNvGraphicFramePr>
          <p:nvPr/>
        </p:nvGraphicFramePr>
        <p:xfrm>
          <a:off x="5212080" y="2694940"/>
          <a:ext cx="228600" cy="277495"/>
        </p:xfrm>
        <a:graphic>
          <a:graphicData uri="http://schemas.openxmlformats.org/presentationml/2006/ole">
            <mc:AlternateContent xmlns:mc="http://schemas.openxmlformats.org/markup-compatibility/2006">
              <mc:Choice xmlns:v="urn:schemas-microsoft-com:vml" Requires="v">
                <p:oleObj spid="_x0000_s98" name="" r:id="rId30" imgW="190500" imgH="254000" progId="Equation.KSEE3">
                  <p:embed/>
                </p:oleObj>
              </mc:Choice>
              <mc:Fallback>
                <p:oleObj name="" r:id="rId30" imgW="190500" imgH="254000" progId="Equation.KSEE3">
                  <p:embed/>
                  <p:pic>
                    <p:nvPicPr>
                      <p:cNvPr id="0" name="图片 25"/>
                      <p:cNvPicPr/>
                      <p:nvPr/>
                    </p:nvPicPr>
                    <p:blipFill>
                      <a:blip r:embed="rId31"/>
                      <a:stretch>
                        <a:fillRect/>
                      </a:stretch>
                    </p:blipFill>
                    <p:spPr>
                      <a:xfrm>
                        <a:off x="5212080" y="2694940"/>
                        <a:ext cx="228600" cy="277495"/>
                      </a:xfrm>
                      <a:prstGeom prst="rect">
                        <a:avLst/>
                      </a:prstGeom>
                      <a:noFill/>
                      <a:ln w="38100">
                        <a:noFill/>
                        <a:miter/>
                      </a:ln>
                    </p:spPr>
                  </p:pic>
                </p:oleObj>
              </mc:Fallback>
            </mc:AlternateContent>
          </a:graphicData>
        </a:graphic>
      </p:graphicFrame>
      <p:graphicFrame>
        <p:nvGraphicFramePr>
          <p:cNvPr id="99" name="对象 -2147482618"/>
          <p:cNvGraphicFramePr>
            <a:graphicFrameLocks noChangeAspect="1"/>
          </p:cNvGraphicFramePr>
          <p:nvPr/>
        </p:nvGraphicFramePr>
        <p:xfrm>
          <a:off x="5724843" y="2252663"/>
          <a:ext cx="212725" cy="264160"/>
        </p:xfrm>
        <a:graphic>
          <a:graphicData uri="http://schemas.openxmlformats.org/presentationml/2006/ole">
            <mc:AlternateContent xmlns:mc="http://schemas.openxmlformats.org/markup-compatibility/2006">
              <mc:Choice xmlns:v="urn:schemas-microsoft-com:vml" Requires="v">
                <p:oleObj spid="_x0000_s102" name="" r:id="rId32" imgW="177165" imgH="241300" progId="Equation.KSEE3">
                  <p:embed/>
                </p:oleObj>
              </mc:Choice>
              <mc:Fallback>
                <p:oleObj name="" r:id="rId32" imgW="177165" imgH="241300" progId="Equation.KSEE3">
                  <p:embed/>
                  <p:pic>
                    <p:nvPicPr>
                      <p:cNvPr id="0" name="图片 25"/>
                      <p:cNvPicPr/>
                      <p:nvPr/>
                    </p:nvPicPr>
                    <p:blipFill>
                      <a:blip r:embed="rId33"/>
                      <a:stretch>
                        <a:fillRect/>
                      </a:stretch>
                    </p:blipFill>
                    <p:spPr>
                      <a:xfrm>
                        <a:off x="5724843" y="2252663"/>
                        <a:ext cx="212725" cy="264160"/>
                      </a:xfrm>
                      <a:prstGeom prst="rect">
                        <a:avLst/>
                      </a:prstGeom>
                      <a:noFill/>
                      <a:ln w="38100">
                        <a:noFill/>
                        <a:miter/>
                      </a:ln>
                    </p:spPr>
                  </p:pic>
                </p:oleObj>
              </mc:Fallback>
            </mc:AlternateContent>
          </a:graphicData>
        </a:graphic>
      </p:graphicFrame>
      <p:graphicFrame>
        <p:nvGraphicFramePr>
          <p:cNvPr id="107" name="对象 -2147482618"/>
          <p:cNvGraphicFramePr>
            <a:graphicFrameLocks noChangeAspect="1"/>
          </p:cNvGraphicFramePr>
          <p:nvPr/>
        </p:nvGraphicFramePr>
        <p:xfrm>
          <a:off x="5741670" y="2583498"/>
          <a:ext cx="228600" cy="264160"/>
        </p:xfrm>
        <a:graphic>
          <a:graphicData uri="http://schemas.openxmlformats.org/presentationml/2006/ole">
            <mc:AlternateContent xmlns:mc="http://schemas.openxmlformats.org/markup-compatibility/2006">
              <mc:Choice xmlns:v="urn:schemas-microsoft-com:vml" Requires="v">
                <p:oleObj spid="_x0000_s111" name="" r:id="rId34" imgW="190500" imgH="241300" progId="Equation.KSEE3">
                  <p:embed/>
                </p:oleObj>
              </mc:Choice>
              <mc:Fallback>
                <p:oleObj name="" r:id="rId34" imgW="190500" imgH="241300" progId="Equation.KSEE3">
                  <p:embed/>
                  <p:pic>
                    <p:nvPicPr>
                      <p:cNvPr id="0" name="图片 25"/>
                      <p:cNvPicPr/>
                      <p:nvPr/>
                    </p:nvPicPr>
                    <p:blipFill>
                      <a:blip r:embed="rId35"/>
                      <a:stretch>
                        <a:fillRect/>
                      </a:stretch>
                    </p:blipFill>
                    <p:spPr>
                      <a:xfrm>
                        <a:off x="5741670" y="2583498"/>
                        <a:ext cx="228600" cy="264160"/>
                      </a:xfrm>
                      <a:prstGeom prst="rect">
                        <a:avLst/>
                      </a:prstGeom>
                      <a:noFill/>
                      <a:ln w="38100">
                        <a:noFill/>
                        <a:miter/>
                      </a:ln>
                    </p:spPr>
                  </p:pic>
                </p:oleObj>
              </mc:Fallback>
            </mc:AlternateContent>
          </a:graphicData>
        </a:graphic>
      </p:graphicFrame>
      <p:graphicFrame>
        <p:nvGraphicFramePr>
          <p:cNvPr id="112" name="对象 -2147482618"/>
          <p:cNvGraphicFramePr>
            <a:graphicFrameLocks noChangeAspect="1"/>
          </p:cNvGraphicFramePr>
          <p:nvPr/>
        </p:nvGraphicFramePr>
        <p:xfrm>
          <a:off x="6545580" y="2212975"/>
          <a:ext cx="228600" cy="277495"/>
        </p:xfrm>
        <a:graphic>
          <a:graphicData uri="http://schemas.openxmlformats.org/presentationml/2006/ole">
            <mc:AlternateContent xmlns:mc="http://schemas.openxmlformats.org/markup-compatibility/2006">
              <mc:Choice xmlns:v="urn:schemas-microsoft-com:vml" Requires="v">
                <p:oleObj spid="_x0000_s113" name="" r:id="rId36" imgW="190500" imgH="254000" progId="Equation.KSEE3">
                  <p:embed/>
                </p:oleObj>
              </mc:Choice>
              <mc:Fallback>
                <p:oleObj name="" r:id="rId36" imgW="190500" imgH="254000" progId="Equation.KSEE3">
                  <p:embed/>
                  <p:pic>
                    <p:nvPicPr>
                      <p:cNvPr id="0" name="图片 25"/>
                      <p:cNvPicPr/>
                      <p:nvPr/>
                    </p:nvPicPr>
                    <p:blipFill>
                      <a:blip r:embed="rId37"/>
                      <a:stretch>
                        <a:fillRect/>
                      </a:stretch>
                    </p:blipFill>
                    <p:spPr>
                      <a:xfrm>
                        <a:off x="6545580" y="2212975"/>
                        <a:ext cx="228600" cy="277495"/>
                      </a:xfrm>
                      <a:prstGeom prst="rect">
                        <a:avLst/>
                      </a:prstGeom>
                      <a:noFill/>
                      <a:ln w="38100">
                        <a:noFill/>
                        <a:miter/>
                      </a:ln>
                    </p:spPr>
                  </p:pic>
                </p:oleObj>
              </mc:Fallback>
            </mc:AlternateContent>
          </a:graphicData>
        </a:graphic>
      </p:graphicFrame>
      <p:cxnSp>
        <p:nvCxnSpPr>
          <p:cNvPr id="114" name="直接箭头连接符 113"/>
          <p:cNvCxnSpPr/>
          <p:nvPr/>
        </p:nvCxnSpPr>
        <p:spPr>
          <a:xfrm flipV="1">
            <a:off x="4727575" y="3103880"/>
            <a:ext cx="475615" cy="621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267960" y="3142615"/>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117" name="平行四边形 116"/>
          <p:cNvSpPr/>
          <p:nvPr/>
        </p:nvSpPr>
        <p:spPr>
          <a:xfrm rot="20580000">
            <a:off x="9063355" y="4396740"/>
            <a:ext cx="2838450" cy="15443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8" name="直接连接符 117"/>
          <p:cNvCxnSpPr>
            <a:stCxn id="117" idx="5"/>
            <a:endCxn id="117" idx="2"/>
          </p:cNvCxnSpPr>
          <p:nvPr/>
        </p:nvCxnSpPr>
        <p:spPr>
          <a:xfrm flipV="1">
            <a:off x="9309735" y="4810125"/>
            <a:ext cx="2345690" cy="71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17" idx="1"/>
            <a:endCxn id="117" idx="3"/>
          </p:cNvCxnSpPr>
          <p:nvPr/>
        </p:nvCxnSpPr>
        <p:spPr>
          <a:xfrm>
            <a:off x="10441305" y="4373880"/>
            <a:ext cx="82550" cy="159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9287510" y="4784725"/>
            <a:ext cx="117348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866630" y="4548505"/>
            <a:ext cx="60960" cy="80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9257030" y="4601845"/>
            <a:ext cx="118110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9538970" y="4647565"/>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0140950" y="4462145"/>
            <a:ext cx="5334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9287510" y="4972685"/>
            <a:ext cx="11811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V="1">
            <a:off x="10460990" y="4457065"/>
            <a:ext cx="11811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11055350" y="4197985"/>
            <a:ext cx="4572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V="1">
            <a:off x="9340850" y="5592445"/>
            <a:ext cx="115824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9927590" y="5356225"/>
            <a:ext cx="53340" cy="7848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7" name="对象 -2147482618"/>
          <p:cNvGraphicFramePr>
            <a:graphicFrameLocks noChangeAspect="1"/>
          </p:cNvGraphicFramePr>
          <p:nvPr/>
        </p:nvGraphicFramePr>
        <p:xfrm>
          <a:off x="9361805" y="4716145"/>
          <a:ext cx="139700" cy="154940"/>
        </p:xfrm>
        <a:graphic>
          <a:graphicData uri="http://schemas.openxmlformats.org/presentationml/2006/ole">
            <mc:AlternateContent xmlns:mc="http://schemas.openxmlformats.org/markup-compatibility/2006">
              <mc:Choice xmlns:v="urn:schemas-microsoft-com:vml" Requires="v">
                <p:oleObj spid="_x0000_s168" name="" r:id="rId38" imgW="228600" imgH="277495" progId="Equation.KSEE3">
                  <p:embed/>
                </p:oleObj>
              </mc:Choice>
              <mc:Fallback>
                <p:oleObj name="" r:id="rId38" imgW="228600" imgH="277495" progId="Equation.KSEE3">
                  <p:embed/>
                  <p:pic>
                    <p:nvPicPr>
                      <p:cNvPr id="0" name="图片 25"/>
                      <p:cNvPicPr/>
                      <p:nvPr/>
                    </p:nvPicPr>
                    <p:blipFill>
                      <a:blip r:embed="rId39"/>
                      <a:stretch>
                        <a:fillRect/>
                      </a:stretch>
                    </p:blipFill>
                    <p:spPr>
                      <a:xfrm>
                        <a:off x="9361805" y="4716145"/>
                        <a:ext cx="139700" cy="154940"/>
                      </a:xfrm>
                      <a:prstGeom prst="rect">
                        <a:avLst/>
                      </a:prstGeom>
                      <a:noFill/>
                      <a:ln w="38100">
                        <a:noFill/>
                        <a:miter/>
                      </a:ln>
                    </p:spPr>
                  </p:pic>
                </p:oleObj>
              </mc:Fallback>
            </mc:AlternateContent>
          </a:graphicData>
        </a:graphic>
      </p:graphicFrame>
      <p:graphicFrame>
        <p:nvGraphicFramePr>
          <p:cNvPr id="169" name="对象 -2147482618"/>
          <p:cNvGraphicFramePr>
            <a:graphicFrameLocks noChangeAspect="1"/>
          </p:cNvGraphicFramePr>
          <p:nvPr/>
        </p:nvGraphicFramePr>
        <p:xfrm>
          <a:off x="9373235" y="4926013"/>
          <a:ext cx="116840" cy="142875"/>
        </p:xfrm>
        <a:graphic>
          <a:graphicData uri="http://schemas.openxmlformats.org/presentationml/2006/ole">
            <mc:AlternateContent xmlns:mc="http://schemas.openxmlformats.org/markup-compatibility/2006">
              <mc:Choice xmlns:v="urn:schemas-microsoft-com:vml" Requires="v">
                <p:oleObj spid="_x0000_s170" name="" r:id="rId40" imgW="190500" imgH="254000" progId="Equation.KSEE3">
                  <p:embed/>
                </p:oleObj>
              </mc:Choice>
              <mc:Fallback>
                <p:oleObj name="" r:id="rId40" imgW="190500" imgH="254000" progId="Equation.KSEE3">
                  <p:embed/>
                  <p:pic>
                    <p:nvPicPr>
                      <p:cNvPr id="0" name="图片 25"/>
                      <p:cNvPicPr/>
                      <p:nvPr/>
                    </p:nvPicPr>
                    <p:blipFill>
                      <a:blip r:embed="rId41"/>
                      <a:stretch>
                        <a:fillRect/>
                      </a:stretch>
                    </p:blipFill>
                    <p:spPr>
                      <a:xfrm>
                        <a:off x="9373235" y="4926013"/>
                        <a:ext cx="116840" cy="142875"/>
                      </a:xfrm>
                      <a:prstGeom prst="rect">
                        <a:avLst/>
                      </a:prstGeom>
                      <a:noFill/>
                      <a:ln w="38100">
                        <a:noFill/>
                        <a:miter/>
                      </a:ln>
                    </p:spPr>
                  </p:pic>
                </p:oleObj>
              </mc:Fallback>
            </mc:AlternateContent>
          </a:graphicData>
        </a:graphic>
      </p:graphicFrame>
      <p:graphicFrame>
        <p:nvGraphicFramePr>
          <p:cNvPr id="171" name="对象 -2147482618"/>
          <p:cNvGraphicFramePr>
            <a:graphicFrameLocks noChangeAspect="1"/>
          </p:cNvGraphicFramePr>
          <p:nvPr/>
        </p:nvGraphicFramePr>
        <p:xfrm>
          <a:off x="9369108" y="5102226"/>
          <a:ext cx="125095" cy="135890"/>
        </p:xfrm>
        <a:graphic>
          <a:graphicData uri="http://schemas.openxmlformats.org/presentationml/2006/ole">
            <mc:AlternateContent xmlns:mc="http://schemas.openxmlformats.org/markup-compatibility/2006">
              <mc:Choice xmlns:v="urn:schemas-microsoft-com:vml" Requires="v">
                <p:oleObj spid="_x0000_s174" name="" r:id="rId42" imgW="203200" imgH="241300" progId="Equation.KSEE3">
                  <p:embed/>
                </p:oleObj>
              </mc:Choice>
              <mc:Fallback>
                <p:oleObj name="" r:id="rId42" imgW="203200" imgH="241300" progId="Equation.KSEE3">
                  <p:embed/>
                  <p:pic>
                    <p:nvPicPr>
                      <p:cNvPr id="0" name="图片 25"/>
                      <p:cNvPicPr/>
                      <p:nvPr/>
                    </p:nvPicPr>
                    <p:blipFill>
                      <a:blip r:embed="rId43"/>
                      <a:stretch>
                        <a:fillRect/>
                      </a:stretch>
                    </p:blipFill>
                    <p:spPr>
                      <a:xfrm>
                        <a:off x="9369108" y="5102226"/>
                        <a:ext cx="125095" cy="135890"/>
                      </a:xfrm>
                      <a:prstGeom prst="rect">
                        <a:avLst/>
                      </a:prstGeom>
                      <a:noFill/>
                      <a:ln w="38100">
                        <a:noFill/>
                        <a:miter/>
                      </a:ln>
                    </p:spPr>
                  </p:pic>
                </p:oleObj>
              </mc:Fallback>
            </mc:AlternateContent>
          </a:graphicData>
        </a:graphic>
      </p:graphicFrame>
      <p:graphicFrame>
        <p:nvGraphicFramePr>
          <p:cNvPr id="185" name="对象 -2147482618"/>
          <p:cNvGraphicFramePr>
            <a:graphicFrameLocks noChangeAspect="1"/>
          </p:cNvGraphicFramePr>
          <p:nvPr/>
        </p:nvGraphicFramePr>
        <p:xfrm>
          <a:off x="9384665" y="5289233"/>
          <a:ext cx="116840" cy="142875"/>
        </p:xfrm>
        <a:graphic>
          <a:graphicData uri="http://schemas.openxmlformats.org/presentationml/2006/ole">
            <mc:AlternateContent xmlns:mc="http://schemas.openxmlformats.org/markup-compatibility/2006">
              <mc:Choice xmlns:v="urn:schemas-microsoft-com:vml" Requires="v">
                <p:oleObj spid="_x0000_s186" name="" r:id="rId44" imgW="190500" imgH="254000" progId="Equation.KSEE3">
                  <p:embed/>
                </p:oleObj>
              </mc:Choice>
              <mc:Fallback>
                <p:oleObj name="" r:id="rId44" imgW="190500" imgH="254000" progId="Equation.KSEE3">
                  <p:embed/>
                  <p:pic>
                    <p:nvPicPr>
                      <p:cNvPr id="0" name="图片 25"/>
                      <p:cNvPicPr/>
                      <p:nvPr/>
                    </p:nvPicPr>
                    <p:blipFill>
                      <a:blip r:embed="rId45"/>
                      <a:stretch>
                        <a:fillRect/>
                      </a:stretch>
                    </p:blipFill>
                    <p:spPr>
                      <a:xfrm>
                        <a:off x="9384665" y="5289233"/>
                        <a:ext cx="116840" cy="142875"/>
                      </a:xfrm>
                      <a:prstGeom prst="rect">
                        <a:avLst/>
                      </a:prstGeom>
                      <a:noFill/>
                      <a:ln w="38100">
                        <a:noFill/>
                        <a:miter/>
                      </a:ln>
                    </p:spPr>
                  </p:pic>
                </p:oleObj>
              </mc:Fallback>
            </mc:AlternateContent>
          </a:graphicData>
        </a:graphic>
      </p:graphicFrame>
      <p:graphicFrame>
        <p:nvGraphicFramePr>
          <p:cNvPr id="200" name="对象 -2147482618"/>
          <p:cNvGraphicFramePr>
            <a:graphicFrameLocks noChangeAspect="1"/>
          </p:cNvGraphicFramePr>
          <p:nvPr/>
        </p:nvGraphicFramePr>
        <p:xfrm>
          <a:off x="9637078" y="4653598"/>
          <a:ext cx="125095" cy="142875"/>
        </p:xfrm>
        <a:graphic>
          <a:graphicData uri="http://schemas.openxmlformats.org/presentationml/2006/ole">
            <mc:AlternateContent xmlns:mc="http://schemas.openxmlformats.org/markup-compatibility/2006">
              <mc:Choice xmlns:v="urn:schemas-microsoft-com:vml" Requires="v">
                <p:oleObj spid="_x0000_s201" name="" r:id="rId46" imgW="203200" imgH="254000" progId="Equation.KSEE3">
                  <p:embed/>
                </p:oleObj>
              </mc:Choice>
              <mc:Fallback>
                <p:oleObj name="" r:id="rId46" imgW="203200" imgH="254000" progId="Equation.KSEE3">
                  <p:embed/>
                  <p:pic>
                    <p:nvPicPr>
                      <p:cNvPr id="0" name="图片 25"/>
                      <p:cNvPicPr/>
                      <p:nvPr/>
                    </p:nvPicPr>
                    <p:blipFill>
                      <a:blip r:embed="rId47"/>
                      <a:stretch>
                        <a:fillRect/>
                      </a:stretch>
                    </p:blipFill>
                    <p:spPr>
                      <a:xfrm>
                        <a:off x="9637078" y="4653598"/>
                        <a:ext cx="125095" cy="142875"/>
                      </a:xfrm>
                      <a:prstGeom prst="rect">
                        <a:avLst/>
                      </a:prstGeom>
                      <a:noFill/>
                      <a:ln w="38100">
                        <a:noFill/>
                        <a:miter/>
                      </a:ln>
                    </p:spPr>
                  </p:pic>
                </p:oleObj>
              </mc:Fallback>
            </mc:AlternateContent>
          </a:graphicData>
        </a:graphic>
      </p:graphicFrame>
      <p:graphicFrame>
        <p:nvGraphicFramePr>
          <p:cNvPr id="202" name="对象 -2147482618"/>
          <p:cNvGraphicFramePr>
            <a:graphicFrameLocks noChangeAspect="1"/>
          </p:cNvGraphicFramePr>
          <p:nvPr/>
        </p:nvGraphicFramePr>
        <p:xfrm>
          <a:off x="9641205" y="4858068"/>
          <a:ext cx="116840" cy="135255"/>
        </p:xfrm>
        <a:graphic>
          <a:graphicData uri="http://schemas.openxmlformats.org/presentationml/2006/ole">
            <mc:AlternateContent xmlns:mc="http://schemas.openxmlformats.org/markup-compatibility/2006">
              <mc:Choice xmlns:v="urn:schemas-microsoft-com:vml" Requires="v">
                <p:oleObj spid="_x0000_s203" name="" r:id="rId48" imgW="190500" imgH="241300" progId="Equation.KSEE3">
                  <p:embed/>
                </p:oleObj>
              </mc:Choice>
              <mc:Fallback>
                <p:oleObj name="" r:id="rId48" imgW="190500" imgH="241300" progId="Equation.KSEE3">
                  <p:embed/>
                  <p:pic>
                    <p:nvPicPr>
                      <p:cNvPr id="0" name="图片 25"/>
                      <p:cNvPicPr/>
                      <p:nvPr/>
                    </p:nvPicPr>
                    <p:blipFill>
                      <a:blip r:embed="rId49"/>
                      <a:stretch>
                        <a:fillRect/>
                      </a:stretch>
                    </p:blipFill>
                    <p:spPr>
                      <a:xfrm>
                        <a:off x="9641205" y="4858068"/>
                        <a:ext cx="116840" cy="135255"/>
                      </a:xfrm>
                      <a:prstGeom prst="rect">
                        <a:avLst/>
                      </a:prstGeom>
                      <a:noFill/>
                      <a:ln w="38100">
                        <a:noFill/>
                        <a:miter/>
                      </a:ln>
                    </p:spPr>
                  </p:pic>
                </p:oleObj>
              </mc:Fallback>
            </mc:AlternateContent>
          </a:graphicData>
        </a:graphic>
      </p:graphicFrame>
      <p:graphicFrame>
        <p:nvGraphicFramePr>
          <p:cNvPr id="206" name="对象 -2147482618"/>
          <p:cNvGraphicFramePr>
            <a:graphicFrameLocks noChangeAspect="1"/>
          </p:cNvGraphicFramePr>
          <p:nvPr/>
        </p:nvGraphicFramePr>
        <p:xfrm>
          <a:off x="9675178" y="5013008"/>
          <a:ext cx="125095" cy="135255"/>
        </p:xfrm>
        <a:graphic>
          <a:graphicData uri="http://schemas.openxmlformats.org/presentationml/2006/ole">
            <mc:AlternateContent xmlns:mc="http://schemas.openxmlformats.org/markup-compatibility/2006">
              <mc:Choice xmlns:v="urn:schemas-microsoft-com:vml" Requires="v">
                <p:oleObj spid="_x0000_s207" name="" r:id="rId50" imgW="203200" imgH="241300" progId="Equation.KSEE3">
                  <p:embed/>
                </p:oleObj>
              </mc:Choice>
              <mc:Fallback>
                <p:oleObj name="" r:id="rId50" imgW="203200" imgH="241300" progId="Equation.KSEE3">
                  <p:embed/>
                  <p:pic>
                    <p:nvPicPr>
                      <p:cNvPr id="0" name="图片 25"/>
                      <p:cNvPicPr/>
                      <p:nvPr/>
                    </p:nvPicPr>
                    <p:blipFill>
                      <a:blip r:embed="rId51"/>
                      <a:stretch>
                        <a:fillRect/>
                      </a:stretch>
                    </p:blipFill>
                    <p:spPr>
                      <a:xfrm>
                        <a:off x="9675178" y="5013008"/>
                        <a:ext cx="125095" cy="135255"/>
                      </a:xfrm>
                      <a:prstGeom prst="rect">
                        <a:avLst/>
                      </a:prstGeom>
                      <a:noFill/>
                      <a:ln w="38100">
                        <a:noFill/>
                        <a:miter/>
                      </a:ln>
                    </p:spPr>
                  </p:pic>
                </p:oleObj>
              </mc:Fallback>
            </mc:AlternateContent>
          </a:graphicData>
        </a:graphic>
      </p:graphicFrame>
      <p:graphicFrame>
        <p:nvGraphicFramePr>
          <p:cNvPr id="256" name="对象 -2147482618"/>
          <p:cNvGraphicFramePr>
            <a:graphicFrameLocks noChangeAspect="1"/>
          </p:cNvGraphicFramePr>
          <p:nvPr/>
        </p:nvGraphicFramePr>
        <p:xfrm>
          <a:off x="9679305" y="5207318"/>
          <a:ext cx="116840" cy="142875"/>
        </p:xfrm>
        <a:graphic>
          <a:graphicData uri="http://schemas.openxmlformats.org/presentationml/2006/ole">
            <mc:AlternateContent xmlns:mc="http://schemas.openxmlformats.org/markup-compatibility/2006">
              <mc:Choice xmlns:v="urn:schemas-microsoft-com:vml" Requires="v">
                <p:oleObj spid="_x0000_s313" name="" r:id="rId52" imgW="190500" imgH="254000" progId="Equation.KSEE3">
                  <p:embed/>
                </p:oleObj>
              </mc:Choice>
              <mc:Fallback>
                <p:oleObj name="" r:id="rId52" imgW="190500" imgH="254000" progId="Equation.KSEE3">
                  <p:embed/>
                  <p:pic>
                    <p:nvPicPr>
                      <p:cNvPr id="0" name="图片 25"/>
                      <p:cNvPicPr/>
                      <p:nvPr/>
                    </p:nvPicPr>
                    <p:blipFill>
                      <a:blip r:embed="rId53"/>
                      <a:stretch>
                        <a:fillRect/>
                      </a:stretch>
                    </p:blipFill>
                    <p:spPr>
                      <a:xfrm>
                        <a:off x="9679305" y="5207318"/>
                        <a:ext cx="116840" cy="142875"/>
                      </a:xfrm>
                      <a:prstGeom prst="rect">
                        <a:avLst/>
                      </a:prstGeom>
                      <a:noFill/>
                      <a:ln w="38100">
                        <a:noFill/>
                        <a:miter/>
                      </a:ln>
                    </p:spPr>
                  </p:pic>
                </p:oleObj>
              </mc:Fallback>
            </mc:AlternateContent>
          </a:graphicData>
        </a:graphic>
      </p:graphicFrame>
      <p:graphicFrame>
        <p:nvGraphicFramePr>
          <p:cNvPr id="314" name="对象 -2147482618"/>
          <p:cNvGraphicFramePr>
            <a:graphicFrameLocks noChangeAspect="1"/>
          </p:cNvGraphicFramePr>
          <p:nvPr/>
        </p:nvGraphicFramePr>
        <p:xfrm>
          <a:off x="9927273" y="4572953"/>
          <a:ext cx="125095" cy="142875"/>
        </p:xfrm>
        <a:graphic>
          <a:graphicData uri="http://schemas.openxmlformats.org/presentationml/2006/ole">
            <mc:AlternateContent xmlns:mc="http://schemas.openxmlformats.org/markup-compatibility/2006">
              <mc:Choice xmlns:v="urn:schemas-microsoft-com:vml" Requires="v">
                <p:oleObj spid="_x0000_s316" name="" r:id="rId54" imgW="203200" imgH="254000" progId="Equation.KSEE3">
                  <p:embed/>
                </p:oleObj>
              </mc:Choice>
              <mc:Fallback>
                <p:oleObj name="" r:id="rId54" imgW="203200" imgH="254000" progId="Equation.KSEE3">
                  <p:embed/>
                  <p:pic>
                    <p:nvPicPr>
                      <p:cNvPr id="0" name="图片 25"/>
                      <p:cNvPicPr/>
                      <p:nvPr/>
                    </p:nvPicPr>
                    <p:blipFill>
                      <a:blip r:embed="rId55"/>
                      <a:stretch>
                        <a:fillRect/>
                      </a:stretch>
                    </p:blipFill>
                    <p:spPr>
                      <a:xfrm>
                        <a:off x="9927273" y="4572953"/>
                        <a:ext cx="125095" cy="142875"/>
                      </a:xfrm>
                      <a:prstGeom prst="rect">
                        <a:avLst/>
                      </a:prstGeom>
                      <a:noFill/>
                      <a:ln w="38100">
                        <a:noFill/>
                        <a:miter/>
                      </a:ln>
                    </p:spPr>
                  </p:pic>
                </p:oleObj>
              </mc:Fallback>
            </mc:AlternateContent>
          </a:graphicData>
        </a:graphic>
      </p:graphicFrame>
      <p:graphicFrame>
        <p:nvGraphicFramePr>
          <p:cNvPr id="324" name="对象 -2147482618"/>
          <p:cNvGraphicFramePr>
            <a:graphicFrameLocks noChangeAspect="1"/>
          </p:cNvGraphicFramePr>
          <p:nvPr/>
        </p:nvGraphicFramePr>
        <p:xfrm>
          <a:off x="9927273" y="4776788"/>
          <a:ext cx="125095" cy="142875"/>
        </p:xfrm>
        <a:graphic>
          <a:graphicData uri="http://schemas.openxmlformats.org/presentationml/2006/ole">
            <mc:AlternateContent xmlns:mc="http://schemas.openxmlformats.org/markup-compatibility/2006">
              <mc:Choice xmlns:v="urn:schemas-microsoft-com:vml" Requires="v">
                <p:oleObj spid="_x0000_s325" name="" r:id="rId56" imgW="203200" imgH="254000" progId="Equation.KSEE3">
                  <p:embed/>
                </p:oleObj>
              </mc:Choice>
              <mc:Fallback>
                <p:oleObj name="" r:id="rId56" imgW="203200" imgH="254000" progId="Equation.KSEE3">
                  <p:embed/>
                  <p:pic>
                    <p:nvPicPr>
                      <p:cNvPr id="0" name="图片 25"/>
                      <p:cNvPicPr/>
                      <p:nvPr/>
                    </p:nvPicPr>
                    <p:blipFill>
                      <a:blip r:embed="rId57"/>
                      <a:stretch>
                        <a:fillRect/>
                      </a:stretch>
                    </p:blipFill>
                    <p:spPr>
                      <a:xfrm>
                        <a:off x="9927273" y="4776788"/>
                        <a:ext cx="125095" cy="142875"/>
                      </a:xfrm>
                      <a:prstGeom prst="rect">
                        <a:avLst/>
                      </a:prstGeom>
                      <a:noFill/>
                      <a:ln w="38100">
                        <a:noFill/>
                        <a:miter/>
                      </a:ln>
                    </p:spPr>
                  </p:pic>
                </p:oleObj>
              </mc:Fallback>
            </mc:AlternateContent>
          </a:graphicData>
        </a:graphic>
      </p:graphicFrame>
      <p:graphicFrame>
        <p:nvGraphicFramePr>
          <p:cNvPr id="326" name="对象 -2147482618"/>
          <p:cNvGraphicFramePr>
            <a:graphicFrameLocks noChangeAspect="1"/>
          </p:cNvGraphicFramePr>
          <p:nvPr/>
        </p:nvGraphicFramePr>
        <p:xfrm>
          <a:off x="9984423" y="4934268"/>
          <a:ext cx="117475" cy="142875"/>
        </p:xfrm>
        <a:graphic>
          <a:graphicData uri="http://schemas.openxmlformats.org/presentationml/2006/ole">
            <mc:AlternateContent xmlns:mc="http://schemas.openxmlformats.org/markup-compatibility/2006">
              <mc:Choice xmlns:v="urn:schemas-microsoft-com:vml" Requires="v">
                <p:oleObj spid="_x0000_s327" name="" r:id="rId58" imgW="190500" imgH="254000" progId="Equation.KSEE3">
                  <p:embed/>
                </p:oleObj>
              </mc:Choice>
              <mc:Fallback>
                <p:oleObj name="" r:id="rId58" imgW="190500" imgH="254000" progId="Equation.KSEE3">
                  <p:embed/>
                  <p:pic>
                    <p:nvPicPr>
                      <p:cNvPr id="0" name="图片 25"/>
                      <p:cNvPicPr/>
                      <p:nvPr/>
                    </p:nvPicPr>
                    <p:blipFill>
                      <a:blip r:embed="rId59"/>
                      <a:stretch>
                        <a:fillRect/>
                      </a:stretch>
                    </p:blipFill>
                    <p:spPr>
                      <a:xfrm>
                        <a:off x="9984423" y="4934268"/>
                        <a:ext cx="117475" cy="142875"/>
                      </a:xfrm>
                      <a:prstGeom prst="rect">
                        <a:avLst/>
                      </a:prstGeom>
                      <a:noFill/>
                      <a:ln w="38100">
                        <a:noFill/>
                        <a:miter/>
                      </a:ln>
                    </p:spPr>
                  </p:pic>
                </p:oleObj>
              </mc:Fallback>
            </mc:AlternateContent>
          </a:graphicData>
        </a:graphic>
      </p:graphicFrame>
      <p:graphicFrame>
        <p:nvGraphicFramePr>
          <p:cNvPr id="328" name="对象 -2147482618"/>
          <p:cNvGraphicFramePr>
            <a:graphicFrameLocks noChangeAspect="1"/>
          </p:cNvGraphicFramePr>
          <p:nvPr/>
        </p:nvGraphicFramePr>
        <p:xfrm>
          <a:off x="9984423" y="5127308"/>
          <a:ext cx="117475" cy="142875"/>
        </p:xfrm>
        <a:graphic>
          <a:graphicData uri="http://schemas.openxmlformats.org/presentationml/2006/ole">
            <mc:AlternateContent xmlns:mc="http://schemas.openxmlformats.org/markup-compatibility/2006">
              <mc:Choice xmlns:v="urn:schemas-microsoft-com:vml" Requires="v">
                <p:oleObj spid="_x0000_s329" name="" r:id="rId60" imgW="190500" imgH="254000" progId="Equation.KSEE3">
                  <p:embed/>
                </p:oleObj>
              </mc:Choice>
              <mc:Fallback>
                <p:oleObj name="" r:id="rId60" imgW="190500" imgH="254000" progId="Equation.KSEE3">
                  <p:embed/>
                  <p:pic>
                    <p:nvPicPr>
                      <p:cNvPr id="0" name="图片 25"/>
                      <p:cNvPicPr/>
                      <p:nvPr/>
                    </p:nvPicPr>
                    <p:blipFill>
                      <a:blip r:embed="rId61"/>
                      <a:stretch>
                        <a:fillRect/>
                      </a:stretch>
                    </p:blipFill>
                    <p:spPr>
                      <a:xfrm>
                        <a:off x="9984423" y="5127308"/>
                        <a:ext cx="117475" cy="142875"/>
                      </a:xfrm>
                      <a:prstGeom prst="rect">
                        <a:avLst/>
                      </a:prstGeom>
                      <a:noFill/>
                      <a:ln w="38100">
                        <a:noFill/>
                        <a:miter/>
                      </a:ln>
                    </p:spPr>
                  </p:pic>
                </p:oleObj>
              </mc:Fallback>
            </mc:AlternateContent>
          </a:graphicData>
        </a:graphic>
      </p:graphicFrame>
      <p:graphicFrame>
        <p:nvGraphicFramePr>
          <p:cNvPr id="330" name="对象 -2147482618"/>
          <p:cNvGraphicFramePr>
            <a:graphicFrameLocks noChangeAspect="1"/>
          </p:cNvGraphicFramePr>
          <p:nvPr/>
        </p:nvGraphicFramePr>
        <p:xfrm>
          <a:off x="10229533" y="4476433"/>
          <a:ext cx="117475" cy="142875"/>
        </p:xfrm>
        <a:graphic>
          <a:graphicData uri="http://schemas.openxmlformats.org/presentationml/2006/ole">
            <mc:AlternateContent xmlns:mc="http://schemas.openxmlformats.org/markup-compatibility/2006">
              <mc:Choice xmlns:v="urn:schemas-microsoft-com:vml" Requires="v">
                <p:oleObj spid="_x0000_s331" name="" r:id="rId62" imgW="190500" imgH="254000" progId="Equation.KSEE3">
                  <p:embed/>
                </p:oleObj>
              </mc:Choice>
              <mc:Fallback>
                <p:oleObj name="" r:id="rId62" imgW="190500" imgH="254000" progId="Equation.KSEE3">
                  <p:embed/>
                  <p:pic>
                    <p:nvPicPr>
                      <p:cNvPr id="0" name="图片 25"/>
                      <p:cNvPicPr/>
                      <p:nvPr/>
                    </p:nvPicPr>
                    <p:blipFill>
                      <a:blip r:embed="rId63"/>
                      <a:stretch>
                        <a:fillRect/>
                      </a:stretch>
                    </p:blipFill>
                    <p:spPr>
                      <a:xfrm>
                        <a:off x="10229533" y="4476433"/>
                        <a:ext cx="117475" cy="142875"/>
                      </a:xfrm>
                      <a:prstGeom prst="rect">
                        <a:avLst/>
                      </a:prstGeom>
                      <a:noFill/>
                      <a:ln w="38100">
                        <a:noFill/>
                        <a:miter/>
                      </a:ln>
                    </p:spPr>
                  </p:pic>
                </p:oleObj>
              </mc:Fallback>
            </mc:AlternateContent>
          </a:graphicData>
        </a:graphic>
      </p:graphicFrame>
      <p:graphicFrame>
        <p:nvGraphicFramePr>
          <p:cNvPr id="332" name="对象 -2147482618"/>
          <p:cNvGraphicFramePr>
            <a:graphicFrameLocks noChangeAspect="1"/>
          </p:cNvGraphicFramePr>
          <p:nvPr/>
        </p:nvGraphicFramePr>
        <p:xfrm>
          <a:off x="10225723" y="4653598"/>
          <a:ext cx="125095" cy="142875"/>
        </p:xfrm>
        <a:graphic>
          <a:graphicData uri="http://schemas.openxmlformats.org/presentationml/2006/ole">
            <mc:AlternateContent xmlns:mc="http://schemas.openxmlformats.org/markup-compatibility/2006">
              <mc:Choice xmlns:v="urn:schemas-microsoft-com:vml" Requires="v">
                <p:oleObj spid="_x0000_s333" name="" r:id="rId64" imgW="203200" imgH="254000" progId="Equation.KSEE3">
                  <p:embed/>
                </p:oleObj>
              </mc:Choice>
              <mc:Fallback>
                <p:oleObj name="" r:id="rId64" imgW="203200" imgH="254000" progId="Equation.KSEE3">
                  <p:embed/>
                  <p:pic>
                    <p:nvPicPr>
                      <p:cNvPr id="0" name="图片 25"/>
                      <p:cNvPicPr/>
                      <p:nvPr/>
                    </p:nvPicPr>
                    <p:blipFill>
                      <a:blip r:embed="rId65"/>
                      <a:stretch>
                        <a:fillRect/>
                      </a:stretch>
                    </p:blipFill>
                    <p:spPr>
                      <a:xfrm>
                        <a:off x="10225723" y="4653598"/>
                        <a:ext cx="125095" cy="142875"/>
                      </a:xfrm>
                      <a:prstGeom prst="rect">
                        <a:avLst/>
                      </a:prstGeom>
                      <a:noFill/>
                      <a:ln w="38100">
                        <a:noFill/>
                        <a:miter/>
                      </a:ln>
                    </p:spPr>
                  </p:pic>
                </p:oleObj>
              </mc:Fallback>
            </mc:AlternateContent>
          </a:graphicData>
        </a:graphic>
      </p:graphicFrame>
      <p:graphicFrame>
        <p:nvGraphicFramePr>
          <p:cNvPr id="334" name="对象 -2147482618"/>
          <p:cNvGraphicFramePr>
            <a:graphicFrameLocks noChangeAspect="1"/>
          </p:cNvGraphicFramePr>
          <p:nvPr/>
        </p:nvGraphicFramePr>
        <p:xfrm>
          <a:off x="10229533" y="4859973"/>
          <a:ext cx="117475" cy="142875"/>
        </p:xfrm>
        <a:graphic>
          <a:graphicData uri="http://schemas.openxmlformats.org/presentationml/2006/ole">
            <mc:AlternateContent xmlns:mc="http://schemas.openxmlformats.org/markup-compatibility/2006">
              <mc:Choice xmlns:v="urn:schemas-microsoft-com:vml" Requires="v">
                <p:oleObj spid="_x0000_s335" name="" r:id="rId66" imgW="190500" imgH="254000" progId="Equation.KSEE3">
                  <p:embed/>
                </p:oleObj>
              </mc:Choice>
              <mc:Fallback>
                <p:oleObj name="" r:id="rId66" imgW="190500" imgH="254000" progId="Equation.KSEE3">
                  <p:embed/>
                  <p:pic>
                    <p:nvPicPr>
                      <p:cNvPr id="0" name="图片 25"/>
                      <p:cNvPicPr/>
                      <p:nvPr/>
                    </p:nvPicPr>
                    <p:blipFill>
                      <a:blip r:embed="rId67"/>
                      <a:stretch>
                        <a:fillRect/>
                      </a:stretch>
                    </p:blipFill>
                    <p:spPr>
                      <a:xfrm>
                        <a:off x="10229533" y="4859973"/>
                        <a:ext cx="117475" cy="142875"/>
                      </a:xfrm>
                      <a:prstGeom prst="rect">
                        <a:avLst/>
                      </a:prstGeom>
                      <a:noFill/>
                      <a:ln w="38100">
                        <a:noFill/>
                        <a:miter/>
                      </a:ln>
                    </p:spPr>
                  </p:pic>
                </p:oleObj>
              </mc:Fallback>
            </mc:AlternateContent>
          </a:graphicData>
        </a:graphic>
      </p:graphicFrame>
      <p:graphicFrame>
        <p:nvGraphicFramePr>
          <p:cNvPr id="336" name="对象 -2147482618"/>
          <p:cNvGraphicFramePr>
            <a:graphicFrameLocks noChangeAspect="1"/>
          </p:cNvGraphicFramePr>
          <p:nvPr/>
        </p:nvGraphicFramePr>
        <p:xfrm>
          <a:off x="10229533" y="5050473"/>
          <a:ext cx="117475" cy="142875"/>
        </p:xfrm>
        <a:graphic>
          <a:graphicData uri="http://schemas.openxmlformats.org/presentationml/2006/ole">
            <mc:AlternateContent xmlns:mc="http://schemas.openxmlformats.org/markup-compatibility/2006">
              <mc:Choice xmlns:v="urn:schemas-microsoft-com:vml" Requires="v">
                <p:oleObj spid="_x0000_s337" name="" r:id="rId68" imgW="190500" imgH="254000" progId="Equation.KSEE3">
                  <p:embed/>
                </p:oleObj>
              </mc:Choice>
              <mc:Fallback>
                <p:oleObj name="" r:id="rId68" imgW="190500" imgH="254000" progId="Equation.KSEE3">
                  <p:embed/>
                  <p:pic>
                    <p:nvPicPr>
                      <p:cNvPr id="0" name="图片 25"/>
                      <p:cNvPicPr/>
                      <p:nvPr/>
                    </p:nvPicPr>
                    <p:blipFill>
                      <a:blip r:embed="rId69"/>
                      <a:stretch>
                        <a:fillRect/>
                      </a:stretch>
                    </p:blipFill>
                    <p:spPr>
                      <a:xfrm>
                        <a:off x="10229533" y="5050473"/>
                        <a:ext cx="117475" cy="142875"/>
                      </a:xfrm>
                      <a:prstGeom prst="rect">
                        <a:avLst/>
                      </a:prstGeom>
                      <a:noFill/>
                      <a:ln w="38100">
                        <a:noFill/>
                        <a:miter/>
                      </a:ln>
                    </p:spPr>
                  </p:pic>
                </p:oleObj>
              </mc:Fallback>
            </mc:AlternateContent>
          </a:graphicData>
        </a:graphic>
      </p:graphicFrame>
      <p:graphicFrame>
        <p:nvGraphicFramePr>
          <p:cNvPr id="338" name="对象 -2147482618"/>
          <p:cNvGraphicFramePr>
            <a:graphicFrameLocks noChangeAspect="1"/>
          </p:cNvGraphicFramePr>
          <p:nvPr/>
        </p:nvGraphicFramePr>
        <p:xfrm>
          <a:off x="9522460" y="5492115"/>
          <a:ext cx="200025" cy="243205"/>
        </p:xfrm>
        <a:graphic>
          <a:graphicData uri="http://schemas.openxmlformats.org/presentationml/2006/ole">
            <mc:AlternateContent xmlns:mc="http://schemas.openxmlformats.org/markup-compatibility/2006">
              <mc:Choice xmlns:v="urn:schemas-microsoft-com:vml" Requires="v">
                <p:oleObj spid="_x0000_s339" name="" r:id="rId70" imgW="190500" imgH="254000" progId="Equation.KSEE3">
                  <p:embed/>
                </p:oleObj>
              </mc:Choice>
              <mc:Fallback>
                <p:oleObj name="" r:id="rId70" imgW="190500" imgH="254000" progId="Equation.KSEE3">
                  <p:embed/>
                  <p:pic>
                    <p:nvPicPr>
                      <p:cNvPr id="0" name="图片 25"/>
                      <p:cNvPicPr/>
                      <p:nvPr/>
                    </p:nvPicPr>
                    <p:blipFill>
                      <a:blip r:embed="rId71"/>
                      <a:stretch>
                        <a:fillRect/>
                      </a:stretch>
                    </p:blipFill>
                    <p:spPr>
                      <a:xfrm>
                        <a:off x="9522460" y="5492115"/>
                        <a:ext cx="200025" cy="243205"/>
                      </a:xfrm>
                      <a:prstGeom prst="rect">
                        <a:avLst/>
                      </a:prstGeom>
                      <a:noFill/>
                      <a:ln w="38100">
                        <a:noFill/>
                        <a:miter/>
                      </a:ln>
                    </p:spPr>
                  </p:pic>
                </p:oleObj>
              </mc:Fallback>
            </mc:AlternateContent>
          </a:graphicData>
        </a:graphic>
      </p:graphicFrame>
      <p:graphicFrame>
        <p:nvGraphicFramePr>
          <p:cNvPr id="340" name="对象 -2147482618"/>
          <p:cNvGraphicFramePr>
            <a:graphicFrameLocks noChangeAspect="1"/>
          </p:cNvGraphicFramePr>
          <p:nvPr/>
        </p:nvGraphicFramePr>
        <p:xfrm>
          <a:off x="9594215" y="5935345"/>
          <a:ext cx="195580" cy="238125"/>
        </p:xfrm>
        <a:graphic>
          <a:graphicData uri="http://schemas.openxmlformats.org/presentationml/2006/ole">
            <mc:AlternateContent xmlns:mc="http://schemas.openxmlformats.org/markup-compatibility/2006">
              <mc:Choice xmlns:v="urn:schemas-microsoft-com:vml" Requires="v">
                <p:oleObj spid="_x0000_s341" name="" r:id="rId72" imgW="190500" imgH="254000" progId="Equation.KSEE3">
                  <p:embed/>
                </p:oleObj>
              </mc:Choice>
              <mc:Fallback>
                <p:oleObj name="" r:id="rId72" imgW="190500" imgH="254000" progId="Equation.KSEE3">
                  <p:embed/>
                  <p:pic>
                    <p:nvPicPr>
                      <p:cNvPr id="0" name="图片 25"/>
                      <p:cNvPicPr/>
                      <p:nvPr/>
                    </p:nvPicPr>
                    <p:blipFill>
                      <a:blip r:embed="rId73"/>
                      <a:stretch>
                        <a:fillRect/>
                      </a:stretch>
                    </p:blipFill>
                    <p:spPr>
                      <a:xfrm>
                        <a:off x="9594215" y="5935345"/>
                        <a:ext cx="195580" cy="238125"/>
                      </a:xfrm>
                      <a:prstGeom prst="rect">
                        <a:avLst/>
                      </a:prstGeom>
                      <a:noFill/>
                      <a:ln w="38100">
                        <a:noFill/>
                        <a:miter/>
                      </a:ln>
                    </p:spPr>
                  </p:pic>
                </p:oleObj>
              </mc:Fallback>
            </mc:AlternateContent>
          </a:graphicData>
        </a:graphic>
      </p:graphicFrame>
      <p:graphicFrame>
        <p:nvGraphicFramePr>
          <p:cNvPr id="342" name="对象 -2147482618"/>
          <p:cNvGraphicFramePr>
            <a:graphicFrameLocks noChangeAspect="1"/>
          </p:cNvGraphicFramePr>
          <p:nvPr/>
        </p:nvGraphicFramePr>
        <p:xfrm>
          <a:off x="10104120" y="5353685"/>
          <a:ext cx="235585" cy="286385"/>
        </p:xfrm>
        <a:graphic>
          <a:graphicData uri="http://schemas.openxmlformats.org/presentationml/2006/ole">
            <mc:AlternateContent xmlns:mc="http://schemas.openxmlformats.org/markup-compatibility/2006">
              <mc:Choice xmlns:v="urn:schemas-microsoft-com:vml" Requires="v">
                <p:oleObj spid="_x0000_s343" name="" r:id="rId74" imgW="190500" imgH="254000" progId="Equation.KSEE3">
                  <p:embed/>
                </p:oleObj>
              </mc:Choice>
              <mc:Fallback>
                <p:oleObj name="" r:id="rId74" imgW="190500" imgH="254000" progId="Equation.KSEE3">
                  <p:embed/>
                  <p:pic>
                    <p:nvPicPr>
                      <p:cNvPr id="0" name="图片 25"/>
                      <p:cNvPicPr/>
                      <p:nvPr/>
                    </p:nvPicPr>
                    <p:blipFill>
                      <a:blip r:embed="rId75"/>
                      <a:stretch>
                        <a:fillRect/>
                      </a:stretch>
                    </p:blipFill>
                    <p:spPr>
                      <a:xfrm>
                        <a:off x="10104120" y="5353685"/>
                        <a:ext cx="235585" cy="286385"/>
                      </a:xfrm>
                      <a:prstGeom prst="rect">
                        <a:avLst/>
                      </a:prstGeom>
                      <a:noFill/>
                      <a:ln w="38100">
                        <a:noFill/>
                        <a:miter/>
                      </a:ln>
                    </p:spPr>
                  </p:pic>
                </p:oleObj>
              </mc:Fallback>
            </mc:AlternateContent>
          </a:graphicData>
        </a:graphic>
      </p:graphicFrame>
      <p:graphicFrame>
        <p:nvGraphicFramePr>
          <p:cNvPr id="344" name="对象 -2147482618"/>
          <p:cNvGraphicFramePr>
            <a:graphicFrameLocks noChangeAspect="1"/>
          </p:cNvGraphicFramePr>
          <p:nvPr/>
        </p:nvGraphicFramePr>
        <p:xfrm>
          <a:off x="10175558" y="5688330"/>
          <a:ext cx="203200" cy="247015"/>
        </p:xfrm>
        <a:graphic>
          <a:graphicData uri="http://schemas.openxmlformats.org/presentationml/2006/ole">
            <mc:AlternateContent xmlns:mc="http://schemas.openxmlformats.org/markup-compatibility/2006">
              <mc:Choice xmlns:v="urn:schemas-microsoft-com:vml" Requires="v">
                <p:oleObj spid="_x0000_s345" name="" r:id="rId76" imgW="190500" imgH="254000" progId="Equation.KSEE3">
                  <p:embed/>
                </p:oleObj>
              </mc:Choice>
              <mc:Fallback>
                <p:oleObj name="" r:id="rId76" imgW="190500" imgH="254000" progId="Equation.KSEE3">
                  <p:embed/>
                  <p:pic>
                    <p:nvPicPr>
                      <p:cNvPr id="0" name="图片 25"/>
                      <p:cNvPicPr/>
                      <p:nvPr/>
                    </p:nvPicPr>
                    <p:blipFill>
                      <a:blip r:embed="rId77"/>
                      <a:stretch>
                        <a:fillRect/>
                      </a:stretch>
                    </p:blipFill>
                    <p:spPr>
                      <a:xfrm>
                        <a:off x="10175558" y="5688330"/>
                        <a:ext cx="203200" cy="247015"/>
                      </a:xfrm>
                      <a:prstGeom prst="rect">
                        <a:avLst/>
                      </a:prstGeom>
                      <a:noFill/>
                      <a:ln w="38100">
                        <a:noFill/>
                        <a:miter/>
                      </a:ln>
                    </p:spPr>
                  </p:pic>
                </p:oleObj>
              </mc:Fallback>
            </mc:AlternateContent>
          </a:graphicData>
        </a:graphic>
      </p:graphicFrame>
      <p:graphicFrame>
        <p:nvGraphicFramePr>
          <p:cNvPr id="346" name="对象 -2147482618"/>
          <p:cNvGraphicFramePr>
            <a:graphicFrameLocks noChangeAspect="1"/>
          </p:cNvGraphicFramePr>
          <p:nvPr/>
        </p:nvGraphicFramePr>
        <p:xfrm>
          <a:off x="10642600" y="4401185"/>
          <a:ext cx="200025" cy="243205"/>
        </p:xfrm>
        <a:graphic>
          <a:graphicData uri="http://schemas.openxmlformats.org/presentationml/2006/ole">
            <mc:AlternateContent xmlns:mc="http://schemas.openxmlformats.org/markup-compatibility/2006">
              <mc:Choice xmlns:v="urn:schemas-microsoft-com:vml" Requires="v">
                <p:oleObj spid="_x0000_s347" name="" r:id="rId78" imgW="190500" imgH="254000" progId="Equation.KSEE3">
                  <p:embed/>
                </p:oleObj>
              </mc:Choice>
              <mc:Fallback>
                <p:oleObj name="" r:id="rId78" imgW="190500" imgH="254000" progId="Equation.KSEE3">
                  <p:embed/>
                  <p:pic>
                    <p:nvPicPr>
                      <p:cNvPr id="0" name="图片 25"/>
                      <p:cNvPicPr/>
                      <p:nvPr/>
                    </p:nvPicPr>
                    <p:blipFill>
                      <a:blip r:embed="rId79"/>
                      <a:stretch>
                        <a:fillRect/>
                      </a:stretch>
                    </p:blipFill>
                    <p:spPr>
                      <a:xfrm>
                        <a:off x="10642600" y="4401185"/>
                        <a:ext cx="200025" cy="243205"/>
                      </a:xfrm>
                      <a:prstGeom prst="rect">
                        <a:avLst/>
                      </a:prstGeom>
                      <a:noFill/>
                      <a:ln w="38100">
                        <a:noFill/>
                        <a:miter/>
                      </a:ln>
                    </p:spPr>
                  </p:pic>
                </p:oleObj>
              </mc:Fallback>
            </mc:AlternateContent>
          </a:graphicData>
        </a:graphic>
      </p:graphicFrame>
      <p:graphicFrame>
        <p:nvGraphicFramePr>
          <p:cNvPr id="348" name="对象 -2147482618"/>
          <p:cNvGraphicFramePr>
            <a:graphicFrameLocks noChangeAspect="1"/>
          </p:cNvGraphicFramePr>
          <p:nvPr/>
        </p:nvGraphicFramePr>
        <p:xfrm>
          <a:off x="10642600" y="4770120"/>
          <a:ext cx="200025" cy="243205"/>
        </p:xfrm>
        <a:graphic>
          <a:graphicData uri="http://schemas.openxmlformats.org/presentationml/2006/ole">
            <mc:AlternateContent xmlns:mc="http://schemas.openxmlformats.org/markup-compatibility/2006">
              <mc:Choice xmlns:v="urn:schemas-microsoft-com:vml" Requires="v">
                <p:oleObj spid="_x0000_s349" name="" r:id="rId80" imgW="190500" imgH="254000" progId="Equation.KSEE3">
                  <p:embed/>
                </p:oleObj>
              </mc:Choice>
              <mc:Fallback>
                <p:oleObj name="" r:id="rId80" imgW="190500" imgH="254000" progId="Equation.KSEE3">
                  <p:embed/>
                  <p:pic>
                    <p:nvPicPr>
                      <p:cNvPr id="0" name="图片 25"/>
                      <p:cNvPicPr/>
                      <p:nvPr/>
                    </p:nvPicPr>
                    <p:blipFill>
                      <a:blip r:embed="rId81"/>
                      <a:stretch>
                        <a:fillRect/>
                      </a:stretch>
                    </p:blipFill>
                    <p:spPr>
                      <a:xfrm>
                        <a:off x="10642600" y="4770120"/>
                        <a:ext cx="200025" cy="243205"/>
                      </a:xfrm>
                      <a:prstGeom prst="rect">
                        <a:avLst/>
                      </a:prstGeom>
                      <a:noFill/>
                      <a:ln w="38100">
                        <a:noFill/>
                        <a:miter/>
                      </a:ln>
                    </p:spPr>
                  </p:pic>
                </p:oleObj>
              </mc:Fallback>
            </mc:AlternateContent>
          </a:graphicData>
        </a:graphic>
      </p:graphicFrame>
      <p:graphicFrame>
        <p:nvGraphicFramePr>
          <p:cNvPr id="350" name="对象 -2147482618"/>
          <p:cNvGraphicFramePr>
            <a:graphicFrameLocks noChangeAspect="1"/>
          </p:cNvGraphicFramePr>
          <p:nvPr/>
        </p:nvGraphicFramePr>
        <p:xfrm>
          <a:off x="11212513" y="4226560"/>
          <a:ext cx="213360" cy="243205"/>
        </p:xfrm>
        <a:graphic>
          <a:graphicData uri="http://schemas.openxmlformats.org/presentationml/2006/ole">
            <mc:AlternateContent xmlns:mc="http://schemas.openxmlformats.org/markup-compatibility/2006">
              <mc:Choice xmlns:v="urn:schemas-microsoft-com:vml" Requires="v">
                <p:oleObj spid="_x0000_s351" name="" r:id="rId82" imgW="203200" imgH="254000" progId="Equation.KSEE3">
                  <p:embed/>
                </p:oleObj>
              </mc:Choice>
              <mc:Fallback>
                <p:oleObj name="" r:id="rId82" imgW="203200" imgH="254000" progId="Equation.KSEE3">
                  <p:embed/>
                  <p:pic>
                    <p:nvPicPr>
                      <p:cNvPr id="0" name="图片 25"/>
                      <p:cNvPicPr/>
                      <p:nvPr/>
                    </p:nvPicPr>
                    <p:blipFill>
                      <a:blip r:embed="rId83"/>
                      <a:stretch>
                        <a:fillRect/>
                      </a:stretch>
                    </p:blipFill>
                    <p:spPr>
                      <a:xfrm>
                        <a:off x="11212513" y="4226560"/>
                        <a:ext cx="213360" cy="243205"/>
                      </a:xfrm>
                      <a:prstGeom prst="rect">
                        <a:avLst/>
                      </a:prstGeom>
                      <a:noFill/>
                      <a:ln w="38100">
                        <a:noFill/>
                        <a:miter/>
                      </a:ln>
                    </p:spPr>
                  </p:pic>
                </p:oleObj>
              </mc:Fallback>
            </mc:AlternateContent>
          </a:graphicData>
        </a:graphic>
      </p:graphicFrame>
      <p:graphicFrame>
        <p:nvGraphicFramePr>
          <p:cNvPr id="352" name="对象 -2147482618"/>
          <p:cNvGraphicFramePr>
            <a:graphicFrameLocks noChangeAspect="1"/>
          </p:cNvGraphicFramePr>
          <p:nvPr/>
        </p:nvGraphicFramePr>
        <p:xfrm>
          <a:off x="11219180" y="4607878"/>
          <a:ext cx="200025" cy="231140"/>
        </p:xfrm>
        <a:graphic>
          <a:graphicData uri="http://schemas.openxmlformats.org/presentationml/2006/ole">
            <mc:AlternateContent xmlns:mc="http://schemas.openxmlformats.org/markup-compatibility/2006">
              <mc:Choice xmlns:v="urn:schemas-microsoft-com:vml" Requires="v">
                <p:oleObj spid="_x0000_s353" name="" r:id="rId84" imgW="190500" imgH="241300" progId="Equation.KSEE3">
                  <p:embed/>
                </p:oleObj>
              </mc:Choice>
              <mc:Fallback>
                <p:oleObj name="" r:id="rId84" imgW="190500" imgH="241300" progId="Equation.KSEE3">
                  <p:embed/>
                  <p:pic>
                    <p:nvPicPr>
                      <p:cNvPr id="0" name="图片 25"/>
                      <p:cNvPicPr/>
                      <p:nvPr/>
                    </p:nvPicPr>
                    <p:blipFill>
                      <a:blip r:embed="rId85"/>
                      <a:stretch>
                        <a:fillRect/>
                      </a:stretch>
                    </p:blipFill>
                    <p:spPr>
                      <a:xfrm>
                        <a:off x="11219180" y="4607878"/>
                        <a:ext cx="200025" cy="231140"/>
                      </a:xfrm>
                      <a:prstGeom prst="rect">
                        <a:avLst/>
                      </a:prstGeom>
                      <a:noFill/>
                      <a:ln w="38100">
                        <a:noFill/>
                        <a:miter/>
                      </a:ln>
                    </p:spPr>
                  </p:pic>
                </p:oleObj>
              </mc:Fallback>
            </mc:AlternateContent>
          </a:graphicData>
        </a:graphic>
      </p:graphicFrame>
      <p:graphicFrame>
        <p:nvGraphicFramePr>
          <p:cNvPr id="354" name="对象 -2147482618"/>
          <p:cNvGraphicFramePr>
            <a:graphicFrameLocks noChangeAspect="1"/>
          </p:cNvGraphicFramePr>
          <p:nvPr/>
        </p:nvGraphicFramePr>
        <p:xfrm>
          <a:off x="10860088" y="5249545"/>
          <a:ext cx="335280" cy="363220"/>
        </p:xfrm>
        <a:graphic>
          <a:graphicData uri="http://schemas.openxmlformats.org/presentationml/2006/ole">
            <mc:AlternateContent xmlns:mc="http://schemas.openxmlformats.org/markup-compatibility/2006">
              <mc:Choice xmlns:v="urn:schemas-microsoft-com:vml" Requires="v">
                <p:oleObj spid="_x0000_s355" name="" r:id="rId86" imgW="203200" imgH="241300" progId="Equation.KSEE3">
                  <p:embed/>
                </p:oleObj>
              </mc:Choice>
              <mc:Fallback>
                <p:oleObj name="" r:id="rId86" imgW="203200" imgH="241300" progId="Equation.KSEE3">
                  <p:embed/>
                  <p:pic>
                    <p:nvPicPr>
                      <p:cNvPr id="0" name="图片 25"/>
                      <p:cNvPicPr/>
                      <p:nvPr/>
                    </p:nvPicPr>
                    <p:blipFill>
                      <a:blip r:embed="rId87"/>
                      <a:stretch>
                        <a:fillRect/>
                      </a:stretch>
                    </p:blipFill>
                    <p:spPr>
                      <a:xfrm>
                        <a:off x="10860088" y="5249545"/>
                        <a:ext cx="335280" cy="363220"/>
                      </a:xfrm>
                      <a:prstGeom prst="rect">
                        <a:avLst/>
                      </a:prstGeom>
                      <a:noFill/>
                      <a:ln w="38100">
                        <a:noFill/>
                        <a:miter/>
                      </a:ln>
                    </p:spPr>
                  </p:pic>
                </p:oleObj>
              </mc:Fallback>
            </mc:AlternateContent>
          </a:graphicData>
        </a:graphic>
      </p:graphicFrame>
      <p:sp>
        <p:nvSpPr>
          <p:cNvPr id="356" name="平行四边形 355"/>
          <p:cNvSpPr/>
          <p:nvPr/>
        </p:nvSpPr>
        <p:spPr>
          <a:xfrm rot="20580000">
            <a:off x="9095740" y="3045460"/>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357" name="直接连接符 356"/>
          <p:cNvCxnSpPr/>
          <p:nvPr/>
        </p:nvCxnSpPr>
        <p:spPr>
          <a:xfrm>
            <a:off x="10324465" y="3040380"/>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6" idx="5"/>
            <a:endCxn id="356" idx="2"/>
          </p:cNvCxnSpPr>
          <p:nvPr/>
        </p:nvCxnSpPr>
        <p:spPr>
          <a:xfrm flipV="1">
            <a:off x="9285605" y="3267075"/>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flipV="1">
            <a:off x="9281795" y="3319780"/>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9815195" y="3228340"/>
            <a:ext cx="1524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flipV="1">
            <a:off x="10363835" y="2976880"/>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flipV="1">
            <a:off x="9298305" y="3877310"/>
            <a:ext cx="112014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9807575" y="3205480"/>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10912475" y="2854960"/>
            <a:ext cx="46990" cy="5803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65" name="对象 -2147482618"/>
          <p:cNvGraphicFramePr>
            <a:graphicFrameLocks noChangeAspect="1"/>
          </p:cNvGraphicFramePr>
          <p:nvPr/>
        </p:nvGraphicFramePr>
        <p:xfrm>
          <a:off x="9485313" y="3280728"/>
          <a:ext cx="188595" cy="316865"/>
        </p:xfrm>
        <a:graphic>
          <a:graphicData uri="http://schemas.openxmlformats.org/presentationml/2006/ole">
            <mc:AlternateContent xmlns:mc="http://schemas.openxmlformats.org/markup-compatibility/2006">
              <mc:Choice xmlns:v="urn:schemas-microsoft-com:vml" Requires="v">
                <p:oleObj spid="_x0000_s366" name="" r:id="rId88" imgW="152400" imgH="254000" progId="Equation.KSEE3">
                  <p:embed/>
                </p:oleObj>
              </mc:Choice>
              <mc:Fallback>
                <p:oleObj name="" r:id="rId88" imgW="152400" imgH="254000" progId="Equation.KSEE3">
                  <p:embed/>
                  <p:pic>
                    <p:nvPicPr>
                      <p:cNvPr id="0" name="图片 25"/>
                      <p:cNvPicPr/>
                      <p:nvPr/>
                    </p:nvPicPr>
                    <p:blipFill>
                      <a:blip r:embed="rId13"/>
                      <a:stretch>
                        <a:fillRect/>
                      </a:stretch>
                    </p:blipFill>
                    <p:spPr>
                      <a:xfrm>
                        <a:off x="9485313" y="3280728"/>
                        <a:ext cx="188595" cy="316865"/>
                      </a:xfrm>
                      <a:prstGeom prst="rect">
                        <a:avLst/>
                      </a:prstGeom>
                      <a:noFill/>
                      <a:ln w="38100">
                        <a:noFill/>
                        <a:miter/>
                      </a:ln>
                    </p:spPr>
                  </p:pic>
                </p:oleObj>
              </mc:Fallback>
            </mc:AlternateContent>
          </a:graphicData>
        </a:graphic>
      </p:graphicFrame>
      <p:graphicFrame>
        <p:nvGraphicFramePr>
          <p:cNvPr id="367" name="对象 -2147482618"/>
          <p:cNvGraphicFramePr>
            <a:graphicFrameLocks noChangeAspect="1"/>
          </p:cNvGraphicFramePr>
          <p:nvPr/>
        </p:nvGraphicFramePr>
        <p:xfrm>
          <a:off x="9432290" y="3585210"/>
          <a:ext cx="182880" cy="277495"/>
        </p:xfrm>
        <a:graphic>
          <a:graphicData uri="http://schemas.openxmlformats.org/presentationml/2006/ole">
            <mc:AlternateContent xmlns:mc="http://schemas.openxmlformats.org/markup-compatibility/2006">
              <mc:Choice xmlns:v="urn:schemas-microsoft-com:vml" Requires="v">
                <p:oleObj spid="_x0000_s368" name="" r:id="rId89" imgW="152400" imgH="254000" progId="Equation.KSEE3">
                  <p:embed/>
                </p:oleObj>
              </mc:Choice>
              <mc:Fallback>
                <p:oleObj name="" r:id="rId89" imgW="152400" imgH="254000" progId="Equation.KSEE3">
                  <p:embed/>
                  <p:pic>
                    <p:nvPicPr>
                      <p:cNvPr id="0" name="图片 25"/>
                      <p:cNvPicPr/>
                      <p:nvPr/>
                    </p:nvPicPr>
                    <p:blipFill>
                      <a:blip r:embed="rId15"/>
                      <a:stretch>
                        <a:fillRect/>
                      </a:stretch>
                    </p:blipFill>
                    <p:spPr>
                      <a:xfrm>
                        <a:off x="9432290" y="3585210"/>
                        <a:ext cx="182880" cy="277495"/>
                      </a:xfrm>
                      <a:prstGeom prst="rect">
                        <a:avLst/>
                      </a:prstGeom>
                      <a:noFill/>
                      <a:ln w="38100">
                        <a:noFill/>
                        <a:miter/>
                      </a:ln>
                    </p:spPr>
                  </p:pic>
                </p:oleObj>
              </mc:Fallback>
            </mc:AlternateContent>
          </a:graphicData>
        </a:graphic>
      </p:graphicFrame>
      <p:graphicFrame>
        <p:nvGraphicFramePr>
          <p:cNvPr id="369" name="对象 -2147482618"/>
          <p:cNvGraphicFramePr>
            <a:graphicFrameLocks noChangeAspect="1"/>
          </p:cNvGraphicFramePr>
          <p:nvPr/>
        </p:nvGraphicFramePr>
        <p:xfrm>
          <a:off x="9971405" y="3114675"/>
          <a:ext cx="176530" cy="305435"/>
        </p:xfrm>
        <a:graphic>
          <a:graphicData uri="http://schemas.openxmlformats.org/presentationml/2006/ole">
            <mc:AlternateContent xmlns:mc="http://schemas.openxmlformats.org/markup-compatibility/2006">
              <mc:Choice xmlns:v="urn:schemas-microsoft-com:vml" Requires="v">
                <p:oleObj spid="_x0000_s370" name="" r:id="rId90" imgW="213360" imgH="368935" progId="Equation.KSEE3">
                  <p:embed/>
                </p:oleObj>
              </mc:Choice>
              <mc:Fallback>
                <p:oleObj name="" r:id="rId90" imgW="213360" imgH="368935" progId="Equation.KSEE3">
                  <p:embed/>
                  <p:pic>
                    <p:nvPicPr>
                      <p:cNvPr id="0" name="图片 25"/>
                      <p:cNvPicPr/>
                      <p:nvPr/>
                    </p:nvPicPr>
                    <p:blipFill>
                      <a:blip r:embed="rId17"/>
                      <a:stretch>
                        <a:fillRect/>
                      </a:stretch>
                    </p:blipFill>
                    <p:spPr>
                      <a:xfrm>
                        <a:off x="9971405" y="3114675"/>
                        <a:ext cx="176530" cy="305435"/>
                      </a:xfrm>
                      <a:prstGeom prst="rect">
                        <a:avLst/>
                      </a:prstGeom>
                      <a:noFill/>
                      <a:ln w="38100">
                        <a:noFill/>
                        <a:miter/>
                      </a:ln>
                    </p:spPr>
                  </p:pic>
                </p:oleObj>
              </mc:Fallback>
            </mc:AlternateContent>
          </a:graphicData>
        </a:graphic>
      </p:graphicFrame>
      <p:graphicFrame>
        <p:nvGraphicFramePr>
          <p:cNvPr id="371" name="对象 -2147482618"/>
          <p:cNvGraphicFramePr>
            <a:graphicFrameLocks noChangeAspect="1"/>
          </p:cNvGraphicFramePr>
          <p:nvPr/>
        </p:nvGraphicFramePr>
        <p:xfrm>
          <a:off x="9998075" y="3389948"/>
          <a:ext cx="179070" cy="299085"/>
        </p:xfrm>
        <a:graphic>
          <a:graphicData uri="http://schemas.openxmlformats.org/presentationml/2006/ole">
            <mc:AlternateContent xmlns:mc="http://schemas.openxmlformats.org/markup-compatibility/2006">
              <mc:Choice xmlns:v="urn:schemas-microsoft-com:vml" Requires="v">
                <p:oleObj spid="_x0000_s372" name="" r:id="rId91" imgW="152400" imgH="254000" progId="Equation.KSEE3">
                  <p:embed/>
                </p:oleObj>
              </mc:Choice>
              <mc:Fallback>
                <p:oleObj name="" r:id="rId91" imgW="152400" imgH="254000" progId="Equation.KSEE3">
                  <p:embed/>
                  <p:pic>
                    <p:nvPicPr>
                      <p:cNvPr id="0" name="图片 25"/>
                      <p:cNvPicPr/>
                      <p:nvPr/>
                    </p:nvPicPr>
                    <p:blipFill>
                      <a:blip r:embed="rId19"/>
                      <a:stretch>
                        <a:fillRect/>
                      </a:stretch>
                    </p:blipFill>
                    <p:spPr>
                      <a:xfrm>
                        <a:off x="9998075" y="3389948"/>
                        <a:ext cx="179070" cy="299085"/>
                      </a:xfrm>
                      <a:prstGeom prst="rect">
                        <a:avLst/>
                      </a:prstGeom>
                      <a:noFill/>
                      <a:ln w="38100">
                        <a:noFill/>
                        <a:miter/>
                      </a:ln>
                    </p:spPr>
                  </p:pic>
                </p:oleObj>
              </mc:Fallback>
            </mc:AlternateContent>
          </a:graphicData>
        </a:graphic>
      </p:graphicFrame>
      <p:graphicFrame>
        <p:nvGraphicFramePr>
          <p:cNvPr id="373" name="对象 -2147482618"/>
          <p:cNvGraphicFramePr>
            <a:graphicFrameLocks noChangeAspect="1"/>
          </p:cNvGraphicFramePr>
          <p:nvPr/>
        </p:nvGraphicFramePr>
        <p:xfrm>
          <a:off x="10534333" y="2970213"/>
          <a:ext cx="158115" cy="210820"/>
        </p:xfrm>
        <a:graphic>
          <a:graphicData uri="http://schemas.openxmlformats.org/presentationml/2006/ole">
            <mc:AlternateContent xmlns:mc="http://schemas.openxmlformats.org/markup-compatibility/2006">
              <mc:Choice xmlns:v="urn:schemas-microsoft-com:vml" Requires="v">
                <p:oleObj spid="_x0000_s374" name="" r:id="rId92" imgW="190500" imgH="254000" progId="Equation.KSEE3">
                  <p:embed/>
                </p:oleObj>
              </mc:Choice>
              <mc:Fallback>
                <p:oleObj name="" r:id="rId92" imgW="190500" imgH="254000" progId="Equation.KSEE3">
                  <p:embed/>
                  <p:pic>
                    <p:nvPicPr>
                      <p:cNvPr id="0" name="图片 25"/>
                      <p:cNvPicPr/>
                      <p:nvPr/>
                    </p:nvPicPr>
                    <p:blipFill>
                      <a:blip r:embed="rId21"/>
                      <a:stretch>
                        <a:fillRect/>
                      </a:stretch>
                    </p:blipFill>
                    <p:spPr>
                      <a:xfrm>
                        <a:off x="10534333" y="2970213"/>
                        <a:ext cx="158115" cy="210820"/>
                      </a:xfrm>
                      <a:prstGeom prst="rect">
                        <a:avLst/>
                      </a:prstGeom>
                      <a:noFill/>
                      <a:ln w="38100">
                        <a:noFill/>
                        <a:miter/>
                      </a:ln>
                    </p:spPr>
                  </p:pic>
                </p:oleObj>
              </mc:Fallback>
            </mc:AlternateContent>
          </a:graphicData>
        </a:graphic>
      </p:graphicFrame>
      <p:graphicFrame>
        <p:nvGraphicFramePr>
          <p:cNvPr id="375" name="对象 -2147482618"/>
          <p:cNvGraphicFramePr>
            <a:graphicFrameLocks noChangeAspect="1"/>
          </p:cNvGraphicFramePr>
          <p:nvPr/>
        </p:nvGraphicFramePr>
        <p:xfrm>
          <a:off x="11079163" y="2834323"/>
          <a:ext cx="158115" cy="200660"/>
        </p:xfrm>
        <a:graphic>
          <a:graphicData uri="http://schemas.openxmlformats.org/presentationml/2006/ole">
            <mc:AlternateContent xmlns:mc="http://schemas.openxmlformats.org/markup-compatibility/2006">
              <mc:Choice xmlns:v="urn:schemas-microsoft-com:vml" Requires="v">
                <p:oleObj spid="_x0000_s376" name="" r:id="rId93" imgW="190500" imgH="241300" progId="Equation.KSEE3">
                  <p:embed/>
                </p:oleObj>
              </mc:Choice>
              <mc:Fallback>
                <p:oleObj name="" r:id="rId93" imgW="190500" imgH="241300" progId="Equation.KSEE3">
                  <p:embed/>
                  <p:pic>
                    <p:nvPicPr>
                      <p:cNvPr id="0" name="图片 25"/>
                      <p:cNvPicPr/>
                      <p:nvPr/>
                    </p:nvPicPr>
                    <p:blipFill>
                      <a:blip r:embed="rId23"/>
                      <a:stretch>
                        <a:fillRect/>
                      </a:stretch>
                    </p:blipFill>
                    <p:spPr>
                      <a:xfrm>
                        <a:off x="11079163" y="2834323"/>
                        <a:ext cx="158115" cy="200660"/>
                      </a:xfrm>
                      <a:prstGeom prst="rect">
                        <a:avLst/>
                      </a:prstGeom>
                      <a:noFill/>
                      <a:ln w="38100">
                        <a:noFill/>
                        <a:miter/>
                      </a:ln>
                    </p:spPr>
                  </p:pic>
                </p:oleObj>
              </mc:Fallback>
            </mc:AlternateContent>
          </a:graphicData>
        </a:graphic>
      </p:graphicFrame>
      <p:graphicFrame>
        <p:nvGraphicFramePr>
          <p:cNvPr id="377" name="对象 -2147482618"/>
          <p:cNvGraphicFramePr>
            <a:graphicFrameLocks noChangeAspect="1"/>
          </p:cNvGraphicFramePr>
          <p:nvPr/>
        </p:nvGraphicFramePr>
        <p:xfrm>
          <a:off x="10534333" y="3254693"/>
          <a:ext cx="158115" cy="210820"/>
        </p:xfrm>
        <a:graphic>
          <a:graphicData uri="http://schemas.openxmlformats.org/presentationml/2006/ole">
            <mc:AlternateContent xmlns:mc="http://schemas.openxmlformats.org/markup-compatibility/2006">
              <mc:Choice xmlns:v="urn:schemas-microsoft-com:vml" Requires="v">
                <p:oleObj spid="_x0000_s378" name="" r:id="rId94" imgW="190500" imgH="254000" progId="Equation.KSEE3">
                  <p:embed/>
                </p:oleObj>
              </mc:Choice>
              <mc:Fallback>
                <p:oleObj name="" r:id="rId94" imgW="190500" imgH="254000" progId="Equation.KSEE3">
                  <p:embed/>
                  <p:pic>
                    <p:nvPicPr>
                      <p:cNvPr id="0" name="图片 25"/>
                      <p:cNvPicPr/>
                      <p:nvPr/>
                    </p:nvPicPr>
                    <p:blipFill>
                      <a:blip r:embed="rId25"/>
                      <a:stretch>
                        <a:fillRect/>
                      </a:stretch>
                    </p:blipFill>
                    <p:spPr>
                      <a:xfrm>
                        <a:off x="10534333" y="3254693"/>
                        <a:ext cx="158115" cy="210820"/>
                      </a:xfrm>
                      <a:prstGeom prst="rect">
                        <a:avLst/>
                      </a:prstGeom>
                      <a:noFill/>
                      <a:ln w="38100">
                        <a:noFill/>
                        <a:miter/>
                      </a:ln>
                    </p:spPr>
                  </p:pic>
                </p:oleObj>
              </mc:Fallback>
            </mc:AlternateContent>
          </a:graphicData>
        </a:graphic>
      </p:graphicFrame>
      <p:graphicFrame>
        <p:nvGraphicFramePr>
          <p:cNvPr id="379" name="对象 -2147482618"/>
          <p:cNvGraphicFramePr>
            <a:graphicFrameLocks noChangeAspect="1"/>
          </p:cNvGraphicFramePr>
          <p:nvPr/>
        </p:nvGraphicFramePr>
        <p:xfrm>
          <a:off x="11079163" y="3101023"/>
          <a:ext cx="158115" cy="210820"/>
        </p:xfrm>
        <a:graphic>
          <a:graphicData uri="http://schemas.openxmlformats.org/presentationml/2006/ole">
            <mc:AlternateContent xmlns:mc="http://schemas.openxmlformats.org/markup-compatibility/2006">
              <mc:Choice xmlns:v="urn:schemas-microsoft-com:vml" Requires="v">
                <p:oleObj spid="_x0000_s380" name="" r:id="rId95" imgW="190500" imgH="254000" progId="Equation.KSEE3">
                  <p:embed/>
                </p:oleObj>
              </mc:Choice>
              <mc:Fallback>
                <p:oleObj name="" r:id="rId95" imgW="190500" imgH="254000" progId="Equation.KSEE3">
                  <p:embed/>
                  <p:pic>
                    <p:nvPicPr>
                      <p:cNvPr id="0" name="图片 25"/>
                      <p:cNvPicPr/>
                      <p:nvPr/>
                    </p:nvPicPr>
                    <p:blipFill>
                      <a:blip r:embed="rId27"/>
                      <a:stretch>
                        <a:fillRect/>
                      </a:stretch>
                    </p:blipFill>
                    <p:spPr>
                      <a:xfrm>
                        <a:off x="11079163" y="3101023"/>
                        <a:ext cx="158115" cy="210820"/>
                      </a:xfrm>
                      <a:prstGeom prst="rect">
                        <a:avLst/>
                      </a:prstGeom>
                      <a:noFill/>
                      <a:ln w="38100">
                        <a:noFill/>
                        <a:miter/>
                      </a:ln>
                    </p:spPr>
                  </p:pic>
                </p:oleObj>
              </mc:Fallback>
            </mc:AlternateContent>
          </a:graphicData>
        </a:graphic>
      </p:graphicFrame>
      <p:graphicFrame>
        <p:nvGraphicFramePr>
          <p:cNvPr id="381" name="对象 -2147482618"/>
          <p:cNvGraphicFramePr>
            <a:graphicFrameLocks noChangeAspect="1"/>
          </p:cNvGraphicFramePr>
          <p:nvPr/>
        </p:nvGraphicFramePr>
        <p:xfrm>
          <a:off x="9471025" y="3862705"/>
          <a:ext cx="144145" cy="219075"/>
        </p:xfrm>
        <a:graphic>
          <a:graphicData uri="http://schemas.openxmlformats.org/presentationml/2006/ole">
            <mc:AlternateContent xmlns:mc="http://schemas.openxmlformats.org/markup-compatibility/2006">
              <mc:Choice xmlns:v="urn:schemas-microsoft-com:vml" Requires="v">
                <p:oleObj spid="_x0000_s382" name="" r:id="rId96" imgW="152400" imgH="254000" progId="Equation.KSEE3">
                  <p:embed/>
                </p:oleObj>
              </mc:Choice>
              <mc:Fallback>
                <p:oleObj name="" r:id="rId96" imgW="152400" imgH="254000" progId="Equation.KSEE3">
                  <p:embed/>
                  <p:pic>
                    <p:nvPicPr>
                      <p:cNvPr id="0" name="图片 25"/>
                      <p:cNvPicPr/>
                      <p:nvPr/>
                    </p:nvPicPr>
                    <p:blipFill>
                      <a:blip r:embed="rId29"/>
                      <a:stretch>
                        <a:fillRect/>
                      </a:stretch>
                    </p:blipFill>
                    <p:spPr>
                      <a:xfrm>
                        <a:off x="9471025" y="3862705"/>
                        <a:ext cx="144145" cy="219075"/>
                      </a:xfrm>
                      <a:prstGeom prst="rect">
                        <a:avLst/>
                      </a:prstGeom>
                      <a:noFill/>
                      <a:ln w="38100">
                        <a:noFill/>
                        <a:miter/>
                      </a:ln>
                    </p:spPr>
                  </p:pic>
                </p:oleObj>
              </mc:Fallback>
            </mc:AlternateContent>
          </a:graphicData>
        </a:graphic>
      </p:graphicFrame>
      <p:graphicFrame>
        <p:nvGraphicFramePr>
          <p:cNvPr id="383" name="对象 -2147482618"/>
          <p:cNvGraphicFramePr>
            <a:graphicFrameLocks noChangeAspect="1"/>
          </p:cNvGraphicFramePr>
          <p:nvPr/>
        </p:nvGraphicFramePr>
        <p:xfrm>
          <a:off x="9468485" y="4112895"/>
          <a:ext cx="228600" cy="277495"/>
        </p:xfrm>
        <a:graphic>
          <a:graphicData uri="http://schemas.openxmlformats.org/presentationml/2006/ole">
            <mc:AlternateContent xmlns:mc="http://schemas.openxmlformats.org/markup-compatibility/2006">
              <mc:Choice xmlns:v="urn:schemas-microsoft-com:vml" Requires="v">
                <p:oleObj spid="_x0000_s384" name="" r:id="rId97" imgW="190500" imgH="254000" progId="Equation.KSEE3">
                  <p:embed/>
                </p:oleObj>
              </mc:Choice>
              <mc:Fallback>
                <p:oleObj name="" r:id="rId97" imgW="190500" imgH="254000" progId="Equation.KSEE3">
                  <p:embed/>
                  <p:pic>
                    <p:nvPicPr>
                      <p:cNvPr id="0" name="图片 25"/>
                      <p:cNvPicPr/>
                      <p:nvPr/>
                    </p:nvPicPr>
                    <p:blipFill>
                      <a:blip r:embed="rId31"/>
                      <a:stretch>
                        <a:fillRect/>
                      </a:stretch>
                    </p:blipFill>
                    <p:spPr>
                      <a:xfrm>
                        <a:off x="9468485" y="4112895"/>
                        <a:ext cx="228600" cy="277495"/>
                      </a:xfrm>
                      <a:prstGeom prst="rect">
                        <a:avLst/>
                      </a:prstGeom>
                      <a:noFill/>
                      <a:ln w="38100">
                        <a:noFill/>
                        <a:miter/>
                      </a:ln>
                    </p:spPr>
                  </p:pic>
                </p:oleObj>
              </mc:Fallback>
            </mc:AlternateContent>
          </a:graphicData>
        </a:graphic>
      </p:graphicFrame>
      <p:graphicFrame>
        <p:nvGraphicFramePr>
          <p:cNvPr id="385" name="对象 -2147482618"/>
          <p:cNvGraphicFramePr>
            <a:graphicFrameLocks noChangeAspect="1"/>
          </p:cNvGraphicFramePr>
          <p:nvPr/>
        </p:nvGraphicFramePr>
        <p:xfrm>
          <a:off x="9981248" y="3670618"/>
          <a:ext cx="212725" cy="264160"/>
        </p:xfrm>
        <a:graphic>
          <a:graphicData uri="http://schemas.openxmlformats.org/presentationml/2006/ole">
            <mc:AlternateContent xmlns:mc="http://schemas.openxmlformats.org/markup-compatibility/2006">
              <mc:Choice xmlns:v="urn:schemas-microsoft-com:vml" Requires="v">
                <p:oleObj spid="_x0000_s386" name="" r:id="rId98" imgW="177165" imgH="241300" progId="Equation.KSEE3">
                  <p:embed/>
                </p:oleObj>
              </mc:Choice>
              <mc:Fallback>
                <p:oleObj name="" r:id="rId98" imgW="177165" imgH="241300" progId="Equation.KSEE3">
                  <p:embed/>
                  <p:pic>
                    <p:nvPicPr>
                      <p:cNvPr id="0" name="图片 25"/>
                      <p:cNvPicPr/>
                      <p:nvPr/>
                    </p:nvPicPr>
                    <p:blipFill>
                      <a:blip r:embed="rId33"/>
                      <a:stretch>
                        <a:fillRect/>
                      </a:stretch>
                    </p:blipFill>
                    <p:spPr>
                      <a:xfrm>
                        <a:off x="9981248" y="3670618"/>
                        <a:ext cx="212725" cy="264160"/>
                      </a:xfrm>
                      <a:prstGeom prst="rect">
                        <a:avLst/>
                      </a:prstGeom>
                      <a:noFill/>
                      <a:ln w="38100">
                        <a:noFill/>
                        <a:miter/>
                      </a:ln>
                    </p:spPr>
                  </p:pic>
                </p:oleObj>
              </mc:Fallback>
            </mc:AlternateContent>
          </a:graphicData>
        </a:graphic>
      </p:graphicFrame>
      <p:graphicFrame>
        <p:nvGraphicFramePr>
          <p:cNvPr id="387" name="对象 -2147482618"/>
          <p:cNvGraphicFramePr>
            <a:graphicFrameLocks noChangeAspect="1"/>
          </p:cNvGraphicFramePr>
          <p:nvPr/>
        </p:nvGraphicFramePr>
        <p:xfrm>
          <a:off x="9998075" y="4001453"/>
          <a:ext cx="228600" cy="264160"/>
        </p:xfrm>
        <a:graphic>
          <a:graphicData uri="http://schemas.openxmlformats.org/presentationml/2006/ole">
            <mc:AlternateContent xmlns:mc="http://schemas.openxmlformats.org/markup-compatibility/2006">
              <mc:Choice xmlns:v="urn:schemas-microsoft-com:vml" Requires="v">
                <p:oleObj spid="_x0000_s388" name="" r:id="rId99" imgW="190500" imgH="241300" progId="Equation.KSEE3">
                  <p:embed/>
                </p:oleObj>
              </mc:Choice>
              <mc:Fallback>
                <p:oleObj name="" r:id="rId99" imgW="190500" imgH="241300" progId="Equation.KSEE3">
                  <p:embed/>
                  <p:pic>
                    <p:nvPicPr>
                      <p:cNvPr id="0" name="图片 25"/>
                      <p:cNvPicPr/>
                      <p:nvPr/>
                    </p:nvPicPr>
                    <p:blipFill>
                      <a:blip r:embed="rId35"/>
                      <a:stretch>
                        <a:fillRect/>
                      </a:stretch>
                    </p:blipFill>
                    <p:spPr>
                      <a:xfrm>
                        <a:off x="9998075" y="4001453"/>
                        <a:ext cx="228600" cy="264160"/>
                      </a:xfrm>
                      <a:prstGeom prst="rect">
                        <a:avLst/>
                      </a:prstGeom>
                      <a:noFill/>
                      <a:ln w="38100">
                        <a:noFill/>
                        <a:miter/>
                      </a:ln>
                    </p:spPr>
                  </p:pic>
                </p:oleObj>
              </mc:Fallback>
            </mc:AlternateContent>
          </a:graphicData>
        </a:graphic>
      </p:graphicFrame>
      <p:graphicFrame>
        <p:nvGraphicFramePr>
          <p:cNvPr id="389" name="对象 -2147482618"/>
          <p:cNvGraphicFramePr>
            <a:graphicFrameLocks noChangeAspect="1"/>
          </p:cNvGraphicFramePr>
          <p:nvPr/>
        </p:nvGraphicFramePr>
        <p:xfrm>
          <a:off x="10801985" y="3630930"/>
          <a:ext cx="228600" cy="277495"/>
        </p:xfrm>
        <a:graphic>
          <a:graphicData uri="http://schemas.openxmlformats.org/presentationml/2006/ole">
            <mc:AlternateContent xmlns:mc="http://schemas.openxmlformats.org/markup-compatibility/2006">
              <mc:Choice xmlns:v="urn:schemas-microsoft-com:vml" Requires="v">
                <p:oleObj spid="_x0000_s390" name="" r:id="rId100" imgW="190500" imgH="254000" progId="Equation.KSEE3">
                  <p:embed/>
                </p:oleObj>
              </mc:Choice>
              <mc:Fallback>
                <p:oleObj name="" r:id="rId100" imgW="190500" imgH="254000" progId="Equation.KSEE3">
                  <p:embed/>
                  <p:pic>
                    <p:nvPicPr>
                      <p:cNvPr id="0" name="图片 25"/>
                      <p:cNvPicPr/>
                      <p:nvPr/>
                    </p:nvPicPr>
                    <p:blipFill>
                      <a:blip r:embed="rId37"/>
                      <a:stretch>
                        <a:fillRect/>
                      </a:stretch>
                    </p:blipFill>
                    <p:spPr>
                      <a:xfrm>
                        <a:off x="10801985" y="3630930"/>
                        <a:ext cx="228600" cy="277495"/>
                      </a:xfrm>
                      <a:prstGeom prst="rect">
                        <a:avLst/>
                      </a:prstGeom>
                      <a:noFill/>
                      <a:ln w="38100">
                        <a:noFill/>
                        <a:miter/>
                      </a:ln>
                    </p:spPr>
                  </p:pic>
                </p:oleObj>
              </mc:Fallback>
            </mc:AlternateContent>
          </a:graphicData>
        </a:graphic>
      </p:graphicFrame>
      <p:sp>
        <p:nvSpPr>
          <p:cNvPr id="391" name="平行四边形 390"/>
          <p:cNvSpPr/>
          <p:nvPr/>
        </p:nvSpPr>
        <p:spPr>
          <a:xfrm rot="20580000">
            <a:off x="9194800" y="1515745"/>
            <a:ext cx="2164080" cy="104584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392" name="直接连接符 391"/>
          <p:cNvCxnSpPr/>
          <p:nvPr/>
        </p:nvCxnSpPr>
        <p:spPr>
          <a:xfrm>
            <a:off x="10194290" y="1511300"/>
            <a:ext cx="106680" cy="10547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3" name="对象 -2147482618"/>
          <p:cNvGraphicFramePr>
            <a:graphicFrameLocks noChangeAspect="1"/>
          </p:cNvGraphicFramePr>
          <p:nvPr/>
        </p:nvGraphicFramePr>
        <p:xfrm>
          <a:off x="9671685" y="1727835"/>
          <a:ext cx="213360" cy="368935"/>
        </p:xfrm>
        <a:graphic>
          <a:graphicData uri="http://schemas.openxmlformats.org/presentationml/2006/ole">
            <mc:AlternateContent xmlns:mc="http://schemas.openxmlformats.org/markup-compatibility/2006">
              <mc:Choice xmlns:v="urn:schemas-microsoft-com:vml" Requires="v">
                <p:oleObj spid="_x0000_s394" name="" r:id="rId101" imgW="139700" imgH="241300" progId="Equation.KSEE3">
                  <p:embed/>
                </p:oleObj>
              </mc:Choice>
              <mc:Fallback>
                <p:oleObj name="" r:id="rId101" imgW="139700" imgH="241300" progId="Equation.KSEE3">
                  <p:embed/>
                  <p:pic>
                    <p:nvPicPr>
                      <p:cNvPr id="0" name="图片 25"/>
                      <p:cNvPicPr/>
                      <p:nvPr/>
                    </p:nvPicPr>
                    <p:blipFill>
                      <a:blip r:embed="rId5"/>
                      <a:stretch>
                        <a:fillRect/>
                      </a:stretch>
                    </p:blipFill>
                    <p:spPr>
                      <a:xfrm>
                        <a:off x="9671685" y="1727835"/>
                        <a:ext cx="213360" cy="368935"/>
                      </a:xfrm>
                      <a:prstGeom prst="rect">
                        <a:avLst/>
                      </a:prstGeom>
                      <a:noFill/>
                      <a:ln w="38100">
                        <a:noFill/>
                        <a:miter/>
                      </a:ln>
                    </p:spPr>
                  </p:pic>
                </p:oleObj>
              </mc:Fallback>
            </mc:AlternateContent>
          </a:graphicData>
        </a:graphic>
      </p:graphicFrame>
      <p:cxnSp>
        <p:nvCxnSpPr>
          <p:cNvPr id="395" name="直接连接符 394"/>
          <p:cNvCxnSpPr>
            <a:stCxn id="391" idx="5"/>
            <a:endCxn id="391" idx="2"/>
          </p:cNvCxnSpPr>
          <p:nvPr/>
        </p:nvCxnSpPr>
        <p:spPr>
          <a:xfrm flipV="1">
            <a:off x="9367520" y="1760855"/>
            <a:ext cx="1819275" cy="5562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6" name="对象 -2147482618"/>
          <p:cNvGraphicFramePr>
            <a:graphicFrameLocks noChangeAspect="1"/>
          </p:cNvGraphicFramePr>
          <p:nvPr/>
        </p:nvGraphicFramePr>
        <p:xfrm>
          <a:off x="10419398" y="1483360"/>
          <a:ext cx="233045" cy="368935"/>
        </p:xfrm>
        <a:graphic>
          <a:graphicData uri="http://schemas.openxmlformats.org/presentationml/2006/ole">
            <mc:AlternateContent xmlns:mc="http://schemas.openxmlformats.org/markup-compatibility/2006">
              <mc:Choice xmlns:v="urn:schemas-microsoft-com:vml" Requires="v">
                <p:oleObj spid="_x0000_s397" name="" r:id="rId102" imgW="152400" imgH="241300" progId="Equation.KSEE3">
                  <p:embed/>
                </p:oleObj>
              </mc:Choice>
              <mc:Fallback>
                <p:oleObj name="" r:id="rId102" imgW="152400" imgH="241300" progId="Equation.KSEE3">
                  <p:embed/>
                  <p:pic>
                    <p:nvPicPr>
                      <p:cNvPr id="0" name="图片 25"/>
                      <p:cNvPicPr/>
                      <p:nvPr/>
                    </p:nvPicPr>
                    <p:blipFill>
                      <a:blip r:embed="rId7"/>
                      <a:stretch>
                        <a:fillRect/>
                      </a:stretch>
                    </p:blipFill>
                    <p:spPr>
                      <a:xfrm>
                        <a:off x="10419398" y="1483360"/>
                        <a:ext cx="233045" cy="368935"/>
                      </a:xfrm>
                      <a:prstGeom prst="rect">
                        <a:avLst/>
                      </a:prstGeom>
                      <a:noFill/>
                      <a:ln w="38100">
                        <a:noFill/>
                        <a:miter/>
                      </a:ln>
                    </p:spPr>
                  </p:pic>
                </p:oleObj>
              </mc:Fallback>
            </mc:AlternateContent>
          </a:graphicData>
        </a:graphic>
      </p:graphicFrame>
      <p:graphicFrame>
        <p:nvGraphicFramePr>
          <p:cNvPr id="398" name="对象 -2147482618"/>
          <p:cNvGraphicFramePr>
            <a:graphicFrameLocks noChangeAspect="1"/>
          </p:cNvGraphicFramePr>
          <p:nvPr/>
        </p:nvGraphicFramePr>
        <p:xfrm>
          <a:off x="9671368" y="2286953"/>
          <a:ext cx="233045" cy="388620"/>
        </p:xfrm>
        <a:graphic>
          <a:graphicData uri="http://schemas.openxmlformats.org/presentationml/2006/ole">
            <mc:AlternateContent xmlns:mc="http://schemas.openxmlformats.org/markup-compatibility/2006">
              <mc:Choice xmlns:v="urn:schemas-microsoft-com:vml" Requires="v">
                <p:oleObj spid="_x0000_s399" name="" r:id="rId103" imgW="152400" imgH="254000" progId="Equation.KSEE3">
                  <p:embed/>
                </p:oleObj>
              </mc:Choice>
              <mc:Fallback>
                <p:oleObj name="" r:id="rId103" imgW="152400" imgH="254000" progId="Equation.KSEE3">
                  <p:embed/>
                  <p:pic>
                    <p:nvPicPr>
                      <p:cNvPr id="0" name="图片 25"/>
                      <p:cNvPicPr/>
                      <p:nvPr/>
                    </p:nvPicPr>
                    <p:blipFill>
                      <a:blip r:embed="rId9"/>
                      <a:stretch>
                        <a:fillRect/>
                      </a:stretch>
                    </p:blipFill>
                    <p:spPr>
                      <a:xfrm>
                        <a:off x="9671368" y="2286953"/>
                        <a:ext cx="233045" cy="388620"/>
                      </a:xfrm>
                      <a:prstGeom prst="rect">
                        <a:avLst/>
                      </a:prstGeom>
                      <a:noFill/>
                      <a:ln w="38100">
                        <a:noFill/>
                        <a:miter/>
                      </a:ln>
                    </p:spPr>
                  </p:pic>
                </p:oleObj>
              </mc:Fallback>
            </mc:AlternateContent>
          </a:graphicData>
        </a:graphic>
      </p:graphicFrame>
      <p:graphicFrame>
        <p:nvGraphicFramePr>
          <p:cNvPr id="400" name="对象 -2147482618"/>
          <p:cNvGraphicFramePr>
            <a:graphicFrameLocks noChangeAspect="1"/>
          </p:cNvGraphicFramePr>
          <p:nvPr/>
        </p:nvGraphicFramePr>
        <p:xfrm>
          <a:off x="10550208" y="1938020"/>
          <a:ext cx="233045" cy="368935"/>
        </p:xfrm>
        <a:graphic>
          <a:graphicData uri="http://schemas.openxmlformats.org/presentationml/2006/ole">
            <mc:AlternateContent xmlns:mc="http://schemas.openxmlformats.org/markup-compatibility/2006">
              <mc:Choice xmlns:v="urn:schemas-microsoft-com:vml" Requires="v">
                <p:oleObj spid="_x0000_s401" name="" r:id="rId104" imgW="152400" imgH="241300" progId="Equation.KSEE3">
                  <p:embed/>
                </p:oleObj>
              </mc:Choice>
              <mc:Fallback>
                <p:oleObj name="" r:id="rId104" imgW="152400" imgH="241300" progId="Equation.KSEE3">
                  <p:embed/>
                  <p:pic>
                    <p:nvPicPr>
                      <p:cNvPr id="0" name="图片 25"/>
                      <p:cNvPicPr/>
                      <p:nvPr/>
                    </p:nvPicPr>
                    <p:blipFill>
                      <a:blip r:embed="rId11"/>
                      <a:stretch>
                        <a:fillRect/>
                      </a:stretch>
                    </p:blipFill>
                    <p:spPr>
                      <a:xfrm>
                        <a:off x="10550208" y="1938020"/>
                        <a:ext cx="233045" cy="368935"/>
                      </a:xfrm>
                      <a:prstGeom prst="rect">
                        <a:avLst/>
                      </a:prstGeom>
                      <a:noFill/>
                      <a:ln w="38100">
                        <a:noFill/>
                        <a:miter/>
                      </a:ln>
                    </p:spPr>
                  </p:pic>
                </p:oleObj>
              </mc:Fallback>
            </mc:AlternateContent>
          </a:graphicData>
        </a:graphic>
      </p:graphicFrame>
      <p:sp>
        <p:nvSpPr>
          <p:cNvPr id="402" name="文本框 401"/>
          <p:cNvSpPr txBox="1"/>
          <p:nvPr/>
        </p:nvSpPr>
        <p:spPr>
          <a:xfrm>
            <a:off x="7982585" y="5527675"/>
            <a:ext cx="881380" cy="368300"/>
          </a:xfrm>
          <a:prstGeom prst="rect">
            <a:avLst/>
          </a:prstGeom>
          <a:noFill/>
        </p:spPr>
        <p:txBody>
          <a:bodyPr wrap="none" rtlCol="0">
            <a:spAutoFit/>
          </a:bodyPr>
          <a:p>
            <a:r>
              <a:rPr lang="zh-CN" altLang="en-US"/>
              <a:t>②</a:t>
            </a:r>
            <a:r>
              <a:rPr lang="en-US" altLang="zh-CN"/>
              <a:t>NFC</a:t>
            </a:r>
            <a:endParaRPr lang="en-US" altLang="zh-CN"/>
          </a:p>
        </p:txBody>
      </p:sp>
      <p:cxnSp>
        <p:nvCxnSpPr>
          <p:cNvPr id="403" name="直接箭头连接符 402"/>
          <p:cNvCxnSpPr/>
          <p:nvPr/>
        </p:nvCxnSpPr>
        <p:spPr>
          <a:xfrm>
            <a:off x="7783830" y="4838065"/>
            <a:ext cx="1557020" cy="856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9" name="文本框 628"/>
          <p:cNvSpPr txBox="1"/>
          <p:nvPr/>
        </p:nvSpPr>
        <p:spPr>
          <a:xfrm>
            <a:off x="805180" y="1369060"/>
            <a:ext cx="10382250" cy="922020"/>
          </a:xfrm>
          <a:prstGeom prst="rect">
            <a:avLst/>
          </a:prstGeom>
          <a:noFill/>
        </p:spPr>
        <p:txBody>
          <a:bodyPr wrap="square" rtlCol="0" anchor="t">
            <a:spAutoFit/>
          </a:bodyPr>
          <a:p>
            <a:r>
              <a:rPr lang="en-US" altLang="zh-CN">
                <a:sym typeface="+mn-ea"/>
              </a:rPr>
              <a:t>AHEAD</a:t>
            </a:r>
            <a:r>
              <a:rPr lang="zh-CN" altLang="en-US">
                <a:sym typeface="+mn-ea"/>
              </a:rPr>
              <a:t>将整个域，即一个区间[1，|𝐷|]，分层划分为具有不同粒度的不同子区间。而对于2-dim的场景，整个域变成了一个正方形区域[1，|𝐷|]×[1，|𝐷|]。</a:t>
            </a:r>
            <a:r>
              <a:rPr lang="en-US" altLang="zh-CN">
                <a:sym typeface="+mn-ea"/>
              </a:rPr>
              <a:t>AHEAD</a:t>
            </a:r>
            <a:r>
              <a:rPr lang="zh-CN" altLang="en-US">
                <a:sym typeface="+mn-ea"/>
              </a:rPr>
              <a:t>生成不同粒度的2-dim网格来分解整个域。</a:t>
            </a:r>
            <a:endParaRPr lang="zh-CN" altLang="en-US">
              <a:sym typeface="+mn-ea"/>
            </a:endParaRPr>
          </a:p>
          <a:p>
            <a:r>
              <a:rPr lang="en-US" altLang="zh-CN"/>
              <a:t>c</a:t>
            </a:r>
            <a:r>
              <a:rPr lang="zh-CN" altLang="en-US"/>
              <a:t>由</a:t>
            </a:r>
            <a:r>
              <a:rPr lang="en-US" altLang="zh-CN"/>
              <a:t>                 </a:t>
            </a:r>
            <a:r>
              <a:rPr lang="zh-CN" altLang="en-US"/>
              <a:t>决定。</a:t>
            </a:r>
            <a:endParaRPr lang="zh-CN" altLang="en-US"/>
          </a:p>
        </p:txBody>
      </p:sp>
      <p:graphicFrame>
        <p:nvGraphicFramePr>
          <p:cNvPr id="2" name="对象 -2147482619"/>
          <p:cNvGraphicFramePr>
            <a:graphicFrameLocks noChangeAspect="1"/>
          </p:cNvGraphicFramePr>
          <p:nvPr/>
        </p:nvGraphicFramePr>
        <p:xfrm>
          <a:off x="1256030" y="1972310"/>
          <a:ext cx="1026160" cy="370205"/>
        </p:xfrm>
        <a:graphic>
          <a:graphicData uri="http://schemas.openxmlformats.org/presentationml/2006/ole">
            <mc:AlternateContent xmlns:mc="http://schemas.openxmlformats.org/markup-compatibility/2006">
              <mc:Choice xmlns:v="urn:schemas-microsoft-com:vml" Requires="v">
                <p:oleObj spid="_x0000_s3076" name="" r:id="rId105" imgW="634365" imgH="228600" progId="Equation.KSEE3">
                  <p:embed/>
                </p:oleObj>
              </mc:Choice>
              <mc:Fallback>
                <p:oleObj name="" r:id="rId105" imgW="634365" imgH="228600" progId="Equation.KSEE3">
                  <p:embed/>
                  <p:pic>
                    <p:nvPicPr>
                      <p:cNvPr id="0" name="图片 3075"/>
                      <p:cNvPicPr/>
                      <p:nvPr/>
                    </p:nvPicPr>
                    <p:blipFill>
                      <a:blip r:embed="rId106"/>
                      <a:stretch>
                        <a:fillRect/>
                      </a:stretch>
                    </p:blipFill>
                    <p:spPr>
                      <a:xfrm>
                        <a:off x="1256030" y="1972310"/>
                        <a:ext cx="1026160" cy="370205"/>
                      </a:xfrm>
                      <a:prstGeom prst="rect">
                        <a:avLst/>
                      </a:prstGeom>
                      <a:noFill/>
                      <a:ln w="38100">
                        <a:noFill/>
                        <a:miter/>
                      </a:ln>
                    </p:spPr>
                  </p:pic>
                </p:oleObj>
              </mc:Fallback>
            </mc:AlternateContent>
          </a:graphicData>
        </a:graphic>
      </p:graphicFrame>
      <p:sp>
        <p:nvSpPr>
          <p:cNvPr id="3" name="文本框 2"/>
          <p:cNvSpPr txBox="1"/>
          <p:nvPr/>
        </p:nvSpPr>
        <p:spPr>
          <a:xfrm>
            <a:off x="2329180" y="4495165"/>
            <a:ext cx="595630" cy="368300"/>
          </a:xfrm>
          <a:prstGeom prst="rect">
            <a:avLst/>
          </a:prstGeom>
          <a:noFill/>
        </p:spPr>
        <p:txBody>
          <a:bodyPr wrap="none" rtlCol="0">
            <a:spAutoFit/>
          </a:bodyPr>
          <a:p>
            <a:r>
              <a:rPr lang="en-US" altLang="zh-CN"/>
              <a:t>B=2</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29"/>
                                        </p:tgtEl>
                                      </p:cBhvr>
                                    </p:animEffect>
                                    <p:set>
                                      <p:cBhvr>
                                        <p:cTn id="7" dur="1" fill="hold">
                                          <p:stCondLst>
                                            <p:cond delay="499"/>
                                          </p:stCondLst>
                                        </p:cTn>
                                        <p:tgtEl>
                                          <p:spTgt spid="629"/>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20"/>
                                        </p:tgtEl>
                                        <p:attrNameLst>
                                          <p:attrName>style.visibility</p:attrName>
                                        </p:attrNameLst>
                                      </p:cBhvr>
                                      <p:to>
                                        <p:strVal val="visible"/>
                                      </p:to>
                                    </p:set>
                                    <p:animEffect transition="in" filter="wipe(down)">
                                      <p:cBhvr>
                                        <p:cTn id="18" dur="500"/>
                                        <p:tgtEl>
                                          <p:spTgt spid="32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21"/>
                                        </p:tgtEl>
                                        <p:attrNameLst>
                                          <p:attrName>style.visibility</p:attrName>
                                        </p:attrNameLst>
                                      </p:cBhvr>
                                      <p:to>
                                        <p:strVal val="visible"/>
                                      </p:to>
                                    </p:set>
                                    <p:animEffect transition="in" filter="wipe(down)">
                                      <p:cBhvr>
                                        <p:cTn id="21" dur="500"/>
                                        <p:tgtEl>
                                          <p:spTgt spid="32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22"/>
                                        </p:tgtEl>
                                        <p:attrNameLst>
                                          <p:attrName>style.visibility</p:attrName>
                                        </p:attrNameLst>
                                      </p:cBhvr>
                                      <p:to>
                                        <p:strVal val="visible"/>
                                      </p:to>
                                    </p:set>
                                    <p:animEffect transition="in" filter="wipe(down)">
                                      <p:cBhvr>
                                        <p:cTn id="24" dur="500"/>
                                        <p:tgtEl>
                                          <p:spTgt spid="322"/>
                                        </p:tgtEl>
                                      </p:cBhvr>
                                    </p:animEffect>
                                  </p:childTnLst>
                                </p:cTn>
                              </p:par>
                              <p:par>
                                <p:cTn id="25" presetID="22" presetClass="entr" presetSubtype="4"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wipe(down)">
                                      <p:cBhvr>
                                        <p:cTn id="27" dur="500"/>
                                        <p:tgtEl>
                                          <p:spTgt spid="121"/>
                                        </p:tgtEl>
                                      </p:cBhvr>
                                    </p:animEffect>
                                  </p:childTnLst>
                                </p:cTn>
                              </p:par>
                              <p:par>
                                <p:cTn id="28" presetID="22" presetClass="entr" presetSubtype="4" fill="hold" nodeType="withEffect">
                                  <p:stCondLst>
                                    <p:cond delay="0"/>
                                  </p:stCondLst>
                                  <p:childTnLst>
                                    <p:set>
                                      <p:cBhvr>
                                        <p:cTn id="29" dur="1" fill="hold">
                                          <p:stCondLst>
                                            <p:cond delay="0"/>
                                          </p:stCondLst>
                                        </p:cTn>
                                        <p:tgtEl>
                                          <p:spTgt spid="317"/>
                                        </p:tgtEl>
                                        <p:attrNameLst>
                                          <p:attrName>style.visibility</p:attrName>
                                        </p:attrNameLst>
                                      </p:cBhvr>
                                      <p:to>
                                        <p:strVal val="visible"/>
                                      </p:to>
                                    </p:set>
                                    <p:animEffect transition="in" filter="wipe(down)">
                                      <p:cBhvr>
                                        <p:cTn id="30" dur="500"/>
                                        <p:tgtEl>
                                          <p:spTgt spid="317"/>
                                        </p:tgtEl>
                                      </p:cBhvr>
                                    </p:animEffect>
                                  </p:childTnLst>
                                </p:cTn>
                              </p:par>
                              <p:par>
                                <p:cTn id="31" presetID="22" presetClass="entr" presetSubtype="4"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par>
                                <p:cTn id="34" presetID="22" presetClass="entr" presetSubtype="4"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down)">
                                      <p:cBhvr>
                                        <p:cTn id="36" dur="500"/>
                                        <p:tgtEl>
                                          <p:spTgt spid="5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down)">
                                      <p:cBhvr>
                                        <p:cTn id="39" dur="500"/>
                                        <p:tgtEl>
                                          <p:spTgt spid="43"/>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5"/>
                                        </p:tgtEl>
                                        <p:attrNameLst>
                                          <p:attrName>style.visibility</p:attrName>
                                        </p:attrNameLst>
                                      </p:cBhvr>
                                      <p:to>
                                        <p:strVal val="visible"/>
                                      </p:to>
                                    </p:set>
                                    <p:animEffect transition="in" filter="wipe(down)">
                                      <p:cBhvr>
                                        <p:cTn id="47" dur="500"/>
                                        <p:tgtEl>
                                          <p:spTgt spid="31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08"/>
                                        </p:tgtEl>
                                        <p:attrNameLst>
                                          <p:attrName>style.visibility</p:attrName>
                                        </p:attrNameLst>
                                      </p:cBhvr>
                                      <p:to>
                                        <p:strVal val="visible"/>
                                      </p:to>
                                    </p:set>
                                    <p:animEffect transition="in" filter="wipe(down)">
                                      <p:cBhvr>
                                        <p:cTn id="50" dur="500"/>
                                        <p:tgtEl>
                                          <p:spTgt spid="308"/>
                                        </p:tgtEl>
                                      </p:cBhvr>
                                    </p:animEffect>
                                  </p:childTnLst>
                                </p:cTn>
                              </p:par>
                              <p:par>
                                <p:cTn id="51" presetID="22" presetClass="entr" presetSubtype="4" fill="hold" nodeType="withEffect">
                                  <p:stCondLst>
                                    <p:cond delay="0"/>
                                  </p:stCondLst>
                                  <p:childTnLst>
                                    <p:set>
                                      <p:cBhvr>
                                        <p:cTn id="52" dur="1" fill="hold">
                                          <p:stCondLst>
                                            <p:cond delay="0"/>
                                          </p:stCondLst>
                                        </p:cTn>
                                        <p:tgtEl>
                                          <p:spTgt spid="257"/>
                                        </p:tgtEl>
                                        <p:attrNameLst>
                                          <p:attrName>style.visibility</p:attrName>
                                        </p:attrNameLst>
                                      </p:cBhvr>
                                      <p:to>
                                        <p:strVal val="visible"/>
                                      </p:to>
                                    </p:set>
                                    <p:animEffect transition="in" filter="wipe(down)">
                                      <p:cBhvr>
                                        <p:cTn id="53" dur="500"/>
                                        <p:tgtEl>
                                          <p:spTgt spid="25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ipe(down)">
                                      <p:cBhvr>
                                        <p:cTn id="56" dur="500"/>
                                        <p:tgtEl>
                                          <p:spTgt spid="76"/>
                                        </p:tgtEl>
                                      </p:cBhvr>
                                    </p:animEffect>
                                  </p:childTnLst>
                                </p:cTn>
                              </p:par>
                              <p:par>
                                <p:cTn id="57" presetID="22" presetClass="entr" presetSubtype="4"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wipe(down)">
                                      <p:cBhvr>
                                        <p:cTn id="59" dur="500"/>
                                        <p:tgtEl>
                                          <p:spTgt spid="83"/>
                                        </p:tgtEl>
                                      </p:cBhvr>
                                    </p:animEffect>
                                  </p:childTnLst>
                                </p:cTn>
                              </p:par>
                              <p:par>
                                <p:cTn id="60" presetID="22" presetClass="entr" presetSubtype="4" fill="hold"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wipe(down)">
                                      <p:cBhvr>
                                        <p:cTn id="62" dur="500"/>
                                        <p:tgtEl>
                                          <p:spTgt spid="77"/>
                                        </p:tgtEl>
                                      </p:cBhvr>
                                    </p:animEffect>
                                  </p:childTnLst>
                                </p:cTn>
                              </p:par>
                              <p:par>
                                <p:cTn id="63" presetID="22" presetClass="entr" presetSubtype="4" fill="hold" nodeType="with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wipe(down)">
                                      <p:cBhvr>
                                        <p:cTn id="65" dur="500"/>
                                        <p:tgtEl>
                                          <p:spTgt spid="81"/>
                                        </p:tgtEl>
                                      </p:cBhvr>
                                    </p:animEffect>
                                  </p:childTnLst>
                                </p:cTn>
                              </p:par>
                              <p:par>
                                <p:cTn id="66" presetID="22" presetClass="entr" presetSubtype="4" fill="hold"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wipe(down)">
                                      <p:cBhvr>
                                        <p:cTn id="68" dur="500"/>
                                        <p:tgtEl>
                                          <p:spTgt spid="86"/>
                                        </p:tgtEl>
                                      </p:cBhvr>
                                    </p:animEffect>
                                  </p:childTnLst>
                                </p:cTn>
                              </p:par>
                              <p:par>
                                <p:cTn id="69" presetID="22" presetClass="entr" presetSubtype="4"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wipe(down)">
                                      <p:cBhvr>
                                        <p:cTn id="71" dur="500"/>
                                        <p:tgtEl>
                                          <p:spTgt spid="88"/>
                                        </p:tgtEl>
                                      </p:cBhvr>
                                    </p:animEffect>
                                  </p:childTnLst>
                                </p:cTn>
                              </p:par>
                              <p:par>
                                <p:cTn id="72" presetID="22" presetClass="entr" presetSubtype="4" fill="hold" nodeType="withEffect">
                                  <p:stCondLst>
                                    <p:cond delay="0"/>
                                  </p:stCondLst>
                                  <p:childTnLst>
                                    <p:set>
                                      <p:cBhvr>
                                        <p:cTn id="73" dur="1" fill="hold">
                                          <p:stCondLst>
                                            <p:cond delay="0"/>
                                          </p:stCondLst>
                                        </p:cTn>
                                        <p:tgtEl>
                                          <p:spTgt spid="84"/>
                                        </p:tgtEl>
                                        <p:attrNameLst>
                                          <p:attrName>style.visibility</p:attrName>
                                        </p:attrNameLst>
                                      </p:cBhvr>
                                      <p:to>
                                        <p:strVal val="visible"/>
                                      </p:to>
                                    </p:set>
                                    <p:animEffect transition="in" filter="wipe(down)">
                                      <p:cBhvr>
                                        <p:cTn id="74" dur="500"/>
                                        <p:tgtEl>
                                          <p:spTgt spid="8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par>
                                <p:cTn id="80" presetID="22" presetClass="entr" presetSubtype="4" fill="hold"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par>
                                <p:cTn id="83" presetID="22" presetClass="entr" presetSubtype="4"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down)">
                                      <p:cBhvr>
                                        <p:cTn id="85" dur="500"/>
                                        <p:tgtEl>
                                          <p:spTgt spid="19"/>
                                        </p:tgtEl>
                                      </p:cBhvr>
                                    </p:animEffect>
                                  </p:childTnLst>
                                </p:cTn>
                              </p:par>
                              <p:par>
                                <p:cTn id="86" presetID="22" presetClass="entr" presetSubtype="4"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down)">
                                      <p:cBhvr>
                                        <p:cTn id="88" dur="500"/>
                                        <p:tgtEl>
                                          <p:spTgt spid="20"/>
                                        </p:tgtEl>
                                      </p:cBhvr>
                                    </p:animEffect>
                                  </p:childTnLst>
                                </p:cTn>
                              </p:par>
                              <p:par>
                                <p:cTn id="89" presetID="22" presetClass="entr" presetSubtype="4"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down)">
                                      <p:cBhvr>
                                        <p:cTn id="91" dur="500"/>
                                        <p:tgtEl>
                                          <p:spTgt spid="21"/>
                                        </p:tgtEl>
                                      </p:cBhvr>
                                    </p:animEffect>
                                  </p:childTnLst>
                                </p:cTn>
                              </p:par>
                              <p:par>
                                <p:cTn id="92" presetID="22" presetClass="entr" presetSubtype="4" fill="hold"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500"/>
                                        <p:tgtEl>
                                          <p:spTgt spid="22"/>
                                        </p:tgtEl>
                                      </p:cBhvr>
                                    </p:animEffect>
                                  </p:childTnLst>
                                </p:cTn>
                              </p:par>
                              <p:par>
                                <p:cTn id="95" presetID="22" presetClass="entr" presetSubtype="4"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down)">
                                      <p:cBhvr>
                                        <p:cTn id="97" dur="500"/>
                                        <p:tgtEl>
                                          <p:spTgt spid="23"/>
                                        </p:tgtEl>
                                      </p:cBhvr>
                                    </p:animEffect>
                                  </p:childTnLst>
                                </p:cTn>
                              </p:par>
                              <p:par>
                                <p:cTn id="98" presetID="22" presetClass="entr" presetSubtype="4" fill="hold"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wipe(down)">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19"/>
                                        </p:tgtEl>
                                        <p:attrNameLst>
                                          <p:attrName>style.visibility</p:attrName>
                                        </p:attrNameLst>
                                      </p:cBhvr>
                                      <p:to>
                                        <p:strVal val="visible"/>
                                      </p:to>
                                    </p:set>
                                    <p:animEffect transition="in" filter="wipe(down)">
                                      <p:cBhvr>
                                        <p:cTn id="105" dur="500"/>
                                        <p:tgtEl>
                                          <p:spTgt spid="319"/>
                                        </p:tgtEl>
                                      </p:cBhvr>
                                    </p:animEffect>
                                  </p:childTnLst>
                                </p:cTn>
                              </p:par>
                              <p:par>
                                <p:cTn id="106" presetID="22" presetClass="entr" presetSubtype="4"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down)">
                                      <p:cBhvr>
                                        <p:cTn id="108" dur="500"/>
                                        <p:tgtEl>
                                          <p:spTgt spid="25"/>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down)">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wipe(down)">
                                      <p:cBhvr>
                                        <p:cTn id="116" dur="500"/>
                                        <p:tgtEl>
                                          <p:spTgt spid="60"/>
                                        </p:tgtEl>
                                      </p:cBhvr>
                                    </p:animEffect>
                                  </p:childTnLst>
                                </p:cTn>
                              </p:par>
                              <p:par>
                                <p:cTn id="117" presetID="22" presetClass="entr" presetSubtype="4" fill="hold"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wipe(down)">
                                      <p:cBhvr>
                                        <p:cTn id="119" dur="500"/>
                                        <p:tgtEl>
                                          <p:spTgt spid="61"/>
                                        </p:tgtEl>
                                      </p:cBhvr>
                                    </p:animEffect>
                                  </p:childTnLst>
                                </p:cTn>
                              </p:par>
                              <p:par>
                                <p:cTn id="120" presetID="22" presetClass="entr" presetSubtype="4"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wipe(down)">
                                      <p:cBhvr>
                                        <p:cTn id="122" dur="500"/>
                                        <p:tgtEl>
                                          <p:spTgt spid="62"/>
                                        </p:tgtEl>
                                      </p:cBhvr>
                                    </p:animEffect>
                                  </p:childTnLst>
                                </p:cTn>
                              </p:par>
                              <p:par>
                                <p:cTn id="123" presetID="22" presetClass="entr" presetSubtype="4" fill="hold" nodeType="with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down)">
                                      <p:cBhvr>
                                        <p:cTn id="125" dur="500"/>
                                        <p:tgtEl>
                                          <p:spTgt spid="63"/>
                                        </p:tgtEl>
                                      </p:cBhvr>
                                    </p:animEffect>
                                  </p:childTnLst>
                                </p:cTn>
                              </p:par>
                              <p:par>
                                <p:cTn id="126" presetID="22" presetClass="entr" presetSubtype="4" fill="hold" nodeType="withEffect">
                                  <p:stCondLst>
                                    <p:cond delay="0"/>
                                  </p:stCondLst>
                                  <p:childTnLst>
                                    <p:set>
                                      <p:cBhvr>
                                        <p:cTn id="127" dur="1" fill="hold">
                                          <p:stCondLst>
                                            <p:cond delay="0"/>
                                          </p:stCondLst>
                                        </p:cTn>
                                        <p:tgtEl>
                                          <p:spTgt spid="64"/>
                                        </p:tgtEl>
                                        <p:attrNameLst>
                                          <p:attrName>style.visibility</p:attrName>
                                        </p:attrNameLst>
                                      </p:cBhvr>
                                      <p:to>
                                        <p:strVal val="visible"/>
                                      </p:to>
                                    </p:set>
                                    <p:animEffect transition="in" filter="wipe(down)">
                                      <p:cBhvr>
                                        <p:cTn id="128" dur="500"/>
                                        <p:tgtEl>
                                          <p:spTgt spid="64"/>
                                        </p:tgtEl>
                                      </p:cBhvr>
                                    </p:animEffect>
                                  </p:childTnLst>
                                </p:cTn>
                              </p:par>
                              <p:par>
                                <p:cTn id="129" presetID="22" presetClass="entr" presetSubtype="4" fill="hold" nodeType="with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wipe(down)">
                                      <p:cBhvr>
                                        <p:cTn id="131" dur="500"/>
                                        <p:tgtEl>
                                          <p:spTgt spid="65"/>
                                        </p:tgtEl>
                                      </p:cBhvr>
                                    </p:animEffect>
                                  </p:childTnLst>
                                </p:cTn>
                              </p:par>
                              <p:par>
                                <p:cTn id="132" presetID="22" presetClass="entr" presetSubtype="4" fill="hold" nodeType="with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wipe(down)">
                                      <p:cBhvr>
                                        <p:cTn id="134" dur="500"/>
                                        <p:tgtEl>
                                          <p:spTgt spid="66"/>
                                        </p:tgtEl>
                                      </p:cBhvr>
                                    </p:animEffect>
                                  </p:childTnLst>
                                </p:cTn>
                              </p:par>
                              <p:par>
                                <p:cTn id="135" presetID="22" presetClass="entr" presetSubtype="4"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down)">
                                      <p:cBhvr>
                                        <p:cTn id="137" dur="500"/>
                                        <p:tgtEl>
                                          <p:spTgt spid="67"/>
                                        </p:tgtEl>
                                      </p:cBhvr>
                                    </p:animEffect>
                                  </p:childTnLst>
                                </p:cTn>
                              </p:par>
                              <p:par>
                                <p:cTn id="138" presetID="22" presetClass="entr" presetSubtype="4" fill="hold" nodeType="withEffect">
                                  <p:stCondLst>
                                    <p:cond delay="0"/>
                                  </p:stCondLst>
                                  <p:childTnLst>
                                    <p:set>
                                      <p:cBhvr>
                                        <p:cTn id="139" dur="1" fill="hold">
                                          <p:stCondLst>
                                            <p:cond delay="0"/>
                                          </p:stCondLst>
                                        </p:cTn>
                                        <p:tgtEl>
                                          <p:spTgt spid="68"/>
                                        </p:tgtEl>
                                        <p:attrNameLst>
                                          <p:attrName>style.visibility</p:attrName>
                                        </p:attrNameLst>
                                      </p:cBhvr>
                                      <p:to>
                                        <p:strVal val="visible"/>
                                      </p:to>
                                    </p:set>
                                    <p:animEffect transition="in" filter="wipe(down)">
                                      <p:cBhvr>
                                        <p:cTn id="140" dur="500"/>
                                        <p:tgtEl>
                                          <p:spTgt spid="68"/>
                                        </p:tgtEl>
                                      </p:cBhvr>
                                    </p:animEffect>
                                  </p:childTnLst>
                                </p:cTn>
                              </p:par>
                              <p:par>
                                <p:cTn id="141" presetID="22" presetClass="entr" presetSubtype="4" fill="hold" nodeType="withEffect">
                                  <p:stCondLst>
                                    <p:cond delay="0"/>
                                  </p:stCondLst>
                                  <p:childTnLst>
                                    <p:set>
                                      <p:cBhvr>
                                        <p:cTn id="142" dur="1" fill="hold">
                                          <p:stCondLst>
                                            <p:cond delay="0"/>
                                          </p:stCondLst>
                                        </p:cTn>
                                        <p:tgtEl>
                                          <p:spTgt spid="70"/>
                                        </p:tgtEl>
                                        <p:attrNameLst>
                                          <p:attrName>style.visibility</p:attrName>
                                        </p:attrNameLst>
                                      </p:cBhvr>
                                      <p:to>
                                        <p:strVal val="visible"/>
                                      </p:to>
                                    </p:set>
                                    <p:animEffect transition="in" filter="wipe(down)">
                                      <p:cBhvr>
                                        <p:cTn id="143" dur="500"/>
                                        <p:tgtEl>
                                          <p:spTgt spid="70"/>
                                        </p:tgtEl>
                                      </p:cBhvr>
                                    </p:animEffect>
                                  </p:childTnLst>
                                </p:cTn>
                              </p:par>
                              <p:par>
                                <p:cTn id="144" presetID="22" presetClass="entr" presetSubtype="4"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wipe(down)">
                                      <p:cBhvr>
                                        <p:cTn id="146" dur="500"/>
                                        <p:tgtEl>
                                          <p:spTgt spid="72"/>
                                        </p:tgtEl>
                                      </p:cBhvr>
                                    </p:animEffect>
                                  </p:childTnLst>
                                </p:cTn>
                              </p:par>
                              <p:par>
                                <p:cTn id="147" presetID="22" presetClass="entr" presetSubtype="4" fill="hold" nodeType="with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wipe(down)">
                                      <p:cBhvr>
                                        <p:cTn id="149" dur="500"/>
                                        <p:tgtEl>
                                          <p:spTgt spid="74"/>
                                        </p:tgtEl>
                                      </p:cBhvr>
                                    </p:animEffect>
                                  </p:childTnLst>
                                </p:cTn>
                              </p:par>
                              <p:par>
                                <p:cTn id="150" presetID="22" presetClass="entr" presetSubtype="4" fill="hold" nodeType="withEffect">
                                  <p:stCondLst>
                                    <p:cond delay="0"/>
                                  </p:stCondLst>
                                  <p:childTnLst>
                                    <p:set>
                                      <p:cBhvr>
                                        <p:cTn id="151" dur="1" fill="hold">
                                          <p:stCondLst>
                                            <p:cond delay="0"/>
                                          </p:stCondLst>
                                        </p:cTn>
                                        <p:tgtEl>
                                          <p:spTgt spid="78"/>
                                        </p:tgtEl>
                                        <p:attrNameLst>
                                          <p:attrName>style.visibility</p:attrName>
                                        </p:attrNameLst>
                                      </p:cBhvr>
                                      <p:to>
                                        <p:strVal val="visible"/>
                                      </p:to>
                                    </p:set>
                                    <p:animEffect transition="in" filter="wipe(down)">
                                      <p:cBhvr>
                                        <p:cTn id="152" dur="500"/>
                                        <p:tgtEl>
                                          <p:spTgt spid="78"/>
                                        </p:tgtEl>
                                      </p:cBhvr>
                                    </p:animEffect>
                                  </p:childTnLst>
                                </p:cTn>
                              </p:par>
                              <p:par>
                                <p:cTn id="153" presetID="22" presetClass="entr" presetSubtype="4" fill="hold" nodeType="withEffect">
                                  <p:stCondLst>
                                    <p:cond delay="0"/>
                                  </p:stCondLst>
                                  <p:childTnLst>
                                    <p:set>
                                      <p:cBhvr>
                                        <p:cTn id="154" dur="1" fill="hold">
                                          <p:stCondLst>
                                            <p:cond delay="0"/>
                                          </p:stCondLst>
                                        </p:cTn>
                                        <p:tgtEl>
                                          <p:spTgt spid="80"/>
                                        </p:tgtEl>
                                        <p:attrNameLst>
                                          <p:attrName>style.visibility</p:attrName>
                                        </p:attrNameLst>
                                      </p:cBhvr>
                                      <p:to>
                                        <p:strVal val="visible"/>
                                      </p:to>
                                    </p:set>
                                    <p:animEffect transition="in" filter="wipe(down)">
                                      <p:cBhvr>
                                        <p:cTn id="155" dur="500"/>
                                        <p:tgtEl>
                                          <p:spTgt spid="80"/>
                                        </p:tgtEl>
                                      </p:cBhvr>
                                    </p:animEffect>
                                  </p:childTnLst>
                                </p:cTn>
                              </p:par>
                              <p:par>
                                <p:cTn id="156" presetID="22" presetClass="entr" presetSubtype="4" fill="hold" nodeType="withEffect">
                                  <p:stCondLst>
                                    <p:cond delay="0"/>
                                  </p:stCondLst>
                                  <p:childTnLst>
                                    <p:set>
                                      <p:cBhvr>
                                        <p:cTn id="157" dur="1" fill="hold">
                                          <p:stCondLst>
                                            <p:cond delay="0"/>
                                          </p:stCondLst>
                                        </p:cTn>
                                        <p:tgtEl>
                                          <p:spTgt spid="91"/>
                                        </p:tgtEl>
                                        <p:attrNameLst>
                                          <p:attrName>style.visibility</p:attrName>
                                        </p:attrNameLst>
                                      </p:cBhvr>
                                      <p:to>
                                        <p:strVal val="visible"/>
                                      </p:to>
                                    </p:set>
                                    <p:animEffect transition="in" filter="wipe(down)">
                                      <p:cBhvr>
                                        <p:cTn id="158" dur="500"/>
                                        <p:tgtEl>
                                          <p:spTgt spid="91"/>
                                        </p:tgtEl>
                                      </p:cBhvr>
                                    </p:animEffect>
                                  </p:childTnLst>
                                </p:cTn>
                              </p:par>
                              <p:par>
                                <p:cTn id="159" presetID="22" presetClass="entr" presetSubtype="4" fill="hold" nodeType="withEffect">
                                  <p:stCondLst>
                                    <p:cond delay="0"/>
                                  </p:stCondLst>
                                  <p:childTnLst>
                                    <p:set>
                                      <p:cBhvr>
                                        <p:cTn id="160" dur="1" fill="hold">
                                          <p:stCondLst>
                                            <p:cond delay="0"/>
                                          </p:stCondLst>
                                        </p:cTn>
                                        <p:tgtEl>
                                          <p:spTgt spid="93"/>
                                        </p:tgtEl>
                                        <p:attrNameLst>
                                          <p:attrName>style.visibility</p:attrName>
                                        </p:attrNameLst>
                                      </p:cBhvr>
                                      <p:to>
                                        <p:strVal val="visible"/>
                                      </p:to>
                                    </p:set>
                                    <p:animEffect transition="in" filter="wipe(down)">
                                      <p:cBhvr>
                                        <p:cTn id="161" dur="500"/>
                                        <p:tgtEl>
                                          <p:spTgt spid="93"/>
                                        </p:tgtEl>
                                      </p:cBhvr>
                                    </p:animEffect>
                                  </p:childTnLst>
                                </p:cTn>
                              </p:par>
                              <p:par>
                                <p:cTn id="162" presetID="22" presetClass="entr" presetSubtype="4" fill="hold" nodeType="withEffect">
                                  <p:stCondLst>
                                    <p:cond delay="0"/>
                                  </p:stCondLst>
                                  <p:childTnLst>
                                    <p:set>
                                      <p:cBhvr>
                                        <p:cTn id="163" dur="1" fill="hold">
                                          <p:stCondLst>
                                            <p:cond delay="0"/>
                                          </p:stCondLst>
                                        </p:cTn>
                                        <p:tgtEl>
                                          <p:spTgt spid="95"/>
                                        </p:tgtEl>
                                        <p:attrNameLst>
                                          <p:attrName>style.visibility</p:attrName>
                                        </p:attrNameLst>
                                      </p:cBhvr>
                                      <p:to>
                                        <p:strVal val="visible"/>
                                      </p:to>
                                    </p:set>
                                    <p:animEffect transition="in" filter="wipe(down)">
                                      <p:cBhvr>
                                        <p:cTn id="164" dur="500"/>
                                        <p:tgtEl>
                                          <p:spTgt spid="95"/>
                                        </p:tgtEl>
                                      </p:cBhvr>
                                    </p:animEffect>
                                  </p:childTnLst>
                                </p:cTn>
                              </p:par>
                              <p:par>
                                <p:cTn id="165" presetID="22" presetClass="entr" presetSubtype="4" fill="hold" nodeType="withEffect">
                                  <p:stCondLst>
                                    <p:cond delay="0"/>
                                  </p:stCondLst>
                                  <p:childTnLst>
                                    <p:set>
                                      <p:cBhvr>
                                        <p:cTn id="166" dur="1" fill="hold">
                                          <p:stCondLst>
                                            <p:cond delay="0"/>
                                          </p:stCondLst>
                                        </p:cTn>
                                        <p:tgtEl>
                                          <p:spTgt spid="97"/>
                                        </p:tgtEl>
                                        <p:attrNameLst>
                                          <p:attrName>style.visibility</p:attrName>
                                        </p:attrNameLst>
                                      </p:cBhvr>
                                      <p:to>
                                        <p:strVal val="visible"/>
                                      </p:to>
                                    </p:set>
                                    <p:animEffect transition="in" filter="wipe(down)">
                                      <p:cBhvr>
                                        <p:cTn id="167" dur="500"/>
                                        <p:tgtEl>
                                          <p:spTgt spid="97"/>
                                        </p:tgtEl>
                                      </p:cBhvr>
                                    </p:animEffect>
                                  </p:childTnLst>
                                </p:cTn>
                              </p:par>
                              <p:par>
                                <p:cTn id="168" presetID="22" presetClass="entr" presetSubtype="4" fill="hold" nodeType="withEffect">
                                  <p:stCondLst>
                                    <p:cond delay="0"/>
                                  </p:stCondLst>
                                  <p:childTnLst>
                                    <p:set>
                                      <p:cBhvr>
                                        <p:cTn id="169" dur="1" fill="hold">
                                          <p:stCondLst>
                                            <p:cond delay="0"/>
                                          </p:stCondLst>
                                        </p:cTn>
                                        <p:tgtEl>
                                          <p:spTgt spid="99"/>
                                        </p:tgtEl>
                                        <p:attrNameLst>
                                          <p:attrName>style.visibility</p:attrName>
                                        </p:attrNameLst>
                                      </p:cBhvr>
                                      <p:to>
                                        <p:strVal val="visible"/>
                                      </p:to>
                                    </p:set>
                                    <p:animEffect transition="in" filter="wipe(down)">
                                      <p:cBhvr>
                                        <p:cTn id="170" dur="500"/>
                                        <p:tgtEl>
                                          <p:spTgt spid="99"/>
                                        </p:tgtEl>
                                      </p:cBhvr>
                                    </p:animEffect>
                                  </p:childTnLst>
                                </p:cTn>
                              </p:par>
                              <p:par>
                                <p:cTn id="171" presetID="22" presetClass="entr" presetSubtype="4" fill="hold" nodeType="withEffect">
                                  <p:stCondLst>
                                    <p:cond delay="0"/>
                                  </p:stCondLst>
                                  <p:childTnLst>
                                    <p:set>
                                      <p:cBhvr>
                                        <p:cTn id="172" dur="1" fill="hold">
                                          <p:stCondLst>
                                            <p:cond delay="0"/>
                                          </p:stCondLst>
                                        </p:cTn>
                                        <p:tgtEl>
                                          <p:spTgt spid="107"/>
                                        </p:tgtEl>
                                        <p:attrNameLst>
                                          <p:attrName>style.visibility</p:attrName>
                                        </p:attrNameLst>
                                      </p:cBhvr>
                                      <p:to>
                                        <p:strVal val="visible"/>
                                      </p:to>
                                    </p:set>
                                    <p:animEffect transition="in" filter="wipe(down)">
                                      <p:cBhvr>
                                        <p:cTn id="173" dur="500"/>
                                        <p:tgtEl>
                                          <p:spTgt spid="107"/>
                                        </p:tgtEl>
                                      </p:cBhvr>
                                    </p:animEffect>
                                  </p:childTnLst>
                                </p:cTn>
                              </p:par>
                              <p:par>
                                <p:cTn id="174" presetID="22" presetClass="entr" presetSubtype="4" fill="hold" nodeType="with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down)">
                                      <p:cBhvr>
                                        <p:cTn id="176" dur="500"/>
                                        <p:tgtEl>
                                          <p:spTgt spid="112"/>
                                        </p:tgtEl>
                                      </p:cBhvr>
                                    </p:animEffect>
                                  </p:childTnLst>
                                </p:cTn>
                              </p:par>
                              <p:par>
                                <p:cTn id="177" presetID="22" presetClass="entr" presetSubtype="4" fill="hold" nodeType="withEffect">
                                  <p:stCondLst>
                                    <p:cond delay="0"/>
                                  </p:stCondLst>
                                  <p:childTnLst>
                                    <p:set>
                                      <p:cBhvr>
                                        <p:cTn id="178" dur="1" fill="hold">
                                          <p:stCondLst>
                                            <p:cond delay="0"/>
                                          </p:stCondLst>
                                        </p:cTn>
                                        <p:tgtEl>
                                          <p:spTgt spid="114"/>
                                        </p:tgtEl>
                                        <p:attrNameLst>
                                          <p:attrName>style.visibility</p:attrName>
                                        </p:attrNameLst>
                                      </p:cBhvr>
                                      <p:to>
                                        <p:strVal val="visible"/>
                                      </p:to>
                                    </p:set>
                                    <p:animEffect transition="in" filter="wipe(down)">
                                      <p:cBhvr>
                                        <p:cTn id="179" dur="500"/>
                                        <p:tgtEl>
                                          <p:spTgt spid="114"/>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115"/>
                                        </p:tgtEl>
                                        <p:attrNameLst>
                                          <p:attrName>style.visibility</p:attrName>
                                        </p:attrNameLst>
                                      </p:cBhvr>
                                      <p:to>
                                        <p:strVal val="visible"/>
                                      </p:to>
                                    </p:set>
                                    <p:animEffect transition="in" filter="wipe(down)">
                                      <p:cBhvr>
                                        <p:cTn id="182" dur="500"/>
                                        <p:tgtEl>
                                          <p:spTgt spid="11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260"/>
                                        </p:tgtEl>
                                        <p:attrNameLst>
                                          <p:attrName>style.visibility</p:attrName>
                                        </p:attrNameLst>
                                      </p:cBhvr>
                                      <p:to>
                                        <p:strVal val="visible"/>
                                      </p:to>
                                    </p:set>
                                    <p:animEffect transition="in" filter="wipe(down)">
                                      <p:cBhvr>
                                        <p:cTn id="187" dur="500"/>
                                        <p:tgtEl>
                                          <p:spTgt spid="260"/>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311"/>
                                        </p:tgtEl>
                                        <p:attrNameLst>
                                          <p:attrName>style.visibility</p:attrName>
                                        </p:attrNameLst>
                                      </p:cBhvr>
                                      <p:to>
                                        <p:strVal val="visible"/>
                                      </p:to>
                                    </p:set>
                                    <p:animEffect transition="in" filter="wipe(down)">
                                      <p:cBhvr>
                                        <p:cTn id="190" dur="500"/>
                                        <p:tgtEl>
                                          <p:spTgt spid="311"/>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163"/>
                                        </p:tgtEl>
                                        <p:attrNameLst>
                                          <p:attrName>style.visibility</p:attrName>
                                        </p:attrNameLst>
                                      </p:cBhvr>
                                      <p:to>
                                        <p:strVal val="visible"/>
                                      </p:to>
                                    </p:set>
                                    <p:animEffect transition="in" filter="wipe(down)">
                                      <p:cBhvr>
                                        <p:cTn id="193" dur="500"/>
                                        <p:tgtEl>
                                          <p:spTgt spid="163"/>
                                        </p:tgtEl>
                                      </p:cBhvr>
                                    </p:animEffect>
                                  </p:childTnLst>
                                </p:cTn>
                              </p:par>
                              <p:par>
                                <p:cTn id="194" presetID="22" presetClass="entr" presetSubtype="4" fill="hold" nodeType="withEffect">
                                  <p:stCondLst>
                                    <p:cond delay="0"/>
                                  </p:stCondLst>
                                  <p:childTnLst>
                                    <p:set>
                                      <p:cBhvr>
                                        <p:cTn id="195" dur="1" fill="hold">
                                          <p:stCondLst>
                                            <p:cond delay="0"/>
                                          </p:stCondLst>
                                        </p:cTn>
                                        <p:tgtEl>
                                          <p:spTgt spid="177"/>
                                        </p:tgtEl>
                                        <p:attrNameLst>
                                          <p:attrName>style.visibility</p:attrName>
                                        </p:attrNameLst>
                                      </p:cBhvr>
                                      <p:to>
                                        <p:strVal val="visible"/>
                                      </p:to>
                                    </p:set>
                                    <p:animEffect transition="in" filter="wipe(down)">
                                      <p:cBhvr>
                                        <p:cTn id="196" dur="500"/>
                                        <p:tgtEl>
                                          <p:spTgt spid="177"/>
                                        </p:tgtEl>
                                      </p:cBhvr>
                                    </p:animEffect>
                                  </p:childTnLst>
                                </p:cTn>
                              </p:par>
                              <p:par>
                                <p:cTn id="197" presetID="22" presetClass="entr" presetSubtype="4" fill="hold" nodeType="withEffect">
                                  <p:stCondLst>
                                    <p:cond delay="0"/>
                                  </p:stCondLst>
                                  <p:childTnLst>
                                    <p:set>
                                      <p:cBhvr>
                                        <p:cTn id="198" dur="1" fill="hold">
                                          <p:stCondLst>
                                            <p:cond delay="0"/>
                                          </p:stCondLst>
                                        </p:cTn>
                                        <p:tgtEl>
                                          <p:spTgt spid="178"/>
                                        </p:tgtEl>
                                        <p:attrNameLst>
                                          <p:attrName>style.visibility</p:attrName>
                                        </p:attrNameLst>
                                      </p:cBhvr>
                                      <p:to>
                                        <p:strVal val="visible"/>
                                      </p:to>
                                    </p:set>
                                    <p:animEffect transition="in" filter="wipe(down)">
                                      <p:cBhvr>
                                        <p:cTn id="199" dur="500"/>
                                        <p:tgtEl>
                                          <p:spTgt spid="178"/>
                                        </p:tgtEl>
                                      </p:cBhvr>
                                    </p:animEffect>
                                  </p:childTnLst>
                                </p:cTn>
                              </p:par>
                              <p:par>
                                <p:cTn id="200" presetID="22" presetClass="entr" presetSubtype="4" fill="hold" nodeType="withEffect">
                                  <p:stCondLst>
                                    <p:cond delay="0"/>
                                  </p:stCondLst>
                                  <p:childTnLst>
                                    <p:set>
                                      <p:cBhvr>
                                        <p:cTn id="201" dur="1" fill="hold">
                                          <p:stCondLst>
                                            <p:cond delay="0"/>
                                          </p:stCondLst>
                                        </p:cTn>
                                        <p:tgtEl>
                                          <p:spTgt spid="176"/>
                                        </p:tgtEl>
                                        <p:attrNameLst>
                                          <p:attrName>style.visibility</p:attrName>
                                        </p:attrNameLst>
                                      </p:cBhvr>
                                      <p:to>
                                        <p:strVal val="visible"/>
                                      </p:to>
                                    </p:set>
                                    <p:animEffect transition="in" filter="wipe(down)">
                                      <p:cBhvr>
                                        <p:cTn id="202" dur="500"/>
                                        <p:tgtEl>
                                          <p:spTgt spid="176"/>
                                        </p:tgtEl>
                                      </p:cBhvr>
                                    </p:animEffect>
                                  </p:childTnLst>
                                </p:cTn>
                              </p:par>
                              <p:par>
                                <p:cTn id="203" presetID="22" presetClass="entr" presetSubtype="4" fill="hold" nodeType="withEffect">
                                  <p:stCondLst>
                                    <p:cond delay="0"/>
                                  </p:stCondLst>
                                  <p:childTnLst>
                                    <p:set>
                                      <p:cBhvr>
                                        <p:cTn id="204" dur="1" fill="hold">
                                          <p:stCondLst>
                                            <p:cond delay="0"/>
                                          </p:stCondLst>
                                        </p:cTn>
                                        <p:tgtEl>
                                          <p:spTgt spid="179"/>
                                        </p:tgtEl>
                                        <p:attrNameLst>
                                          <p:attrName>style.visibility</p:attrName>
                                        </p:attrNameLst>
                                      </p:cBhvr>
                                      <p:to>
                                        <p:strVal val="visible"/>
                                      </p:to>
                                    </p:set>
                                    <p:animEffect transition="in" filter="wipe(down)">
                                      <p:cBhvr>
                                        <p:cTn id="205" dur="500"/>
                                        <p:tgtEl>
                                          <p:spTgt spid="179"/>
                                        </p:tgtEl>
                                      </p:cBhvr>
                                    </p:animEffect>
                                  </p:childTnLst>
                                </p:cTn>
                              </p:par>
                              <p:par>
                                <p:cTn id="206" presetID="22" presetClass="entr" presetSubtype="4" fill="hold" nodeType="withEffect">
                                  <p:stCondLst>
                                    <p:cond delay="0"/>
                                  </p:stCondLst>
                                  <p:childTnLst>
                                    <p:set>
                                      <p:cBhvr>
                                        <p:cTn id="207" dur="1" fill="hold">
                                          <p:stCondLst>
                                            <p:cond delay="0"/>
                                          </p:stCondLst>
                                        </p:cTn>
                                        <p:tgtEl>
                                          <p:spTgt spid="181"/>
                                        </p:tgtEl>
                                        <p:attrNameLst>
                                          <p:attrName>style.visibility</p:attrName>
                                        </p:attrNameLst>
                                      </p:cBhvr>
                                      <p:to>
                                        <p:strVal val="visible"/>
                                      </p:to>
                                    </p:set>
                                    <p:animEffect transition="in" filter="wipe(down)">
                                      <p:cBhvr>
                                        <p:cTn id="208" dur="500"/>
                                        <p:tgtEl>
                                          <p:spTgt spid="181"/>
                                        </p:tgtEl>
                                      </p:cBhvr>
                                    </p:animEffect>
                                  </p:childTnLst>
                                </p:cTn>
                              </p:par>
                              <p:par>
                                <p:cTn id="209" presetID="22" presetClass="entr" presetSubtype="4" fill="hold" nodeType="withEffect">
                                  <p:stCondLst>
                                    <p:cond delay="0"/>
                                  </p:stCondLst>
                                  <p:childTnLst>
                                    <p:set>
                                      <p:cBhvr>
                                        <p:cTn id="210" dur="1" fill="hold">
                                          <p:stCondLst>
                                            <p:cond delay="0"/>
                                          </p:stCondLst>
                                        </p:cTn>
                                        <p:tgtEl>
                                          <p:spTgt spid="182"/>
                                        </p:tgtEl>
                                        <p:attrNameLst>
                                          <p:attrName>style.visibility</p:attrName>
                                        </p:attrNameLst>
                                      </p:cBhvr>
                                      <p:to>
                                        <p:strVal val="visible"/>
                                      </p:to>
                                    </p:set>
                                    <p:animEffect transition="in" filter="wipe(down)">
                                      <p:cBhvr>
                                        <p:cTn id="211" dur="500"/>
                                        <p:tgtEl>
                                          <p:spTgt spid="182"/>
                                        </p:tgtEl>
                                      </p:cBhvr>
                                    </p:animEffect>
                                  </p:childTnLst>
                                </p:cTn>
                              </p:par>
                              <p:par>
                                <p:cTn id="212" presetID="22" presetClass="entr" presetSubtype="4" fill="hold" nodeType="withEffect">
                                  <p:stCondLst>
                                    <p:cond delay="0"/>
                                  </p:stCondLst>
                                  <p:childTnLst>
                                    <p:set>
                                      <p:cBhvr>
                                        <p:cTn id="213" dur="1" fill="hold">
                                          <p:stCondLst>
                                            <p:cond delay="0"/>
                                          </p:stCondLst>
                                        </p:cTn>
                                        <p:tgtEl>
                                          <p:spTgt spid="175"/>
                                        </p:tgtEl>
                                        <p:attrNameLst>
                                          <p:attrName>style.visibility</p:attrName>
                                        </p:attrNameLst>
                                      </p:cBhvr>
                                      <p:to>
                                        <p:strVal val="visible"/>
                                      </p:to>
                                    </p:set>
                                    <p:animEffect transition="in" filter="wipe(down)">
                                      <p:cBhvr>
                                        <p:cTn id="214" dur="500"/>
                                        <p:tgtEl>
                                          <p:spTgt spid="175"/>
                                        </p:tgtEl>
                                      </p:cBhvr>
                                    </p:animEffect>
                                  </p:childTnLst>
                                </p:cTn>
                              </p:par>
                              <p:par>
                                <p:cTn id="215" presetID="22" presetClass="entr" presetSubtype="4" fill="hold" nodeType="withEffect">
                                  <p:stCondLst>
                                    <p:cond delay="0"/>
                                  </p:stCondLst>
                                  <p:childTnLst>
                                    <p:set>
                                      <p:cBhvr>
                                        <p:cTn id="216" dur="1" fill="hold">
                                          <p:stCondLst>
                                            <p:cond delay="0"/>
                                          </p:stCondLst>
                                        </p:cTn>
                                        <p:tgtEl>
                                          <p:spTgt spid="180"/>
                                        </p:tgtEl>
                                        <p:attrNameLst>
                                          <p:attrName>style.visibility</p:attrName>
                                        </p:attrNameLst>
                                      </p:cBhvr>
                                      <p:to>
                                        <p:strVal val="visible"/>
                                      </p:to>
                                    </p:set>
                                    <p:animEffect transition="in" filter="wipe(down)">
                                      <p:cBhvr>
                                        <p:cTn id="217" dur="500"/>
                                        <p:tgtEl>
                                          <p:spTgt spid="180"/>
                                        </p:tgtEl>
                                      </p:cBhvr>
                                    </p:animEffect>
                                  </p:childTnLst>
                                </p:cTn>
                              </p:par>
                              <p:par>
                                <p:cTn id="218" presetID="22" presetClass="entr" presetSubtype="4" fill="hold" nodeType="withEffect">
                                  <p:stCondLst>
                                    <p:cond delay="0"/>
                                  </p:stCondLst>
                                  <p:childTnLst>
                                    <p:set>
                                      <p:cBhvr>
                                        <p:cTn id="219" dur="1" fill="hold">
                                          <p:stCondLst>
                                            <p:cond delay="0"/>
                                          </p:stCondLst>
                                        </p:cTn>
                                        <p:tgtEl>
                                          <p:spTgt spid="172"/>
                                        </p:tgtEl>
                                        <p:attrNameLst>
                                          <p:attrName>style.visibility</p:attrName>
                                        </p:attrNameLst>
                                      </p:cBhvr>
                                      <p:to>
                                        <p:strVal val="visible"/>
                                      </p:to>
                                    </p:set>
                                    <p:animEffect transition="in" filter="wipe(down)">
                                      <p:cBhvr>
                                        <p:cTn id="220" dur="500"/>
                                        <p:tgtEl>
                                          <p:spTgt spid="172"/>
                                        </p:tgtEl>
                                      </p:cBhvr>
                                    </p:animEffect>
                                  </p:childTnLst>
                                </p:cTn>
                              </p:par>
                              <p:par>
                                <p:cTn id="221" presetID="22" presetClass="entr" presetSubtype="4" fill="hold" nodeType="withEffect">
                                  <p:stCondLst>
                                    <p:cond delay="0"/>
                                  </p:stCondLst>
                                  <p:childTnLst>
                                    <p:set>
                                      <p:cBhvr>
                                        <p:cTn id="222" dur="1" fill="hold">
                                          <p:stCondLst>
                                            <p:cond delay="0"/>
                                          </p:stCondLst>
                                        </p:cTn>
                                        <p:tgtEl>
                                          <p:spTgt spid="183"/>
                                        </p:tgtEl>
                                        <p:attrNameLst>
                                          <p:attrName>style.visibility</p:attrName>
                                        </p:attrNameLst>
                                      </p:cBhvr>
                                      <p:to>
                                        <p:strVal val="visible"/>
                                      </p:to>
                                    </p:set>
                                    <p:animEffect transition="in" filter="wipe(down)">
                                      <p:cBhvr>
                                        <p:cTn id="223" dur="500"/>
                                        <p:tgtEl>
                                          <p:spTgt spid="183"/>
                                        </p:tgtEl>
                                      </p:cBhvr>
                                    </p:animEffect>
                                  </p:childTnLst>
                                </p:cTn>
                              </p:par>
                              <p:par>
                                <p:cTn id="224" presetID="22" presetClass="entr" presetSubtype="4" fill="hold" nodeType="withEffect">
                                  <p:stCondLst>
                                    <p:cond delay="0"/>
                                  </p:stCondLst>
                                  <p:childTnLst>
                                    <p:set>
                                      <p:cBhvr>
                                        <p:cTn id="225" dur="1" fill="hold">
                                          <p:stCondLst>
                                            <p:cond delay="0"/>
                                          </p:stCondLst>
                                        </p:cTn>
                                        <p:tgtEl>
                                          <p:spTgt spid="184"/>
                                        </p:tgtEl>
                                        <p:attrNameLst>
                                          <p:attrName>style.visibility</p:attrName>
                                        </p:attrNameLst>
                                      </p:cBhvr>
                                      <p:to>
                                        <p:strVal val="visible"/>
                                      </p:to>
                                    </p:set>
                                    <p:animEffect transition="in" filter="wipe(down)">
                                      <p:cBhvr>
                                        <p:cTn id="226" dur="500"/>
                                        <p:tgtEl>
                                          <p:spTgt spid="184"/>
                                        </p:tgtEl>
                                      </p:cBhvr>
                                    </p:animEffect>
                                  </p:childTnLst>
                                </p:cTn>
                              </p:par>
                              <p:par>
                                <p:cTn id="227" presetID="22" presetClass="entr" presetSubtype="4" fill="hold" nodeType="withEffect">
                                  <p:stCondLst>
                                    <p:cond delay="0"/>
                                  </p:stCondLst>
                                  <p:childTnLst>
                                    <p:set>
                                      <p:cBhvr>
                                        <p:cTn id="228" dur="1" fill="hold">
                                          <p:stCondLst>
                                            <p:cond delay="0"/>
                                          </p:stCondLst>
                                        </p:cTn>
                                        <p:tgtEl>
                                          <p:spTgt spid="173"/>
                                        </p:tgtEl>
                                        <p:attrNameLst>
                                          <p:attrName>style.visibility</p:attrName>
                                        </p:attrNameLst>
                                      </p:cBhvr>
                                      <p:to>
                                        <p:strVal val="visible"/>
                                      </p:to>
                                    </p:set>
                                    <p:animEffect transition="in" filter="wipe(down)">
                                      <p:cBhvr>
                                        <p:cTn id="229" dur="500"/>
                                        <p:tgtEl>
                                          <p:spTgt spid="173"/>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402"/>
                                        </p:tgtEl>
                                        <p:attrNameLst>
                                          <p:attrName>style.visibility</p:attrName>
                                        </p:attrNameLst>
                                      </p:cBhvr>
                                      <p:to>
                                        <p:strVal val="visible"/>
                                      </p:to>
                                    </p:set>
                                    <p:animEffect transition="in" filter="wipe(down)">
                                      <p:cBhvr>
                                        <p:cTn id="232" dur="500"/>
                                        <p:tgtEl>
                                          <p:spTgt spid="402"/>
                                        </p:tgtEl>
                                      </p:cBhvr>
                                    </p:animEffect>
                                  </p:childTnLst>
                                </p:cTn>
                              </p:par>
                              <p:par>
                                <p:cTn id="233" presetID="22" presetClass="entr" presetSubtype="4" fill="hold" nodeType="withEffect">
                                  <p:stCondLst>
                                    <p:cond delay="0"/>
                                  </p:stCondLst>
                                  <p:childTnLst>
                                    <p:set>
                                      <p:cBhvr>
                                        <p:cTn id="234" dur="1" fill="hold">
                                          <p:stCondLst>
                                            <p:cond delay="0"/>
                                          </p:stCondLst>
                                        </p:cTn>
                                        <p:tgtEl>
                                          <p:spTgt spid="318"/>
                                        </p:tgtEl>
                                        <p:attrNameLst>
                                          <p:attrName>style.visibility</p:attrName>
                                        </p:attrNameLst>
                                      </p:cBhvr>
                                      <p:to>
                                        <p:strVal val="visible"/>
                                      </p:to>
                                    </p:set>
                                    <p:animEffect transition="in" filter="wipe(down)">
                                      <p:cBhvr>
                                        <p:cTn id="235" dur="500"/>
                                        <p:tgtEl>
                                          <p:spTgt spid="318"/>
                                        </p:tgtEl>
                                      </p:cBhvr>
                                    </p:animEffect>
                                  </p:childTnLst>
                                </p:cTn>
                              </p:par>
                              <p:par>
                                <p:cTn id="236" presetID="22" presetClass="entr" presetSubtype="4" fill="hold" nodeType="withEffect">
                                  <p:stCondLst>
                                    <p:cond delay="0"/>
                                  </p:stCondLst>
                                  <p:childTnLst>
                                    <p:set>
                                      <p:cBhvr>
                                        <p:cTn id="237" dur="1" fill="hold">
                                          <p:stCondLst>
                                            <p:cond delay="0"/>
                                          </p:stCondLst>
                                        </p:cTn>
                                        <p:tgtEl>
                                          <p:spTgt spid="403"/>
                                        </p:tgtEl>
                                        <p:attrNameLst>
                                          <p:attrName>style.visibility</p:attrName>
                                        </p:attrNameLst>
                                      </p:cBhvr>
                                      <p:to>
                                        <p:strVal val="visible"/>
                                      </p:to>
                                    </p:set>
                                    <p:animEffect transition="in" filter="wipe(down)">
                                      <p:cBhvr>
                                        <p:cTn id="238" dur="500"/>
                                        <p:tgtEl>
                                          <p:spTgt spid="40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nodeType="clickEffect">
                                  <p:stCondLst>
                                    <p:cond delay="0"/>
                                  </p:stCondLst>
                                  <p:childTnLst>
                                    <p:set>
                                      <p:cBhvr>
                                        <p:cTn id="242" dur="1" fill="hold">
                                          <p:stCondLst>
                                            <p:cond delay="0"/>
                                          </p:stCondLst>
                                        </p:cTn>
                                        <p:tgtEl>
                                          <p:spTgt spid="118"/>
                                        </p:tgtEl>
                                        <p:attrNameLst>
                                          <p:attrName>style.visibility</p:attrName>
                                        </p:attrNameLst>
                                      </p:cBhvr>
                                      <p:to>
                                        <p:strVal val="visible"/>
                                      </p:to>
                                    </p:set>
                                    <p:animEffect transition="in" filter="wipe(down)">
                                      <p:cBhvr>
                                        <p:cTn id="243" dur="500"/>
                                        <p:tgtEl>
                                          <p:spTgt spid="118"/>
                                        </p:tgtEl>
                                      </p:cBhvr>
                                    </p:animEffect>
                                  </p:childTnLst>
                                </p:cTn>
                              </p:par>
                              <p:par>
                                <p:cTn id="244" presetID="22" presetClass="entr" presetSubtype="4" fill="hold" nodeType="withEffect">
                                  <p:stCondLst>
                                    <p:cond delay="0"/>
                                  </p:stCondLst>
                                  <p:childTnLst>
                                    <p:set>
                                      <p:cBhvr>
                                        <p:cTn id="245" dur="1" fill="hold">
                                          <p:stCondLst>
                                            <p:cond delay="0"/>
                                          </p:stCondLst>
                                        </p:cTn>
                                        <p:tgtEl>
                                          <p:spTgt spid="155"/>
                                        </p:tgtEl>
                                        <p:attrNameLst>
                                          <p:attrName>style.visibility</p:attrName>
                                        </p:attrNameLst>
                                      </p:cBhvr>
                                      <p:to>
                                        <p:strVal val="visible"/>
                                      </p:to>
                                    </p:set>
                                    <p:animEffect transition="in" filter="wipe(down)">
                                      <p:cBhvr>
                                        <p:cTn id="246" dur="500"/>
                                        <p:tgtEl>
                                          <p:spTgt spid="155"/>
                                        </p:tgtEl>
                                      </p:cBhvr>
                                    </p:animEffect>
                                  </p:childTnLst>
                                </p:cTn>
                              </p:par>
                              <p:par>
                                <p:cTn id="247" presetID="22" presetClass="entr" presetSubtype="4" fill="hold" nodeType="withEffect">
                                  <p:stCondLst>
                                    <p:cond delay="0"/>
                                  </p:stCondLst>
                                  <p:childTnLst>
                                    <p:set>
                                      <p:cBhvr>
                                        <p:cTn id="248" dur="1" fill="hold">
                                          <p:stCondLst>
                                            <p:cond delay="0"/>
                                          </p:stCondLst>
                                        </p:cTn>
                                        <p:tgtEl>
                                          <p:spTgt spid="156"/>
                                        </p:tgtEl>
                                        <p:attrNameLst>
                                          <p:attrName>style.visibility</p:attrName>
                                        </p:attrNameLst>
                                      </p:cBhvr>
                                      <p:to>
                                        <p:strVal val="visible"/>
                                      </p:to>
                                    </p:set>
                                    <p:animEffect transition="in" filter="wipe(down)">
                                      <p:cBhvr>
                                        <p:cTn id="249" dur="500"/>
                                        <p:tgtEl>
                                          <p:spTgt spid="156"/>
                                        </p:tgtEl>
                                      </p:cBhvr>
                                    </p:animEffect>
                                  </p:childTnLst>
                                </p:cTn>
                              </p:par>
                              <p:par>
                                <p:cTn id="250" presetID="22" presetClass="entr" presetSubtype="4" fill="hold" nodeType="withEffect">
                                  <p:stCondLst>
                                    <p:cond delay="0"/>
                                  </p:stCondLst>
                                  <p:childTnLst>
                                    <p:set>
                                      <p:cBhvr>
                                        <p:cTn id="251" dur="1" fill="hold">
                                          <p:stCondLst>
                                            <p:cond delay="0"/>
                                          </p:stCondLst>
                                        </p:cTn>
                                        <p:tgtEl>
                                          <p:spTgt spid="157"/>
                                        </p:tgtEl>
                                        <p:attrNameLst>
                                          <p:attrName>style.visibility</p:attrName>
                                        </p:attrNameLst>
                                      </p:cBhvr>
                                      <p:to>
                                        <p:strVal val="visible"/>
                                      </p:to>
                                    </p:set>
                                    <p:animEffect transition="in" filter="wipe(down)">
                                      <p:cBhvr>
                                        <p:cTn id="252" dur="500"/>
                                        <p:tgtEl>
                                          <p:spTgt spid="157"/>
                                        </p:tgtEl>
                                      </p:cBhvr>
                                    </p:animEffect>
                                  </p:childTnLst>
                                </p:cTn>
                              </p:par>
                              <p:par>
                                <p:cTn id="253" presetID="22" presetClass="entr" presetSubtype="4" fill="hold" nodeType="withEffect">
                                  <p:stCondLst>
                                    <p:cond delay="0"/>
                                  </p:stCondLst>
                                  <p:childTnLst>
                                    <p:set>
                                      <p:cBhvr>
                                        <p:cTn id="254" dur="1" fill="hold">
                                          <p:stCondLst>
                                            <p:cond delay="0"/>
                                          </p:stCondLst>
                                        </p:cTn>
                                        <p:tgtEl>
                                          <p:spTgt spid="158"/>
                                        </p:tgtEl>
                                        <p:attrNameLst>
                                          <p:attrName>style.visibility</p:attrName>
                                        </p:attrNameLst>
                                      </p:cBhvr>
                                      <p:to>
                                        <p:strVal val="visible"/>
                                      </p:to>
                                    </p:set>
                                    <p:animEffect transition="in" filter="wipe(down)">
                                      <p:cBhvr>
                                        <p:cTn id="255" dur="500"/>
                                        <p:tgtEl>
                                          <p:spTgt spid="158"/>
                                        </p:tgtEl>
                                      </p:cBhvr>
                                    </p:animEffect>
                                  </p:childTnLst>
                                </p:cTn>
                              </p:par>
                              <p:par>
                                <p:cTn id="256" presetID="22" presetClass="entr" presetSubtype="4" fill="hold" nodeType="withEffect">
                                  <p:stCondLst>
                                    <p:cond delay="0"/>
                                  </p:stCondLst>
                                  <p:childTnLst>
                                    <p:set>
                                      <p:cBhvr>
                                        <p:cTn id="257" dur="1" fill="hold">
                                          <p:stCondLst>
                                            <p:cond delay="0"/>
                                          </p:stCondLst>
                                        </p:cTn>
                                        <p:tgtEl>
                                          <p:spTgt spid="159"/>
                                        </p:tgtEl>
                                        <p:attrNameLst>
                                          <p:attrName>style.visibility</p:attrName>
                                        </p:attrNameLst>
                                      </p:cBhvr>
                                      <p:to>
                                        <p:strVal val="visible"/>
                                      </p:to>
                                    </p:set>
                                    <p:animEffect transition="in" filter="wipe(down)">
                                      <p:cBhvr>
                                        <p:cTn id="258" dur="500"/>
                                        <p:tgtEl>
                                          <p:spTgt spid="159"/>
                                        </p:tgtEl>
                                      </p:cBhvr>
                                    </p:animEffect>
                                  </p:childTnLst>
                                </p:cTn>
                              </p:par>
                              <p:par>
                                <p:cTn id="259" presetID="22" presetClass="entr" presetSubtype="4" fill="hold" nodeType="withEffect">
                                  <p:stCondLst>
                                    <p:cond delay="0"/>
                                  </p:stCondLst>
                                  <p:childTnLst>
                                    <p:set>
                                      <p:cBhvr>
                                        <p:cTn id="260" dur="1" fill="hold">
                                          <p:stCondLst>
                                            <p:cond delay="0"/>
                                          </p:stCondLst>
                                        </p:cTn>
                                        <p:tgtEl>
                                          <p:spTgt spid="160"/>
                                        </p:tgtEl>
                                        <p:attrNameLst>
                                          <p:attrName>style.visibility</p:attrName>
                                        </p:attrNameLst>
                                      </p:cBhvr>
                                      <p:to>
                                        <p:strVal val="visible"/>
                                      </p:to>
                                    </p:set>
                                    <p:animEffect transition="in" filter="wipe(down)">
                                      <p:cBhvr>
                                        <p:cTn id="261" dur="500"/>
                                        <p:tgtEl>
                                          <p:spTgt spid="160"/>
                                        </p:tgtEl>
                                      </p:cBhvr>
                                    </p:animEffect>
                                  </p:childTnLst>
                                </p:cTn>
                              </p:par>
                              <p:par>
                                <p:cTn id="262" presetID="22" presetClass="entr" presetSubtype="4" fill="hold" nodeType="withEffect">
                                  <p:stCondLst>
                                    <p:cond delay="0"/>
                                  </p:stCondLst>
                                  <p:childTnLst>
                                    <p:set>
                                      <p:cBhvr>
                                        <p:cTn id="263" dur="1" fill="hold">
                                          <p:stCondLst>
                                            <p:cond delay="0"/>
                                          </p:stCondLst>
                                        </p:cTn>
                                        <p:tgtEl>
                                          <p:spTgt spid="161"/>
                                        </p:tgtEl>
                                        <p:attrNameLst>
                                          <p:attrName>style.visibility</p:attrName>
                                        </p:attrNameLst>
                                      </p:cBhvr>
                                      <p:to>
                                        <p:strVal val="visible"/>
                                      </p:to>
                                    </p:set>
                                    <p:animEffect transition="in" filter="wipe(down)">
                                      <p:cBhvr>
                                        <p:cTn id="264" dur="500"/>
                                        <p:tgtEl>
                                          <p:spTgt spid="161"/>
                                        </p:tgtEl>
                                      </p:cBhvr>
                                    </p:animEffect>
                                  </p:childTnLst>
                                </p:cTn>
                              </p:par>
                              <p:par>
                                <p:cTn id="265" presetID="22" presetClass="entr" presetSubtype="4" fill="hold" nodeType="withEffect">
                                  <p:stCondLst>
                                    <p:cond delay="0"/>
                                  </p:stCondLst>
                                  <p:childTnLst>
                                    <p:set>
                                      <p:cBhvr>
                                        <p:cTn id="266" dur="1" fill="hold">
                                          <p:stCondLst>
                                            <p:cond delay="0"/>
                                          </p:stCondLst>
                                        </p:cTn>
                                        <p:tgtEl>
                                          <p:spTgt spid="162"/>
                                        </p:tgtEl>
                                        <p:attrNameLst>
                                          <p:attrName>style.visibility</p:attrName>
                                        </p:attrNameLst>
                                      </p:cBhvr>
                                      <p:to>
                                        <p:strVal val="visible"/>
                                      </p:to>
                                    </p:set>
                                    <p:animEffect transition="in" filter="wipe(down)">
                                      <p:cBhvr>
                                        <p:cTn id="267" dur="500"/>
                                        <p:tgtEl>
                                          <p:spTgt spid="162"/>
                                        </p:tgtEl>
                                      </p:cBhvr>
                                    </p:animEffect>
                                  </p:childTnLst>
                                </p:cTn>
                              </p:par>
                              <p:par>
                                <p:cTn id="268" presetID="22" presetClass="entr" presetSubtype="4" fill="hold" nodeType="withEffect">
                                  <p:stCondLst>
                                    <p:cond delay="0"/>
                                  </p:stCondLst>
                                  <p:childTnLst>
                                    <p:set>
                                      <p:cBhvr>
                                        <p:cTn id="269" dur="1" fill="hold">
                                          <p:stCondLst>
                                            <p:cond delay="0"/>
                                          </p:stCondLst>
                                        </p:cTn>
                                        <p:tgtEl>
                                          <p:spTgt spid="164"/>
                                        </p:tgtEl>
                                        <p:attrNameLst>
                                          <p:attrName>style.visibility</p:attrName>
                                        </p:attrNameLst>
                                      </p:cBhvr>
                                      <p:to>
                                        <p:strVal val="visible"/>
                                      </p:to>
                                    </p:set>
                                    <p:animEffect transition="in" filter="wipe(down)">
                                      <p:cBhvr>
                                        <p:cTn id="270" dur="500"/>
                                        <p:tgtEl>
                                          <p:spTgt spid="164"/>
                                        </p:tgtEl>
                                      </p:cBhvr>
                                    </p:animEffect>
                                  </p:childTnLst>
                                </p:cTn>
                              </p:par>
                              <p:par>
                                <p:cTn id="271" presetID="22" presetClass="entr" presetSubtype="4" fill="hold" nodeType="withEffect">
                                  <p:stCondLst>
                                    <p:cond delay="0"/>
                                  </p:stCondLst>
                                  <p:childTnLst>
                                    <p:set>
                                      <p:cBhvr>
                                        <p:cTn id="272" dur="1" fill="hold">
                                          <p:stCondLst>
                                            <p:cond delay="0"/>
                                          </p:stCondLst>
                                        </p:cTn>
                                        <p:tgtEl>
                                          <p:spTgt spid="165"/>
                                        </p:tgtEl>
                                        <p:attrNameLst>
                                          <p:attrName>style.visibility</p:attrName>
                                        </p:attrNameLst>
                                      </p:cBhvr>
                                      <p:to>
                                        <p:strVal val="visible"/>
                                      </p:to>
                                    </p:set>
                                    <p:animEffect transition="in" filter="wipe(down)">
                                      <p:cBhvr>
                                        <p:cTn id="273" dur="500"/>
                                        <p:tgtEl>
                                          <p:spTgt spid="165"/>
                                        </p:tgtEl>
                                      </p:cBhvr>
                                    </p:animEffect>
                                  </p:childTnLst>
                                </p:cTn>
                              </p:par>
                              <p:par>
                                <p:cTn id="274" presetID="22" presetClass="entr" presetSubtype="4" fill="hold" nodeType="withEffect">
                                  <p:stCondLst>
                                    <p:cond delay="0"/>
                                  </p:stCondLst>
                                  <p:childTnLst>
                                    <p:set>
                                      <p:cBhvr>
                                        <p:cTn id="275" dur="1" fill="hold">
                                          <p:stCondLst>
                                            <p:cond delay="0"/>
                                          </p:stCondLst>
                                        </p:cTn>
                                        <p:tgtEl>
                                          <p:spTgt spid="166"/>
                                        </p:tgtEl>
                                        <p:attrNameLst>
                                          <p:attrName>style.visibility</p:attrName>
                                        </p:attrNameLst>
                                      </p:cBhvr>
                                      <p:to>
                                        <p:strVal val="visible"/>
                                      </p:to>
                                    </p:set>
                                    <p:animEffect transition="in" filter="wipe(down)">
                                      <p:cBhvr>
                                        <p:cTn id="276" dur="500"/>
                                        <p:tgtEl>
                                          <p:spTgt spid="166"/>
                                        </p:tgtEl>
                                      </p:cBhvr>
                                    </p:animEffect>
                                  </p:childTnLst>
                                </p:cTn>
                              </p:par>
                              <p:par>
                                <p:cTn id="277" presetID="22" presetClass="entr" presetSubtype="4" fill="hold" nodeType="withEffect">
                                  <p:stCondLst>
                                    <p:cond delay="0"/>
                                  </p:stCondLst>
                                  <p:childTnLst>
                                    <p:set>
                                      <p:cBhvr>
                                        <p:cTn id="278" dur="1" fill="hold">
                                          <p:stCondLst>
                                            <p:cond delay="0"/>
                                          </p:stCondLst>
                                        </p:cTn>
                                        <p:tgtEl>
                                          <p:spTgt spid="167"/>
                                        </p:tgtEl>
                                        <p:attrNameLst>
                                          <p:attrName>style.visibility</p:attrName>
                                        </p:attrNameLst>
                                      </p:cBhvr>
                                      <p:to>
                                        <p:strVal val="visible"/>
                                      </p:to>
                                    </p:set>
                                    <p:animEffect transition="in" filter="wipe(down)">
                                      <p:cBhvr>
                                        <p:cTn id="279" dur="500"/>
                                        <p:tgtEl>
                                          <p:spTgt spid="167"/>
                                        </p:tgtEl>
                                      </p:cBhvr>
                                    </p:animEffect>
                                  </p:childTnLst>
                                </p:cTn>
                              </p:par>
                              <p:par>
                                <p:cTn id="280" presetID="22" presetClass="entr" presetSubtype="4" fill="hold" nodeType="withEffect">
                                  <p:stCondLst>
                                    <p:cond delay="0"/>
                                  </p:stCondLst>
                                  <p:childTnLst>
                                    <p:set>
                                      <p:cBhvr>
                                        <p:cTn id="281" dur="1" fill="hold">
                                          <p:stCondLst>
                                            <p:cond delay="0"/>
                                          </p:stCondLst>
                                        </p:cTn>
                                        <p:tgtEl>
                                          <p:spTgt spid="169"/>
                                        </p:tgtEl>
                                        <p:attrNameLst>
                                          <p:attrName>style.visibility</p:attrName>
                                        </p:attrNameLst>
                                      </p:cBhvr>
                                      <p:to>
                                        <p:strVal val="visible"/>
                                      </p:to>
                                    </p:set>
                                    <p:animEffect transition="in" filter="wipe(down)">
                                      <p:cBhvr>
                                        <p:cTn id="282" dur="500"/>
                                        <p:tgtEl>
                                          <p:spTgt spid="169"/>
                                        </p:tgtEl>
                                      </p:cBhvr>
                                    </p:animEffect>
                                  </p:childTnLst>
                                </p:cTn>
                              </p:par>
                              <p:par>
                                <p:cTn id="283" presetID="22" presetClass="entr" presetSubtype="4" fill="hold" nodeType="withEffect">
                                  <p:stCondLst>
                                    <p:cond delay="0"/>
                                  </p:stCondLst>
                                  <p:childTnLst>
                                    <p:set>
                                      <p:cBhvr>
                                        <p:cTn id="284" dur="1" fill="hold">
                                          <p:stCondLst>
                                            <p:cond delay="0"/>
                                          </p:stCondLst>
                                        </p:cTn>
                                        <p:tgtEl>
                                          <p:spTgt spid="171"/>
                                        </p:tgtEl>
                                        <p:attrNameLst>
                                          <p:attrName>style.visibility</p:attrName>
                                        </p:attrNameLst>
                                      </p:cBhvr>
                                      <p:to>
                                        <p:strVal val="visible"/>
                                      </p:to>
                                    </p:set>
                                    <p:animEffect transition="in" filter="wipe(down)">
                                      <p:cBhvr>
                                        <p:cTn id="285" dur="500"/>
                                        <p:tgtEl>
                                          <p:spTgt spid="171"/>
                                        </p:tgtEl>
                                      </p:cBhvr>
                                    </p:animEffect>
                                  </p:childTnLst>
                                </p:cTn>
                              </p:par>
                              <p:par>
                                <p:cTn id="286" presetID="22" presetClass="entr" presetSubtype="4" fill="hold" nodeType="withEffect">
                                  <p:stCondLst>
                                    <p:cond delay="0"/>
                                  </p:stCondLst>
                                  <p:childTnLst>
                                    <p:set>
                                      <p:cBhvr>
                                        <p:cTn id="287" dur="1" fill="hold">
                                          <p:stCondLst>
                                            <p:cond delay="0"/>
                                          </p:stCondLst>
                                        </p:cTn>
                                        <p:tgtEl>
                                          <p:spTgt spid="185"/>
                                        </p:tgtEl>
                                        <p:attrNameLst>
                                          <p:attrName>style.visibility</p:attrName>
                                        </p:attrNameLst>
                                      </p:cBhvr>
                                      <p:to>
                                        <p:strVal val="visible"/>
                                      </p:to>
                                    </p:set>
                                    <p:animEffect transition="in" filter="wipe(down)">
                                      <p:cBhvr>
                                        <p:cTn id="288" dur="500"/>
                                        <p:tgtEl>
                                          <p:spTgt spid="185"/>
                                        </p:tgtEl>
                                      </p:cBhvr>
                                    </p:animEffect>
                                  </p:childTnLst>
                                </p:cTn>
                              </p:par>
                              <p:par>
                                <p:cTn id="289" presetID="22" presetClass="entr" presetSubtype="4" fill="hold" nodeType="withEffect">
                                  <p:stCondLst>
                                    <p:cond delay="0"/>
                                  </p:stCondLst>
                                  <p:childTnLst>
                                    <p:set>
                                      <p:cBhvr>
                                        <p:cTn id="290" dur="1" fill="hold">
                                          <p:stCondLst>
                                            <p:cond delay="0"/>
                                          </p:stCondLst>
                                        </p:cTn>
                                        <p:tgtEl>
                                          <p:spTgt spid="200"/>
                                        </p:tgtEl>
                                        <p:attrNameLst>
                                          <p:attrName>style.visibility</p:attrName>
                                        </p:attrNameLst>
                                      </p:cBhvr>
                                      <p:to>
                                        <p:strVal val="visible"/>
                                      </p:to>
                                    </p:set>
                                    <p:animEffect transition="in" filter="wipe(down)">
                                      <p:cBhvr>
                                        <p:cTn id="291" dur="500"/>
                                        <p:tgtEl>
                                          <p:spTgt spid="200"/>
                                        </p:tgtEl>
                                      </p:cBhvr>
                                    </p:animEffect>
                                  </p:childTnLst>
                                </p:cTn>
                              </p:par>
                              <p:par>
                                <p:cTn id="292" presetID="22" presetClass="entr" presetSubtype="4" fill="hold" nodeType="withEffect">
                                  <p:stCondLst>
                                    <p:cond delay="0"/>
                                  </p:stCondLst>
                                  <p:childTnLst>
                                    <p:set>
                                      <p:cBhvr>
                                        <p:cTn id="293" dur="1" fill="hold">
                                          <p:stCondLst>
                                            <p:cond delay="0"/>
                                          </p:stCondLst>
                                        </p:cTn>
                                        <p:tgtEl>
                                          <p:spTgt spid="202"/>
                                        </p:tgtEl>
                                        <p:attrNameLst>
                                          <p:attrName>style.visibility</p:attrName>
                                        </p:attrNameLst>
                                      </p:cBhvr>
                                      <p:to>
                                        <p:strVal val="visible"/>
                                      </p:to>
                                    </p:set>
                                    <p:animEffect transition="in" filter="wipe(down)">
                                      <p:cBhvr>
                                        <p:cTn id="294" dur="500"/>
                                        <p:tgtEl>
                                          <p:spTgt spid="202"/>
                                        </p:tgtEl>
                                      </p:cBhvr>
                                    </p:animEffect>
                                  </p:childTnLst>
                                </p:cTn>
                              </p:par>
                              <p:par>
                                <p:cTn id="295" presetID="22" presetClass="entr" presetSubtype="4" fill="hold" nodeType="withEffect">
                                  <p:stCondLst>
                                    <p:cond delay="0"/>
                                  </p:stCondLst>
                                  <p:childTnLst>
                                    <p:set>
                                      <p:cBhvr>
                                        <p:cTn id="296" dur="1" fill="hold">
                                          <p:stCondLst>
                                            <p:cond delay="0"/>
                                          </p:stCondLst>
                                        </p:cTn>
                                        <p:tgtEl>
                                          <p:spTgt spid="206"/>
                                        </p:tgtEl>
                                        <p:attrNameLst>
                                          <p:attrName>style.visibility</p:attrName>
                                        </p:attrNameLst>
                                      </p:cBhvr>
                                      <p:to>
                                        <p:strVal val="visible"/>
                                      </p:to>
                                    </p:set>
                                    <p:animEffect transition="in" filter="wipe(down)">
                                      <p:cBhvr>
                                        <p:cTn id="297" dur="500"/>
                                        <p:tgtEl>
                                          <p:spTgt spid="206"/>
                                        </p:tgtEl>
                                      </p:cBhvr>
                                    </p:animEffect>
                                  </p:childTnLst>
                                </p:cTn>
                              </p:par>
                              <p:par>
                                <p:cTn id="298" presetID="22" presetClass="entr" presetSubtype="4" fill="hold" nodeType="withEffect">
                                  <p:stCondLst>
                                    <p:cond delay="0"/>
                                  </p:stCondLst>
                                  <p:childTnLst>
                                    <p:set>
                                      <p:cBhvr>
                                        <p:cTn id="299" dur="1" fill="hold">
                                          <p:stCondLst>
                                            <p:cond delay="0"/>
                                          </p:stCondLst>
                                        </p:cTn>
                                        <p:tgtEl>
                                          <p:spTgt spid="256"/>
                                        </p:tgtEl>
                                        <p:attrNameLst>
                                          <p:attrName>style.visibility</p:attrName>
                                        </p:attrNameLst>
                                      </p:cBhvr>
                                      <p:to>
                                        <p:strVal val="visible"/>
                                      </p:to>
                                    </p:set>
                                    <p:animEffect transition="in" filter="wipe(down)">
                                      <p:cBhvr>
                                        <p:cTn id="300" dur="500"/>
                                        <p:tgtEl>
                                          <p:spTgt spid="256"/>
                                        </p:tgtEl>
                                      </p:cBhvr>
                                    </p:animEffect>
                                  </p:childTnLst>
                                </p:cTn>
                              </p:par>
                              <p:par>
                                <p:cTn id="301" presetID="22" presetClass="entr" presetSubtype="4" fill="hold" nodeType="withEffect">
                                  <p:stCondLst>
                                    <p:cond delay="0"/>
                                  </p:stCondLst>
                                  <p:childTnLst>
                                    <p:set>
                                      <p:cBhvr>
                                        <p:cTn id="302" dur="1" fill="hold">
                                          <p:stCondLst>
                                            <p:cond delay="0"/>
                                          </p:stCondLst>
                                        </p:cTn>
                                        <p:tgtEl>
                                          <p:spTgt spid="314"/>
                                        </p:tgtEl>
                                        <p:attrNameLst>
                                          <p:attrName>style.visibility</p:attrName>
                                        </p:attrNameLst>
                                      </p:cBhvr>
                                      <p:to>
                                        <p:strVal val="visible"/>
                                      </p:to>
                                    </p:set>
                                    <p:animEffect transition="in" filter="wipe(down)">
                                      <p:cBhvr>
                                        <p:cTn id="303" dur="500"/>
                                        <p:tgtEl>
                                          <p:spTgt spid="314"/>
                                        </p:tgtEl>
                                      </p:cBhvr>
                                    </p:animEffect>
                                  </p:childTnLst>
                                </p:cTn>
                              </p:par>
                              <p:par>
                                <p:cTn id="304" presetID="22" presetClass="entr" presetSubtype="4" fill="hold" nodeType="withEffect">
                                  <p:stCondLst>
                                    <p:cond delay="0"/>
                                  </p:stCondLst>
                                  <p:childTnLst>
                                    <p:set>
                                      <p:cBhvr>
                                        <p:cTn id="305" dur="1" fill="hold">
                                          <p:stCondLst>
                                            <p:cond delay="0"/>
                                          </p:stCondLst>
                                        </p:cTn>
                                        <p:tgtEl>
                                          <p:spTgt spid="324"/>
                                        </p:tgtEl>
                                        <p:attrNameLst>
                                          <p:attrName>style.visibility</p:attrName>
                                        </p:attrNameLst>
                                      </p:cBhvr>
                                      <p:to>
                                        <p:strVal val="visible"/>
                                      </p:to>
                                    </p:set>
                                    <p:animEffect transition="in" filter="wipe(down)">
                                      <p:cBhvr>
                                        <p:cTn id="306" dur="500"/>
                                        <p:tgtEl>
                                          <p:spTgt spid="324"/>
                                        </p:tgtEl>
                                      </p:cBhvr>
                                    </p:animEffect>
                                  </p:childTnLst>
                                </p:cTn>
                              </p:par>
                              <p:par>
                                <p:cTn id="307" presetID="22" presetClass="entr" presetSubtype="4" fill="hold" nodeType="withEffect">
                                  <p:stCondLst>
                                    <p:cond delay="0"/>
                                  </p:stCondLst>
                                  <p:childTnLst>
                                    <p:set>
                                      <p:cBhvr>
                                        <p:cTn id="308" dur="1" fill="hold">
                                          <p:stCondLst>
                                            <p:cond delay="0"/>
                                          </p:stCondLst>
                                        </p:cTn>
                                        <p:tgtEl>
                                          <p:spTgt spid="326"/>
                                        </p:tgtEl>
                                        <p:attrNameLst>
                                          <p:attrName>style.visibility</p:attrName>
                                        </p:attrNameLst>
                                      </p:cBhvr>
                                      <p:to>
                                        <p:strVal val="visible"/>
                                      </p:to>
                                    </p:set>
                                    <p:animEffect transition="in" filter="wipe(down)">
                                      <p:cBhvr>
                                        <p:cTn id="309" dur="500"/>
                                        <p:tgtEl>
                                          <p:spTgt spid="326"/>
                                        </p:tgtEl>
                                      </p:cBhvr>
                                    </p:animEffect>
                                  </p:childTnLst>
                                </p:cTn>
                              </p:par>
                              <p:par>
                                <p:cTn id="310" presetID="22" presetClass="entr" presetSubtype="4" fill="hold" nodeType="withEffect">
                                  <p:stCondLst>
                                    <p:cond delay="0"/>
                                  </p:stCondLst>
                                  <p:childTnLst>
                                    <p:set>
                                      <p:cBhvr>
                                        <p:cTn id="311" dur="1" fill="hold">
                                          <p:stCondLst>
                                            <p:cond delay="0"/>
                                          </p:stCondLst>
                                        </p:cTn>
                                        <p:tgtEl>
                                          <p:spTgt spid="328"/>
                                        </p:tgtEl>
                                        <p:attrNameLst>
                                          <p:attrName>style.visibility</p:attrName>
                                        </p:attrNameLst>
                                      </p:cBhvr>
                                      <p:to>
                                        <p:strVal val="visible"/>
                                      </p:to>
                                    </p:set>
                                    <p:animEffect transition="in" filter="wipe(down)">
                                      <p:cBhvr>
                                        <p:cTn id="312" dur="500"/>
                                        <p:tgtEl>
                                          <p:spTgt spid="328"/>
                                        </p:tgtEl>
                                      </p:cBhvr>
                                    </p:animEffect>
                                  </p:childTnLst>
                                </p:cTn>
                              </p:par>
                              <p:par>
                                <p:cTn id="313" presetID="22" presetClass="entr" presetSubtype="4" fill="hold" nodeType="withEffect">
                                  <p:stCondLst>
                                    <p:cond delay="0"/>
                                  </p:stCondLst>
                                  <p:childTnLst>
                                    <p:set>
                                      <p:cBhvr>
                                        <p:cTn id="314" dur="1" fill="hold">
                                          <p:stCondLst>
                                            <p:cond delay="0"/>
                                          </p:stCondLst>
                                        </p:cTn>
                                        <p:tgtEl>
                                          <p:spTgt spid="330"/>
                                        </p:tgtEl>
                                        <p:attrNameLst>
                                          <p:attrName>style.visibility</p:attrName>
                                        </p:attrNameLst>
                                      </p:cBhvr>
                                      <p:to>
                                        <p:strVal val="visible"/>
                                      </p:to>
                                    </p:set>
                                    <p:animEffect transition="in" filter="wipe(down)">
                                      <p:cBhvr>
                                        <p:cTn id="315" dur="500"/>
                                        <p:tgtEl>
                                          <p:spTgt spid="330"/>
                                        </p:tgtEl>
                                      </p:cBhvr>
                                    </p:animEffect>
                                  </p:childTnLst>
                                </p:cTn>
                              </p:par>
                              <p:par>
                                <p:cTn id="316" presetID="22" presetClass="entr" presetSubtype="4" fill="hold" nodeType="withEffect">
                                  <p:stCondLst>
                                    <p:cond delay="0"/>
                                  </p:stCondLst>
                                  <p:childTnLst>
                                    <p:set>
                                      <p:cBhvr>
                                        <p:cTn id="317" dur="1" fill="hold">
                                          <p:stCondLst>
                                            <p:cond delay="0"/>
                                          </p:stCondLst>
                                        </p:cTn>
                                        <p:tgtEl>
                                          <p:spTgt spid="332"/>
                                        </p:tgtEl>
                                        <p:attrNameLst>
                                          <p:attrName>style.visibility</p:attrName>
                                        </p:attrNameLst>
                                      </p:cBhvr>
                                      <p:to>
                                        <p:strVal val="visible"/>
                                      </p:to>
                                    </p:set>
                                    <p:animEffect transition="in" filter="wipe(down)">
                                      <p:cBhvr>
                                        <p:cTn id="318" dur="500"/>
                                        <p:tgtEl>
                                          <p:spTgt spid="332"/>
                                        </p:tgtEl>
                                      </p:cBhvr>
                                    </p:animEffect>
                                  </p:childTnLst>
                                </p:cTn>
                              </p:par>
                              <p:par>
                                <p:cTn id="319" presetID="22" presetClass="entr" presetSubtype="4" fill="hold" nodeType="withEffect">
                                  <p:stCondLst>
                                    <p:cond delay="0"/>
                                  </p:stCondLst>
                                  <p:childTnLst>
                                    <p:set>
                                      <p:cBhvr>
                                        <p:cTn id="320" dur="1" fill="hold">
                                          <p:stCondLst>
                                            <p:cond delay="0"/>
                                          </p:stCondLst>
                                        </p:cTn>
                                        <p:tgtEl>
                                          <p:spTgt spid="334"/>
                                        </p:tgtEl>
                                        <p:attrNameLst>
                                          <p:attrName>style.visibility</p:attrName>
                                        </p:attrNameLst>
                                      </p:cBhvr>
                                      <p:to>
                                        <p:strVal val="visible"/>
                                      </p:to>
                                    </p:set>
                                    <p:animEffect transition="in" filter="wipe(down)">
                                      <p:cBhvr>
                                        <p:cTn id="321" dur="500"/>
                                        <p:tgtEl>
                                          <p:spTgt spid="334"/>
                                        </p:tgtEl>
                                      </p:cBhvr>
                                    </p:animEffect>
                                  </p:childTnLst>
                                </p:cTn>
                              </p:par>
                              <p:par>
                                <p:cTn id="322" presetID="22" presetClass="entr" presetSubtype="4" fill="hold" nodeType="withEffect">
                                  <p:stCondLst>
                                    <p:cond delay="0"/>
                                  </p:stCondLst>
                                  <p:childTnLst>
                                    <p:set>
                                      <p:cBhvr>
                                        <p:cTn id="323" dur="1" fill="hold">
                                          <p:stCondLst>
                                            <p:cond delay="0"/>
                                          </p:stCondLst>
                                        </p:cTn>
                                        <p:tgtEl>
                                          <p:spTgt spid="336"/>
                                        </p:tgtEl>
                                        <p:attrNameLst>
                                          <p:attrName>style.visibility</p:attrName>
                                        </p:attrNameLst>
                                      </p:cBhvr>
                                      <p:to>
                                        <p:strVal val="visible"/>
                                      </p:to>
                                    </p:set>
                                    <p:animEffect transition="in" filter="wipe(down)">
                                      <p:cBhvr>
                                        <p:cTn id="324" dur="500"/>
                                        <p:tgtEl>
                                          <p:spTgt spid="336"/>
                                        </p:tgtEl>
                                      </p:cBhvr>
                                    </p:animEffect>
                                  </p:childTnLst>
                                </p:cTn>
                              </p:par>
                              <p:par>
                                <p:cTn id="325" presetID="22" presetClass="entr" presetSubtype="4" fill="hold" nodeType="withEffect">
                                  <p:stCondLst>
                                    <p:cond delay="0"/>
                                  </p:stCondLst>
                                  <p:childTnLst>
                                    <p:set>
                                      <p:cBhvr>
                                        <p:cTn id="326" dur="1" fill="hold">
                                          <p:stCondLst>
                                            <p:cond delay="0"/>
                                          </p:stCondLst>
                                        </p:cTn>
                                        <p:tgtEl>
                                          <p:spTgt spid="338"/>
                                        </p:tgtEl>
                                        <p:attrNameLst>
                                          <p:attrName>style.visibility</p:attrName>
                                        </p:attrNameLst>
                                      </p:cBhvr>
                                      <p:to>
                                        <p:strVal val="visible"/>
                                      </p:to>
                                    </p:set>
                                    <p:animEffect transition="in" filter="wipe(down)">
                                      <p:cBhvr>
                                        <p:cTn id="327" dur="500"/>
                                        <p:tgtEl>
                                          <p:spTgt spid="338"/>
                                        </p:tgtEl>
                                      </p:cBhvr>
                                    </p:animEffect>
                                  </p:childTnLst>
                                </p:cTn>
                              </p:par>
                              <p:par>
                                <p:cTn id="328" presetID="22" presetClass="entr" presetSubtype="4" fill="hold" nodeType="withEffect">
                                  <p:stCondLst>
                                    <p:cond delay="0"/>
                                  </p:stCondLst>
                                  <p:childTnLst>
                                    <p:set>
                                      <p:cBhvr>
                                        <p:cTn id="329" dur="1" fill="hold">
                                          <p:stCondLst>
                                            <p:cond delay="0"/>
                                          </p:stCondLst>
                                        </p:cTn>
                                        <p:tgtEl>
                                          <p:spTgt spid="340"/>
                                        </p:tgtEl>
                                        <p:attrNameLst>
                                          <p:attrName>style.visibility</p:attrName>
                                        </p:attrNameLst>
                                      </p:cBhvr>
                                      <p:to>
                                        <p:strVal val="visible"/>
                                      </p:to>
                                    </p:set>
                                    <p:animEffect transition="in" filter="wipe(down)">
                                      <p:cBhvr>
                                        <p:cTn id="330" dur="500"/>
                                        <p:tgtEl>
                                          <p:spTgt spid="340"/>
                                        </p:tgtEl>
                                      </p:cBhvr>
                                    </p:animEffect>
                                  </p:childTnLst>
                                </p:cTn>
                              </p:par>
                              <p:par>
                                <p:cTn id="331" presetID="22" presetClass="entr" presetSubtype="4" fill="hold" nodeType="withEffect">
                                  <p:stCondLst>
                                    <p:cond delay="0"/>
                                  </p:stCondLst>
                                  <p:childTnLst>
                                    <p:set>
                                      <p:cBhvr>
                                        <p:cTn id="332" dur="1" fill="hold">
                                          <p:stCondLst>
                                            <p:cond delay="0"/>
                                          </p:stCondLst>
                                        </p:cTn>
                                        <p:tgtEl>
                                          <p:spTgt spid="342"/>
                                        </p:tgtEl>
                                        <p:attrNameLst>
                                          <p:attrName>style.visibility</p:attrName>
                                        </p:attrNameLst>
                                      </p:cBhvr>
                                      <p:to>
                                        <p:strVal val="visible"/>
                                      </p:to>
                                    </p:set>
                                    <p:animEffect transition="in" filter="wipe(down)">
                                      <p:cBhvr>
                                        <p:cTn id="333" dur="500"/>
                                        <p:tgtEl>
                                          <p:spTgt spid="342"/>
                                        </p:tgtEl>
                                      </p:cBhvr>
                                    </p:animEffect>
                                  </p:childTnLst>
                                </p:cTn>
                              </p:par>
                              <p:par>
                                <p:cTn id="334" presetID="22" presetClass="entr" presetSubtype="4" fill="hold" nodeType="withEffect">
                                  <p:stCondLst>
                                    <p:cond delay="0"/>
                                  </p:stCondLst>
                                  <p:childTnLst>
                                    <p:set>
                                      <p:cBhvr>
                                        <p:cTn id="335" dur="1" fill="hold">
                                          <p:stCondLst>
                                            <p:cond delay="0"/>
                                          </p:stCondLst>
                                        </p:cTn>
                                        <p:tgtEl>
                                          <p:spTgt spid="344"/>
                                        </p:tgtEl>
                                        <p:attrNameLst>
                                          <p:attrName>style.visibility</p:attrName>
                                        </p:attrNameLst>
                                      </p:cBhvr>
                                      <p:to>
                                        <p:strVal val="visible"/>
                                      </p:to>
                                    </p:set>
                                    <p:animEffect transition="in" filter="wipe(down)">
                                      <p:cBhvr>
                                        <p:cTn id="336" dur="500"/>
                                        <p:tgtEl>
                                          <p:spTgt spid="344"/>
                                        </p:tgtEl>
                                      </p:cBhvr>
                                    </p:animEffect>
                                  </p:childTnLst>
                                </p:cTn>
                              </p:par>
                              <p:par>
                                <p:cTn id="337" presetID="22" presetClass="entr" presetSubtype="4" fill="hold" nodeType="withEffect">
                                  <p:stCondLst>
                                    <p:cond delay="0"/>
                                  </p:stCondLst>
                                  <p:childTnLst>
                                    <p:set>
                                      <p:cBhvr>
                                        <p:cTn id="338" dur="1" fill="hold">
                                          <p:stCondLst>
                                            <p:cond delay="0"/>
                                          </p:stCondLst>
                                        </p:cTn>
                                        <p:tgtEl>
                                          <p:spTgt spid="346"/>
                                        </p:tgtEl>
                                        <p:attrNameLst>
                                          <p:attrName>style.visibility</p:attrName>
                                        </p:attrNameLst>
                                      </p:cBhvr>
                                      <p:to>
                                        <p:strVal val="visible"/>
                                      </p:to>
                                    </p:set>
                                    <p:animEffect transition="in" filter="wipe(down)">
                                      <p:cBhvr>
                                        <p:cTn id="339" dur="500"/>
                                        <p:tgtEl>
                                          <p:spTgt spid="346"/>
                                        </p:tgtEl>
                                      </p:cBhvr>
                                    </p:animEffect>
                                  </p:childTnLst>
                                </p:cTn>
                              </p:par>
                              <p:par>
                                <p:cTn id="340" presetID="22" presetClass="entr" presetSubtype="4" fill="hold" nodeType="withEffect">
                                  <p:stCondLst>
                                    <p:cond delay="0"/>
                                  </p:stCondLst>
                                  <p:childTnLst>
                                    <p:set>
                                      <p:cBhvr>
                                        <p:cTn id="341" dur="1" fill="hold">
                                          <p:stCondLst>
                                            <p:cond delay="0"/>
                                          </p:stCondLst>
                                        </p:cTn>
                                        <p:tgtEl>
                                          <p:spTgt spid="348"/>
                                        </p:tgtEl>
                                        <p:attrNameLst>
                                          <p:attrName>style.visibility</p:attrName>
                                        </p:attrNameLst>
                                      </p:cBhvr>
                                      <p:to>
                                        <p:strVal val="visible"/>
                                      </p:to>
                                    </p:set>
                                    <p:animEffect transition="in" filter="wipe(down)">
                                      <p:cBhvr>
                                        <p:cTn id="342" dur="500"/>
                                        <p:tgtEl>
                                          <p:spTgt spid="348"/>
                                        </p:tgtEl>
                                      </p:cBhvr>
                                    </p:animEffect>
                                  </p:childTnLst>
                                </p:cTn>
                              </p:par>
                              <p:par>
                                <p:cTn id="343" presetID="22" presetClass="entr" presetSubtype="4" fill="hold" nodeType="withEffect">
                                  <p:stCondLst>
                                    <p:cond delay="0"/>
                                  </p:stCondLst>
                                  <p:childTnLst>
                                    <p:set>
                                      <p:cBhvr>
                                        <p:cTn id="344" dur="1" fill="hold">
                                          <p:stCondLst>
                                            <p:cond delay="0"/>
                                          </p:stCondLst>
                                        </p:cTn>
                                        <p:tgtEl>
                                          <p:spTgt spid="350"/>
                                        </p:tgtEl>
                                        <p:attrNameLst>
                                          <p:attrName>style.visibility</p:attrName>
                                        </p:attrNameLst>
                                      </p:cBhvr>
                                      <p:to>
                                        <p:strVal val="visible"/>
                                      </p:to>
                                    </p:set>
                                    <p:animEffect transition="in" filter="wipe(down)">
                                      <p:cBhvr>
                                        <p:cTn id="345" dur="500"/>
                                        <p:tgtEl>
                                          <p:spTgt spid="350"/>
                                        </p:tgtEl>
                                      </p:cBhvr>
                                    </p:animEffect>
                                  </p:childTnLst>
                                </p:cTn>
                              </p:par>
                              <p:par>
                                <p:cTn id="346" presetID="22" presetClass="entr" presetSubtype="4" fill="hold" nodeType="withEffect">
                                  <p:stCondLst>
                                    <p:cond delay="0"/>
                                  </p:stCondLst>
                                  <p:childTnLst>
                                    <p:set>
                                      <p:cBhvr>
                                        <p:cTn id="347" dur="1" fill="hold">
                                          <p:stCondLst>
                                            <p:cond delay="0"/>
                                          </p:stCondLst>
                                        </p:cTn>
                                        <p:tgtEl>
                                          <p:spTgt spid="352"/>
                                        </p:tgtEl>
                                        <p:attrNameLst>
                                          <p:attrName>style.visibility</p:attrName>
                                        </p:attrNameLst>
                                      </p:cBhvr>
                                      <p:to>
                                        <p:strVal val="visible"/>
                                      </p:to>
                                    </p:set>
                                    <p:animEffect transition="in" filter="wipe(down)">
                                      <p:cBhvr>
                                        <p:cTn id="348" dur="500"/>
                                        <p:tgtEl>
                                          <p:spTgt spid="352"/>
                                        </p:tgtEl>
                                      </p:cBhvr>
                                    </p:animEffect>
                                  </p:childTnLst>
                                </p:cTn>
                              </p:par>
                              <p:par>
                                <p:cTn id="349" presetID="22" presetClass="entr" presetSubtype="4" fill="hold" nodeType="withEffect">
                                  <p:stCondLst>
                                    <p:cond delay="0"/>
                                  </p:stCondLst>
                                  <p:childTnLst>
                                    <p:set>
                                      <p:cBhvr>
                                        <p:cTn id="350" dur="1" fill="hold">
                                          <p:stCondLst>
                                            <p:cond delay="0"/>
                                          </p:stCondLst>
                                        </p:cTn>
                                        <p:tgtEl>
                                          <p:spTgt spid="354"/>
                                        </p:tgtEl>
                                        <p:attrNameLst>
                                          <p:attrName>style.visibility</p:attrName>
                                        </p:attrNameLst>
                                      </p:cBhvr>
                                      <p:to>
                                        <p:strVal val="visible"/>
                                      </p:to>
                                    </p:set>
                                    <p:animEffect transition="in" filter="wipe(down)">
                                      <p:cBhvr>
                                        <p:cTn id="351" dur="500"/>
                                        <p:tgtEl>
                                          <p:spTgt spid="354"/>
                                        </p:tgtEl>
                                      </p:cBhvr>
                                    </p:animEffect>
                                  </p:childTnLst>
                                </p:cTn>
                              </p:par>
                              <p:par>
                                <p:cTn id="352" presetID="22" presetClass="entr" presetSubtype="4" fill="hold" grpId="0" nodeType="withEffect">
                                  <p:stCondLst>
                                    <p:cond delay="0"/>
                                  </p:stCondLst>
                                  <p:childTnLst>
                                    <p:set>
                                      <p:cBhvr>
                                        <p:cTn id="353" dur="1" fill="hold">
                                          <p:stCondLst>
                                            <p:cond delay="0"/>
                                          </p:stCondLst>
                                        </p:cTn>
                                        <p:tgtEl>
                                          <p:spTgt spid="356"/>
                                        </p:tgtEl>
                                        <p:attrNameLst>
                                          <p:attrName>style.visibility</p:attrName>
                                        </p:attrNameLst>
                                      </p:cBhvr>
                                      <p:to>
                                        <p:strVal val="visible"/>
                                      </p:to>
                                    </p:set>
                                    <p:animEffect transition="in" filter="wipe(down)">
                                      <p:cBhvr>
                                        <p:cTn id="354" dur="500"/>
                                        <p:tgtEl>
                                          <p:spTgt spid="356"/>
                                        </p:tgtEl>
                                      </p:cBhvr>
                                    </p:animEffect>
                                  </p:childTnLst>
                                </p:cTn>
                              </p:par>
                              <p:par>
                                <p:cTn id="355" presetID="22" presetClass="entr" presetSubtype="4" fill="hold" nodeType="withEffect">
                                  <p:stCondLst>
                                    <p:cond delay="0"/>
                                  </p:stCondLst>
                                  <p:childTnLst>
                                    <p:set>
                                      <p:cBhvr>
                                        <p:cTn id="356" dur="1" fill="hold">
                                          <p:stCondLst>
                                            <p:cond delay="0"/>
                                          </p:stCondLst>
                                        </p:cTn>
                                        <p:tgtEl>
                                          <p:spTgt spid="357"/>
                                        </p:tgtEl>
                                        <p:attrNameLst>
                                          <p:attrName>style.visibility</p:attrName>
                                        </p:attrNameLst>
                                      </p:cBhvr>
                                      <p:to>
                                        <p:strVal val="visible"/>
                                      </p:to>
                                    </p:set>
                                    <p:animEffect transition="in" filter="wipe(down)">
                                      <p:cBhvr>
                                        <p:cTn id="357" dur="500"/>
                                        <p:tgtEl>
                                          <p:spTgt spid="357"/>
                                        </p:tgtEl>
                                      </p:cBhvr>
                                    </p:animEffect>
                                  </p:childTnLst>
                                </p:cTn>
                              </p:par>
                              <p:par>
                                <p:cTn id="358" presetID="22" presetClass="entr" presetSubtype="4" fill="hold" nodeType="withEffect">
                                  <p:stCondLst>
                                    <p:cond delay="0"/>
                                  </p:stCondLst>
                                  <p:childTnLst>
                                    <p:set>
                                      <p:cBhvr>
                                        <p:cTn id="359" dur="1" fill="hold">
                                          <p:stCondLst>
                                            <p:cond delay="0"/>
                                          </p:stCondLst>
                                        </p:cTn>
                                        <p:tgtEl>
                                          <p:spTgt spid="358"/>
                                        </p:tgtEl>
                                        <p:attrNameLst>
                                          <p:attrName>style.visibility</p:attrName>
                                        </p:attrNameLst>
                                      </p:cBhvr>
                                      <p:to>
                                        <p:strVal val="visible"/>
                                      </p:to>
                                    </p:set>
                                    <p:animEffect transition="in" filter="wipe(down)">
                                      <p:cBhvr>
                                        <p:cTn id="360" dur="500"/>
                                        <p:tgtEl>
                                          <p:spTgt spid="358"/>
                                        </p:tgtEl>
                                      </p:cBhvr>
                                    </p:animEffect>
                                  </p:childTnLst>
                                </p:cTn>
                              </p:par>
                              <p:par>
                                <p:cTn id="361" presetID="22" presetClass="entr" presetSubtype="4" fill="hold" nodeType="withEffect">
                                  <p:stCondLst>
                                    <p:cond delay="0"/>
                                  </p:stCondLst>
                                  <p:childTnLst>
                                    <p:set>
                                      <p:cBhvr>
                                        <p:cTn id="362" dur="1" fill="hold">
                                          <p:stCondLst>
                                            <p:cond delay="0"/>
                                          </p:stCondLst>
                                        </p:cTn>
                                        <p:tgtEl>
                                          <p:spTgt spid="359"/>
                                        </p:tgtEl>
                                        <p:attrNameLst>
                                          <p:attrName>style.visibility</p:attrName>
                                        </p:attrNameLst>
                                      </p:cBhvr>
                                      <p:to>
                                        <p:strVal val="visible"/>
                                      </p:to>
                                    </p:set>
                                    <p:animEffect transition="in" filter="wipe(down)">
                                      <p:cBhvr>
                                        <p:cTn id="363" dur="500"/>
                                        <p:tgtEl>
                                          <p:spTgt spid="359"/>
                                        </p:tgtEl>
                                      </p:cBhvr>
                                    </p:animEffect>
                                  </p:childTnLst>
                                </p:cTn>
                              </p:par>
                              <p:par>
                                <p:cTn id="364" presetID="22" presetClass="entr" presetSubtype="4" fill="hold" nodeType="withEffect">
                                  <p:stCondLst>
                                    <p:cond delay="0"/>
                                  </p:stCondLst>
                                  <p:childTnLst>
                                    <p:set>
                                      <p:cBhvr>
                                        <p:cTn id="365" dur="1" fill="hold">
                                          <p:stCondLst>
                                            <p:cond delay="0"/>
                                          </p:stCondLst>
                                        </p:cTn>
                                        <p:tgtEl>
                                          <p:spTgt spid="360"/>
                                        </p:tgtEl>
                                        <p:attrNameLst>
                                          <p:attrName>style.visibility</p:attrName>
                                        </p:attrNameLst>
                                      </p:cBhvr>
                                      <p:to>
                                        <p:strVal val="visible"/>
                                      </p:to>
                                    </p:set>
                                    <p:animEffect transition="in" filter="wipe(down)">
                                      <p:cBhvr>
                                        <p:cTn id="366" dur="500"/>
                                        <p:tgtEl>
                                          <p:spTgt spid="360"/>
                                        </p:tgtEl>
                                      </p:cBhvr>
                                    </p:animEffect>
                                  </p:childTnLst>
                                </p:cTn>
                              </p:par>
                              <p:par>
                                <p:cTn id="367" presetID="22" presetClass="entr" presetSubtype="4" fill="hold" nodeType="withEffect">
                                  <p:stCondLst>
                                    <p:cond delay="0"/>
                                  </p:stCondLst>
                                  <p:childTnLst>
                                    <p:set>
                                      <p:cBhvr>
                                        <p:cTn id="368" dur="1" fill="hold">
                                          <p:stCondLst>
                                            <p:cond delay="0"/>
                                          </p:stCondLst>
                                        </p:cTn>
                                        <p:tgtEl>
                                          <p:spTgt spid="361"/>
                                        </p:tgtEl>
                                        <p:attrNameLst>
                                          <p:attrName>style.visibility</p:attrName>
                                        </p:attrNameLst>
                                      </p:cBhvr>
                                      <p:to>
                                        <p:strVal val="visible"/>
                                      </p:to>
                                    </p:set>
                                    <p:animEffect transition="in" filter="wipe(down)">
                                      <p:cBhvr>
                                        <p:cTn id="369" dur="500"/>
                                        <p:tgtEl>
                                          <p:spTgt spid="361"/>
                                        </p:tgtEl>
                                      </p:cBhvr>
                                    </p:animEffect>
                                  </p:childTnLst>
                                </p:cTn>
                              </p:par>
                              <p:par>
                                <p:cTn id="370" presetID="22" presetClass="entr" presetSubtype="4" fill="hold" nodeType="withEffect">
                                  <p:stCondLst>
                                    <p:cond delay="0"/>
                                  </p:stCondLst>
                                  <p:childTnLst>
                                    <p:set>
                                      <p:cBhvr>
                                        <p:cTn id="371" dur="1" fill="hold">
                                          <p:stCondLst>
                                            <p:cond delay="0"/>
                                          </p:stCondLst>
                                        </p:cTn>
                                        <p:tgtEl>
                                          <p:spTgt spid="362"/>
                                        </p:tgtEl>
                                        <p:attrNameLst>
                                          <p:attrName>style.visibility</p:attrName>
                                        </p:attrNameLst>
                                      </p:cBhvr>
                                      <p:to>
                                        <p:strVal val="visible"/>
                                      </p:to>
                                    </p:set>
                                    <p:animEffect transition="in" filter="wipe(down)">
                                      <p:cBhvr>
                                        <p:cTn id="372" dur="500"/>
                                        <p:tgtEl>
                                          <p:spTgt spid="362"/>
                                        </p:tgtEl>
                                      </p:cBhvr>
                                    </p:animEffect>
                                  </p:childTnLst>
                                </p:cTn>
                              </p:par>
                              <p:par>
                                <p:cTn id="373" presetID="22" presetClass="entr" presetSubtype="4" fill="hold" nodeType="withEffect">
                                  <p:stCondLst>
                                    <p:cond delay="0"/>
                                  </p:stCondLst>
                                  <p:childTnLst>
                                    <p:set>
                                      <p:cBhvr>
                                        <p:cTn id="374" dur="1" fill="hold">
                                          <p:stCondLst>
                                            <p:cond delay="0"/>
                                          </p:stCondLst>
                                        </p:cTn>
                                        <p:tgtEl>
                                          <p:spTgt spid="363"/>
                                        </p:tgtEl>
                                        <p:attrNameLst>
                                          <p:attrName>style.visibility</p:attrName>
                                        </p:attrNameLst>
                                      </p:cBhvr>
                                      <p:to>
                                        <p:strVal val="visible"/>
                                      </p:to>
                                    </p:set>
                                    <p:animEffect transition="in" filter="wipe(down)">
                                      <p:cBhvr>
                                        <p:cTn id="375" dur="500"/>
                                        <p:tgtEl>
                                          <p:spTgt spid="363"/>
                                        </p:tgtEl>
                                      </p:cBhvr>
                                    </p:animEffect>
                                  </p:childTnLst>
                                </p:cTn>
                              </p:par>
                              <p:par>
                                <p:cTn id="376" presetID="22" presetClass="entr" presetSubtype="4" fill="hold" nodeType="withEffect">
                                  <p:stCondLst>
                                    <p:cond delay="0"/>
                                  </p:stCondLst>
                                  <p:childTnLst>
                                    <p:set>
                                      <p:cBhvr>
                                        <p:cTn id="377" dur="1" fill="hold">
                                          <p:stCondLst>
                                            <p:cond delay="0"/>
                                          </p:stCondLst>
                                        </p:cTn>
                                        <p:tgtEl>
                                          <p:spTgt spid="364"/>
                                        </p:tgtEl>
                                        <p:attrNameLst>
                                          <p:attrName>style.visibility</p:attrName>
                                        </p:attrNameLst>
                                      </p:cBhvr>
                                      <p:to>
                                        <p:strVal val="visible"/>
                                      </p:to>
                                    </p:set>
                                    <p:animEffect transition="in" filter="wipe(down)">
                                      <p:cBhvr>
                                        <p:cTn id="378" dur="500"/>
                                        <p:tgtEl>
                                          <p:spTgt spid="364"/>
                                        </p:tgtEl>
                                      </p:cBhvr>
                                    </p:animEffect>
                                  </p:childTnLst>
                                </p:cTn>
                              </p:par>
                              <p:par>
                                <p:cTn id="379" presetID="22" presetClass="entr" presetSubtype="4" fill="hold" nodeType="withEffect">
                                  <p:stCondLst>
                                    <p:cond delay="0"/>
                                  </p:stCondLst>
                                  <p:childTnLst>
                                    <p:set>
                                      <p:cBhvr>
                                        <p:cTn id="380" dur="1" fill="hold">
                                          <p:stCondLst>
                                            <p:cond delay="0"/>
                                          </p:stCondLst>
                                        </p:cTn>
                                        <p:tgtEl>
                                          <p:spTgt spid="365"/>
                                        </p:tgtEl>
                                        <p:attrNameLst>
                                          <p:attrName>style.visibility</p:attrName>
                                        </p:attrNameLst>
                                      </p:cBhvr>
                                      <p:to>
                                        <p:strVal val="visible"/>
                                      </p:to>
                                    </p:set>
                                    <p:animEffect transition="in" filter="wipe(down)">
                                      <p:cBhvr>
                                        <p:cTn id="381" dur="500"/>
                                        <p:tgtEl>
                                          <p:spTgt spid="365"/>
                                        </p:tgtEl>
                                      </p:cBhvr>
                                    </p:animEffect>
                                  </p:childTnLst>
                                </p:cTn>
                              </p:par>
                              <p:par>
                                <p:cTn id="382" presetID="22" presetClass="entr" presetSubtype="4" fill="hold" nodeType="withEffect">
                                  <p:stCondLst>
                                    <p:cond delay="0"/>
                                  </p:stCondLst>
                                  <p:childTnLst>
                                    <p:set>
                                      <p:cBhvr>
                                        <p:cTn id="383" dur="1" fill="hold">
                                          <p:stCondLst>
                                            <p:cond delay="0"/>
                                          </p:stCondLst>
                                        </p:cTn>
                                        <p:tgtEl>
                                          <p:spTgt spid="367"/>
                                        </p:tgtEl>
                                        <p:attrNameLst>
                                          <p:attrName>style.visibility</p:attrName>
                                        </p:attrNameLst>
                                      </p:cBhvr>
                                      <p:to>
                                        <p:strVal val="visible"/>
                                      </p:to>
                                    </p:set>
                                    <p:animEffect transition="in" filter="wipe(down)">
                                      <p:cBhvr>
                                        <p:cTn id="384" dur="500"/>
                                        <p:tgtEl>
                                          <p:spTgt spid="367"/>
                                        </p:tgtEl>
                                      </p:cBhvr>
                                    </p:animEffect>
                                  </p:childTnLst>
                                </p:cTn>
                              </p:par>
                              <p:par>
                                <p:cTn id="385" presetID="22" presetClass="entr" presetSubtype="4" fill="hold" nodeType="withEffect">
                                  <p:stCondLst>
                                    <p:cond delay="0"/>
                                  </p:stCondLst>
                                  <p:childTnLst>
                                    <p:set>
                                      <p:cBhvr>
                                        <p:cTn id="386" dur="1" fill="hold">
                                          <p:stCondLst>
                                            <p:cond delay="0"/>
                                          </p:stCondLst>
                                        </p:cTn>
                                        <p:tgtEl>
                                          <p:spTgt spid="369"/>
                                        </p:tgtEl>
                                        <p:attrNameLst>
                                          <p:attrName>style.visibility</p:attrName>
                                        </p:attrNameLst>
                                      </p:cBhvr>
                                      <p:to>
                                        <p:strVal val="visible"/>
                                      </p:to>
                                    </p:set>
                                    <p:animEffect transition="in" filter="wipe(down)">
                                      <p:cBhvr>
                                        <p:cTn id="387" dur="500"/>
                                        <p:tgtEl>
                                          <p:spTgt spid="369"/>
                                        </p:tgtEl>
                                      </p:cBhvr>
                                    </p:animEffect>
                                  </p:childTnLst>
                                </p:cTn>
                              </p:par>
                              <p:par>
                                <p:cTn id="388" presetID="22" presetClass="entr" presetSubtype="4" fill="hold" nodeType="withEffect">
                                  <p:stCondLst>
                                    <p:cond delay="0"/>
                                  </p:stCondLst>
                                  <p:childTnLst>
                                    <p:set>
                                      <p:cBhvr>
                                        <p:cTn id="389" dur="1" fill="hold">
                                          <p:stCondLst>
                                            <p:cond delay="0"/>
                                          </p:stCondLst>
                                        </p:cTn>
                                        <p:tgtEl>
                                          <p:spTgt spid="371"/>
                                        </p:tgtEl>
                                        <p:attrNameLst>
                                          <p:attrName>style.visibility</p:attrName>
                                        </p:attrNameLst>
                                      </p:cBhvr>
                                      <p:to>
                                        <p:strVal val="visible"/>
                                      </p:to>
                                    </p:set>
                                    <p:animEffect transition="in" filter="wipe(down)">
                                      <p:cBhvr>
                                        <p:cTn id="390" dur="500"/>
                                        <p:tgtEl>
                                          <p:spTgt spid="371"/>
                                        </p:tgtEl>
                                      </p:cBhvr>
                                    </p:animEffect>
                                  </p:childTnLst>
                                </p:cTn>
                              </p:par>
                              <p:par>
                                <p:cTn id="391" presetID="22" presetClass="entr" presetSubtype="4" fill="hold" nodeType="withEffect">
                                  <p:stCondLst>
                                    <p:cond delay="0"/>
                                  </p:stCondLst>
                                  <p:childTnLst>
                                    <p:set>
                                      <p:cBhvr>
                                        <p:cTn id="392" dur="1" fill="hold">
                                          <p:stCondLst>
                                            <p:cond delay="0"/>
                                          </p:stCondLst>
                                        </p:cTn>
                                        <p:tgtEl>
                                          <p:spTgt spid="373"/>
                                        </p:tgtEl>
                                        <p:attrNameLst>
                                          <p:attrName>style.visibility</p:attrName>
                                        </p:attrNameLst>
                                      </p:cBhvr>
                                      <p:to>
                                        <p:strVal val="visible"/>
                                      </p:to>
                                    </p:set>
                                    <p:animEffect transition="in" filter="wipe(down)">
                                      <p:cBhvr>
                                        <p:cTn id="393" dur="500"/>
                                        <p:tgtEl>
                                          <p:spTgt spid="373"/>
                                        </p:tgtEl>
                                      </p:cBhvr>
                                    </p:animEffect>
                                  </p:childTnLst>
                                </p:cTn>
                              </p:par>
                              <p:par>
                                <p:cTn id="394" presetID="22" presetClass="entr" presetSubtype="4" fill="hold" nodeType="withEffect">
                                  <p:stCondLst>
                                    <p:cond delay="0"/>
                                  </p:stCondLst>
                                  <p:childTnLst>
                                    <p:set>
                                      <p:cBhvr>
                                        <p:cTn id="395" dur="1" fill="hold">
                                          <p:stCondLst>
                                            <p:cond delay="0"/>
                                          </p:stCondLst>
                                        </p:cTn>
                                        <p:tgtEl>
                                          <p:spTgt spid="375"/>
                                        </p:tgtEl>
                                        <p:attrNameLst>
                                          <p:attrName>style.visibility</p:attrName>
                                        </p:attrNameLst>
                                      </p:cBhvr>
                                      <p:to>
                                        <p:strVal val="visible"/>
                                      </p:to>
                                    </p:set>
                                    <p:animEffect transition="in" filter="wipe(down)">
                                      <p:cBhvr>
                                        <p:cTn id="396" dur="500"/>
                                        <p:tgtEl>
                                          <p:spTgt spid="375"/>
                                        </p:tgtEl>
                                      </p:cBhvr>
                                    </p:animEffect>
                                  </p:childTnLst>
                                </p:cTn>
                              </p:par>
                              <p:par>
                                <p:cTn id="397" presetID="22" presetClass="entr" presetSubtype="4" fill="hold" nodeType="withEffect">
                                  <p:stCondLst>
                                    <p:cond delay="0"/>
                                  </p:stCondLst>
                                  <p:childTnLst>
                                    <p:set>
                                      <p:cBhvr>
                                        <p:cTn id="398" dur="1" fill="hold">
                                          <p:stCondLst>
                                            <p:cond delay="0"/>
                                          </p:stCondLst>
                                        </p:cTn>
                                        <p:tgtEl>
                                          <p:spTgt spid="377"/>
                                        </p:tgtEl>
                                        <p:attrNameLst>
                                          <p:attrName>style.visibility</p:attrName>
                                        </p:attrNameLst>
                                      </p:cBhvr>
                                      <p:to>
                                        <p:strVal val="visible"/>
                                      </p:to>
                                    </p:set>
                                    <p:animEffect transition="in" filter="wipe(down)">
                                      <p:cBhvr>
                                        <p:cTn id="399" dur="500"/>
                                        <p:tgtEl>
                                          <p:spTgt spid="377"/>
                                        </p:tgtEl>
                                      </p:cBhvr>
                                    </p:animEffect>
                                  </p:childTnLst>
                                </p:cTn>
                              </p:par>
                              <p:par>
                                <p:cTn id="400" presetID="22" presetClass="entr" presetSubtype="4" fill="hold" nodeType="withEffect">
                                  <p:stCondLst>
                                    <p:cond delay="0"/>
                                  </p:stCondLst>
                                  <p:childTnLst>
                                    <p:set>
                                      <p:cBhvr>
                                        <p:cTn id="401" dur="1" fill="hold">
                                          <p:stCondLst>
                                            <p:cond delay="0"/>
                                          </p:stCondLst>
                                        </p:cTn>
                                        <p:tgtEl>
                                          <p:spTgt spid="379"/>
                                        </p:tgtEl>
                                        <p:attrNameLst>
                                          <p:attrName>style.visibility</p:attrName>
                                        </p:attrNameLst>
                                      </p:cBhvr>
                                      <p:to>
                                        <p:strVal val="visible"/>
                                      </p:to>
                                    </p:set>
                                    <p:animEffect transition="in" filter="wipe(down)">
                                      <p:cBhvr>
                                        <p:cTn id="402" dur="500"/>
                                        <p:tgtEl>
                                          <p:spTgt spid="379"/>
                                        </p:tgtEl>
                                      </p:cBhvr>
                                    </p:animEffect>
                                  </p:childTnLst>
                                </p:cTn>
                              </p:par>
                              <p:par>
                                <p:cTn id="403" presetID="22" presetClass="entr" presetSubtype="4" fill="hold" nodeType="withEffect">
                                  <p:stCondLst>
                                    <p:cond delay="0"/>
                                  </p:stCondLst>
                                  <p:childTnLst>
                                    <p:set>
                                      <p:cBhvr>
                                        <p:cTn id="404" dur="1" fill="hold">
                                          <p:stCondLst>
                                            <p:cond delay="0"/>
                                          </p:stCondLst>
                                        </p:cTn>
                                        <p:tgtEl>
                                          <p:spTgt spid="381"/>
                                        </p:tgtEl>
                                        <p:attrNameLst>
                                          <p:attrName>style.visibility</p:attrName>
                                        </p:attrNameLst>
                                      </p:cBhvr>
                                      <p:to>
                                        <p:strVal val="visible"/>
                                      </p:to>
                                    </p:set>
                                    <p:animEffect transition="in" filter="wipe(down)">
                                      <p:cBhvr>
                                        <p:cTn id="405" dur="500"/>
                                        <p:tgtEl>
                                          <p:spTgt spid="381"/>
                                        </p:tgtEl>
                                      </p:cBhvr>
                                    </p:animEffect>
                                  </p:childTnLst>
                                </p:cTn>
                              </p:par>
                              <p:par>
                                <p:cTn id="406" presetID="22" presetClass="entr" presetSubtype="4" fill="hold" nodeType="withEffect">
                                  <p:stCondLst>
                                    <p:cond delay="0"/>
                                  </p:stCondLst>
                                  <p:childTnLst>
                                    <p:set>
                                      <p:cBhvr>
                                        <p:cTn id="407" dur="1" fill="hold">
                                          <p:stCondLst>
                                            <p:cond delay="0"/>
                                          </p:stCondLst>
                                        </p:cTn>
                                        <p:tgtEl>
                                          <p:spTgt spid="383"/>
                                        </p:tgtEl>
                                        <p:attrNameLst>
                                          <p:attrName>style.visibility</p:attrName>
                                        </p:attrNameLst>
                                      </p:cBhvr>
                                      <p:to>
                                        <p:strVal val="visible"/>
                                      </p:to>
                                    </p:set>
                                    <p:animEffect transition="in" filter="wipe(down)">
                                      <p:cBhvr>
                                        <p:cTn id="408" dur="500"/>
                                        <p:tgtEl>
                                          <p:spTgt spid="383"/>
                                        </p:tgtEl>
                                      </p:cBhvr>
                                    </p:animEffect>
                                  </p:childTnLst>
                                </p:cTn>
                              </p:par>
                              <p:par>
                                <p:cTn id="409" presetID="22" presetClass="entr" presetSubtype="4" fill="hold" nodeType="withEffect">
                                  <p:stCondLst>
                                    <p:cond delay="0"/>
                                  </p:stCondLst>
                                  <p:childTnLst>
                                    <p:set>
                                      <p:cBhvr>
                                        <p:cTn id="410" dur="1" fill="hold">
                                          <p:stCondLst>
                                            <p:cond delay="0"/>
                                          </p:stCondLst>
                                        </p:cTn>
                                        <p:tgtEl>
                                          <p:spTgt spid="385"/>
                                        </p:tgtEl>
                                        <p:attrNameLst>
                                          <p:attrName>style.visibility</p:attrName>
                                        </p:attrNameLst>
                                      </p:cBhvr>
                                      <p:to>
                                        <p:strVal val="visible"/>
                                      </p:to>
                                    </p:set>
                                    <p:animEffect transition="in" filter="wipe(down)">
                                      <p:cBhvr>
                                        <p:cTn id="411" dur="500"/>
                                        <p:tgtEl>
                                          <p:spTgt spid="385"/>
                                        </p:tgtEl>
                                      </p:cBhvr>
                                    </p:animEffect>
                                  </p:childTnLst>
                                </p:cTn>
                              </p:par>
                              <p:par>
                                <p:cTn id="412" presetID="22" presetClass="entr" presetSubtype="4" fill="hold" nodeType="withEffect">
                                  <p:stCondLst>
                                    <p:cond delay="0"/>
                                  </p:stCondLst>
                                  <p:childTnLst>
                                    <p:set>
                                      <p:cBhvr>
                                        <p:cTn id="413" dur="1" fill="hold">
                                          <p:stCondLst>
                                            <p:cond delay="0"/>
                                          </p:stCondLst>
                                        </p:cTn>
                                        <p:tgtEl>
                                          <p:spTgt spid="387"/>
                                        </p:tgtEl>
                                        <p:attrNameLst>
                                          <p:attrName>style.visibility</p:attrName>
                                        </p:attrNameLst>
                                      </p:cBhvr>
                                      <p:to>
                                        <p:strVal val="visible"/>
                                      </p:to>
                                    </p:set>
                                    <p:animEffect transition="in" filter="wipe(down)">
                                      <p:cBhvr>
                                        <p:cTn id="414" dur="500"/>
                                        <p:tgtEl>
                                          <p:spTgt spid="387"/>
                                        </p:tgtEl>
                                      </p:cBhvr>
                                    </p:animEffect>
                                  </p:childTnLst>
                                </p:cTn>
                              </p:par>
                              <p:par>
                                <p:cTn id="415" presetID="22" presetClass="entr" presetSubtype="4" fill="hold" nodeType="withEffect">
                                  <p:stCondLst>
                                    <p:cond delay="0"/>
                                  </p:stCondLst>
                                  <p:childTnLst>
                                    <p:set>
                                      <p:cBhvr>
                                        <p:cTn id="416" dur="1" fill="hold">
                                          <p:stCondLst>
                                            <p:cond delay="0"/>
                                          </p:stCondLst>
                                        </p:cTn>
                                        <p:tgtEl>
                                          <p:spTgt spid="389"/>
                                        </p:tgtEl>
                                        <p:attrNameLst>
                                          <p:attrName>style.visibility</p:attrName>
                                        </p:attrNameLst>
                                      </p:cBhvr>
                                      <p:to>
                                        <p:strVal val="visible"/>
                                      </p:to>
                                    </p:set>
                                    <p:animEffect transition="in" filter="wipe(down)">
                                      <p:cBhvr>
                                        <p:cTn id="417" dur="500"/>
                                        <p:tgtEl>
                                          <p:spTgt spid="389"/>
                                        </p:tgtEl>
                                      </p:cBhvr>
                                    </p:animEffect>
                                  </p:childTnLst>
                                </p:cTn>
                              </p:par>
                              <p:par>
                                <p:cTn id="418" presetID="22" presetClass="entr" presetSubtype="4" fill="hold" nodeType="withEffect">
                                  <p:stCondLst>
                                    <p:cond delay="0"/>
                                  </p:stCondLst>
                                  <p:childTnLst>
                                    <p:set>
                                      <p:cBhvr>
                                        <p:cTn id="419" dur="1" fill="hold">
                                          <p:stCondLst>
                                            <p:cond delay="0"/>
                                          </p:stCondLst>
                                        </p:cTn>
                                        <p:tgtEl>
                                          <p:spTgt spid="392"/>
                                        </p:tgtEl>
                                        <p:attrNameLst>
                                          <p:attrName>style.visibility</p:attrName>
                                        </p:attrNameLst>
                                      </p:cBhvr>
                                      <p:to>
                                        <p:strVal val="visible"/>
                                      </p:to>
                                    </p:set>
                                    <p:animEffect transition="in" filter="wipe(down)">
                                      <p:cBhvr>
                                        <p:cTn id="420" dur="500"/>
                                        <p:tgtEl>
                                          <p:spTgt spid="392"/>
                                        </p:tgtEl>
                                      </p:cBhvr>
                                    </p:animEffect>
                                  </p:childTnLst>
                                </p:cTn>
                              </p:par>
                              <p:par>
                                <p:cTn id="421" presetID="22" presetClass="entr" presetSubtype="4" fill="hold" nodeType="withEffect">
                                  <p:stCondLst>
                                    <p:cond delay="0"/>
                                  </p:stCondLst>
                                  <p:childTnLst>
                                    <p:set>
                                      <p:cBhvr>
                                        <p:cTn id="422" dur="1" fill="hold">
                                          <p:stCondLst>
                                            <p:cond delay="0"/>
                                          </p:stCondLst>
                                        </p:cTn>
                                        <p:tgtEl>
                                          <p:spTgt spid="393"/>
                                        </p:tgtEl>
                                        <p:attrNameLst>
                                          <p:attrName>style.visibility</p:attrName>
                                        </p:attrNameLst>
                                      </p:cBhvr>
                                      <p:to>
                                        <p:strVal val="visible"/>
                                      </p:to>
                                    </p:set>
                                    <p:animEffect transition="in" filter="wipe(down)">
                                      <p:cBhvr>
                                        <p:cTn id="423" dur="500"/>
                                        <p:tgtEl>
                                          <p:spTgt spid="393"/>
                                        </p:tgtEl>
                                      </p:cBhvr>
                                    </p:animEffect>
                                  </p:childTnLst>
                                </p:cTn>
                              </p:par>
                              <p:par>
                                <p:cTn id="424" presetID="22" presetClass="entr" presetSubtype="4" fill="hold" nodeType="withEffect">
                                  <p:stCondLst>
                                    <p:cond delay="0"/>
                                  </p:stCondLst>
                                  <p:childTnLst>
                                    <p:set>
                                      <p:cBhvr>
                                        <p:cTn id="425" dur="1" fill="hold">
                                          <p:stCondLst>
                                            <p:cond delay="0"/>
                                          </p:stCondLst>
                                        </p:cTn>
                                        <p:tgtEl>
                                          <p:spTgt spid="395"/>
                                        </p:tgtEl>
                                        <p:attrNameLst>
                                          <p:attrName>style.visibility</p:attrName>
                                        </p:attrNameLst>
                                      </p:cBhvr>
                                      <p:to>
                                        <p:strVal val="visible"/>
                                      </p:to>
                                    </p:set>
                                    <p:animEffect transition="in" filter="wipe(down)">
                                      <p:cBhvr>
                                        <p:cTn id="426" dur="500"/>
                                        <p:tgtEl>
                                          <p:spTgt spid="395"/>
                                        </p:tgtEl>
                                      </p:cBhvr>
                                    </p:animEffect>
                                  </p:childTnLst>
                                </p:cTn>
                              </p:par>
                              <p:par>
                                <p:cTn id="427" presetID="22" presetClass="entr" presetSubtype="4" fill="hold" nodeType="withEffect">
                                  <p:stCondLst>
                                    <p:cond delay="0"/>
                                  </p:stCondLst>
                                  <p:childTnLst>
                                    <p:set>
                                      <p:cBhvr>
                                        <p:cTn id="428" dur="1" fill="hold">
                                          <p:stCondLst>
                                            <p:cond delay="0"/>
                                          </p:stCondLst>
                                        </p:cTn>
                                        <p:tgtEl>
                                          <p:spTgt spid="396"/>
                                        </p:tgtEl>
                                        <p:attrNameLst>
                                          <p:attrName>style.visibility</p:attrName>
                                        </p:attrNameLst>
                                      </p:cBhvr>
                                      <p:to>
                                        <p:strVal val="visible"/>
                                      </p:to>
                                    </p:set>
                                    <p:animEffect transition="in" filter="wipe(down)">
                                      <p:cBhvr>
                                        <p:cTn id="429" dur="500"/>
                                        <p:tgtEl>
                                          <p:spTgt spid="396"/>
                                        </p:tgtEl>
                                      </p:cBhvr>
                                    </p:animEffect>
                                  </p:childTnLst>
                                </p:cTn>
                              </p:par>
                              <p:par>
                                <p:cTn id="430" presetID="22" presetClass="entr" presetSubtype="4" fill="hold" nodeType="withEffect">
                                  <p:stCondLst>
                                    <p:cond delay="0"/>
                                  </p:stCondLst>
                                  <p:childTnLst>
                                    <p:set>
                                      <p:cBhvr>
                                        <p:cTn id="431" dur="1" fill="hold">
                                          <p:stCondLst>
                                            <p:cond delay="0"/>
                                          </p:stCondLst>
                                        </p:cTn>
                                        <p:tgtEl>
                                          <p:spTgt spid="398"/>
                                        </p:tgtEl>
                                        <p:attrNameLst>
                                          <p:attrName>style.visibility</p:attrName>
                                        </p:attrNameLst>
                                      </p:cBhvr>
                                      <p:to>
                                        <p:strVal val="visible"/>
                                      </p:to>
                                    </p:set>
                                    <p:animEffect transition="in" filter="wipe(down)">
                                      <p:cBhvr>
                                        <p:cTn id="432" dur="500"/>
                                        <p:tgtEl>
                                          <p:spTgt spid="398"/>
                                        </p:tgtEl>
                                      </p:cBhvr>
                                    </p:animEffect>
                                  </p:childTnLst>
                                </p:cTn>
                              </p:par>
                              <p:par>
                                <p:cTn id="433" presetID="22" presetClass="entr" presetSubtype="4" fill="hold" nodeType="withEffect">
                                  <p:stCondLst>
                                    <p:cond delay="0"/>
                                  </p:stCondLst>
                                  <p:childTnLst>
                                    <p:set>
                                      <p:cBhvr>
                                        <p:cTn id="434" dur="1" fill="hold">
                                          <p:stCondLst>
                                            <p:cond delay="0"/>
                                          </p:stCondLst>
                                        </p:cTn>
                                        <p:tgtEl>
                                          <p:spTgt spid="400"/>
                                        </p:tgtEl>
                                        <p:attrNameLst>
                                          <p:attrName>style.visibility</p:attrName>
                                        </p:attrNameLst>
                                      </p:cBhvr>
                                      <p:to>
                                        <p:strVal val="visible"/>
                                      </p:to>
                                    </p:set>
                                    <p:animEffect transition="in" filter="wipe(down)">
                                      <p:cBhvr>
                                        <p:cTn id="435" dur="500"/>
                                        <p:tgtEl>
                                          <p:spTgt spid="400"/>
                                        </p:tgtEl>
                                      </p:cBhvr>
                                    </p:animEffect>
                                  </p:childTnLst>
                                </p:cTn>
                              </p:par>
                              <p:par>
                                <p:cTn id="436" presetID="22" presetClass="entr" presetSubtype="4" fill="hold" grpId="0" nodeType="withEffect">
                                  <p:stCondLst>
                                    <p:cond delay="0"/>
                                  </p:stCondLst>
                                  <p:childTnLst>
                                    <p:set>
                                      <p:cBhvr>
                                        <p:cTn id="437" dur="1" fill="hold">
                                          <p:stCondLst>
                                            <p:cond delay="0"/>
                                          </p:stCondLst>
                                        </p:cTn>
                                        <p:tgtEl>
                                          <p:spTgt spid="117"/>
                                        </p:tgtEl>
                                        <p:attrNameLst>
                                          <p:attrName>style.visibility</p:attrName>
                                        </p:attrNameLst>
                                      </p:cBhvr>
                                      <p:to>
                                        <p:strVal val="visible"/>
                                      </p:to>
                                    </p:set>
                                    <p:animEffect transition="in" filter="wipe(down)">
                                      <p:cBhvr>
                                        <p:cTn id="438" dur="500"/>
                                        <p:tgtEl>
                                          <p:spTgt spid="117"/>
                                        </p:tgtEl>
                                      </p:cBhvr>
                                    </p:animEffect>
                                  </p:childTnLst>
                                </p:cTn>
                              </p:par>
                              <p:par>
                                <p:cTn id="439" presetID="22" presetClass="entr" presetSubtype="4" fill="hold" grpId="0" nodeType="withEffect">
                                  <p:stCondLst>
                                    <p:cond delay="0"/>
                                  </p:stCondLst>
                                  <p:childTnLst>
                                    <p:set>
                                      <p:cBhvr>
                                        <p:cTn id="440" dur="1" fill="hold">
                                          <p:stCondLst>
                                            <p:cond delay="0"/>
                                          </p:stCondLst>
                                        </p:cTn>
                                        <p:tgtEl>
                                          <p:spTgt spid="391"/>
                                        </p:tgtEl>
                                        <p:attrNameLst>
                                          <p:attrName>style.visibility</p:attrName>
                                        </p:attrNameLst>
                                      </p:cBhvr>
                                      <p:to>
                                        <p:strVal val="visible"/>
                                      </p:to>
                                    </p:set>
                                    <p:animEffect transition="in" filter="wipe(down)">
                                      <p:cBhvr>
                                        <p:cTn id="441" dur="500"/>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20" grpId="0"/>
      <p:bldP spid="321" grpId="0"/>
      <p:bldP spid="322" grpId="0"/>
      <p:bldP spid="35" grpId="1"/>
      <p:bldP spid="320" grpId="1"/>
      <p:bldP spid="321" grpId="1"/>
      <p:bldP spid="322" grpId="1"/>
      <p:bldP spid="308" grpId="0"/>
      <p:bldP spid="76" grpId="0" animBg="1"/>
      <p:bldP spid="308" grpId="1"/>
      <p:bldP spid="76" grpId="1" animBg="1"/>
      <p:bldP spid="16" grpId="0" animBg="1"/>
      <p:bldP spid="26" grpId="0"/>
      <p:bldP spid="16" grpId="1" animBg="1"/>
      <p:bldP spid="26" grpId="1"/>
      <p:bldP spid="60" grpId="0" animBg="1"/>
      <p:bldP spid="115" grpId="0"/>
      <p:bldP spid="60" grpId="1" animBg="1"/>
      <p:bldP spid="115" grpId="1"/>
      <p:bldP spid="311" grpId="0"/>
      <p:bldP spid="163" grpId="0" animBg="1"/>
      <p:bldP spid="311" grpId="1"/>
      <p:bldP spid="163" grpId="1" animBg="1"/>
      <p:bldP spid="402" grpId="0"/>
      <p:bldP spid="402" grpId="1"/>
      <p:bldP spid="356" grpId="0" animBg="1"/>
      <p:bldP spid="117" grpId="0" animBg="1"/>
      <p:bldP spid="391" grpId="0" animBg="1"/>
      <p:bldP spid="356" grpId="1" animBg="1"/>
      <p:bldP spid="117" grpId="1" animBg="1"/>
      <p:bldP spid="391" grpId="1" animBg="1"/>
      <p:bldP spid="43" grpId="0" animBg="1"/>
      <p:bldP spid="43" grpId="1" animBg="1"/>
      <p:bldP spid="629" grpId="0"/>
      <p:bldP spid="629" grpId="1"/>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nvSpPr>
        <p:spPr>
          <a:xfrm>
            <a:off x="8978265" y="1054735"/>
            <a:ext cx="3126740" cy="5892800"/>
          </a:xfrm>
          <a:custGeom>
            <a:avLst/>
            <a:gdLst>
              <a:gd name="connisteX0" fmla="*/ 407047 w 3126938"/>
              <a:gd name="connsiteY0" fmla="*/ 520116 h 5892558"/>
              <a:gd name="connisteX1" fmla="*/ 20967 w 3126938"/>
              <a:gd name="connsiteY1" fmla="*/ 1597076 h 5892558"/>
              <a:gd name="connisteX2" fmla="*/ 234327 w 3126938"/>
              <a:gd name="connsiteY2" fmla="*/ 5539156 h 5892558"/>
              <a:gd name="connisteX3" fmla="*/ 1392567 w 3126938"/>
              <a:gd name="connsiteY3" fmla="*/ 5457876 h 5892558"/>
              <a:gd name="connisteX4" fmla="*/ 3038487 w 3126938"/>
              <a:gd name="connsiteY4" fmla="*/ 4838116 h 5892558"/>
              <a:gd name="connisteX5" fmla="*/ 2520327 w 3126938"/>
              <a:gd name="connsiteY5" fmla="*/ 408356 h 5892558"/>
              <a:gd name="connisteX6" fmla="*/ 407047 w 3126938"/>
              <a:gd name="connsiteY6" fmla="*/ 520116 h 589255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3126938" h="5892559">
                <a:moveTo>
                  <a:pt x="407047" y="520117"/>
                </a:moveTo>
                <a:cubicBezTo>
                  <a:pt x="-92698" y="757607"/>
                  <a:pt x="55257" y="593142"/>
                  <a:pt x="20967" y="1597077"/>
                </a:cubicBezTo>
                <a:cubicBezTo>
                  <a:pt x="-13323" y="2601012"/>
                  <a:pt x="-39993" y="4766997"/>
                  <a:pt x="234327" y="5539157"/>
                </a:cubicBezTo>
                <a:cubicBezTo>
                  <a:pt x="508647" y="6311317"/>
                  <a:pt x="831862" y="5598212"/>
                  <a:pt x="1392567" y="5457877"/>
                </a:cubicBezTo>
                <a:cubicBezTo>
                  <a:pt x="1953272" y="5317542"/>
                  <a:pt x="2813062" y="5847767"/>
                  <a:pt x="3038487" y="4838117"/>
                </a:cubicBezTo>
                <a:cubicBezTo>
                  <a:pt x="3263912" y="3828467"/>
                  <a:pt x="3046742" y="1271957"/>
                  <a:pt x="2520327" y="408357"/>
                </a:cubicBezTo>
                <a:cubicBezTo>
                  <a:pt x="1993912" y="-455243"/>
                  <a:pt x="906792" y="282627"/>
                  <a:pt x="407047" y="520117"/>
                </a:cubicBezTo>
                <a:close/>
              </a:path>
            </a:pathLst>
          </a:cu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标题 5"/>
          <p:cNvSpPr>
            <a:spLocks noGrp="1"/>
          </p:cNvSpPr>
          <p:nvPr>
            <p:ph type="ctrTitle" idx="4294967295"/>
          </p:nvPr>
        </p:nvSpPr>
        <p:spPr>
          <a:xfrm>
            <a:off x="615950" y="341630"/>
            <a:ext cx="8855710" cy="802005"/>
          </a:xfrm>
        </p:spPr>
        <p:txBody>
          <a:bodyPr>
            <a:normAutofit/>
          </a:bodyPr>
          <a:lstStyle/>
          <a:p>
            <a:r>
              <a:rPr lang="en-US" altLang="zh-CN" sz="3555" b="1" dirty="0">
                <a:sym typeface="+mn-ea"/>
              </a:rPr>
              <a:t>2.7.1 </a:t>
            </a:r>
            <a:r>
              <a:rPr lang="zh-CN" altLang="en-US" sz="3550" b="1" dirty="0">
                <a:sym typeface="+mn-ea"/>
              </a:rPr>
              <a:t>二维条件查询</a:t>
            </a:r>
            <a:endParaRPr lang="en-US" altLang="zh-CN" sz="3555"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20776" y="1028700"/>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1" name="图片 120"/>
          <p:cNvPicPr/>
          <p:nvPr/>
        </p:nvPicPr>
        <p:blipFill>
          <a:blip r:embed="rId3"/>
          <a:stretch>
            <a:fillRect/>
          </a:stretch>
        </p:blipFill>
        <p:spPr>
          <a:xfrm>
            <a:off x="805180" y="1143635"/>
            <a:ext cx="567690" cy="590550"/>
          </a:xfrm>
          <a:prstGeom prst="rect">
            <a:avLst/>
          </a:prstGeom>
          <a:noFill/>
          <a:ln w="9525">
            <a:noFill/>
          </a:ln>
        </p:spPr>
      </p:pic>
      <p:sp>
        <p:nvSpPr>
          <p:cNvPr id="35" name="文本框 34"/>
          <p:cNvSpPr txBox="1"/>
          <p:nvPr/>
        </p:nvSpPr>
        <p:spPr>
          <a:xfrm>
            <a:off x="472440" y="1798320"/>
            <a:ext cx="1567180" cy="368300"/>
          </a:xfrm>
          <a:prstGeom prst="rect">
            <a:avLst/>
          </a:prstGeom>
          <a:noFill/>
        </p:spPr>
        <p:txBody>
          <a:bodyPr wrap="none" rtlCol="0">
            <a:spAutoFit/>
          </a:bodyPr>
          <a:p>
            <a:r>
              <a:rPr lang="en-US" altLang="zh-CN"/>
              <a:t>User Partition</a:t>
            </a:r>
            <a:endParaRPr lang="en-US" altLang="zh-CN"/>
          </a:p>
        </p:txBody>
      </p:sp>
      <p:sp>
        <p:nvSpPr>
          <p:cNvPr id="43" name="平行四边形 42"/>
          <p:cNvSpPr/>
          <p:nvPr/>
        </p:nvSpPr>
        <p:spPr>
          <a:xfrm rot="20580000">
            <a:off x="2141220" y="3802380"/>
            <a:ext cx="1115060" cy="55562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8" name="直接连接符 57"/>
          <p:cNvCxnSpPr/>
          <p:nvPr/>
        </p:nvCxnSpPr>
        <p:spPr>
          <a:xfrm>
            <a:off x="2670810" y="3818255"/>
            <a:ext cx="5588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2225040" y="3917315"/>
            <a:ext cx="947420" cy="325755"/>
          </a:xfrm>
          <a:prstGeom prst="line">
            <a:avLst/>
          </a:prstGeom>
        </p:spPr>
        <p:style>
          <a:lnRef idx="1">
            <a:schemeClr val="accent1"/>
          </a:lnRef>
          <a:fillRef idx="0">
            <a:schemeClr val="accent1"/>
          </a:fillRef>
          <a:effectRef idx="0">
            <a:schemeClr val="accent1"/>
          </a:effectRef>
          <a:fontRef idx="minor">
            <a:schemeClr val="tx1"/>
          </a:fontRef>
        </p:style>
      </p:cxnSp>
      <p:sp>
        <p:nvSpPr>
          <p:cNvPr id="76" name="平行四边形 75"/>
          <p:cNvSpPr/>
          <p:nvPr/>
        </p:nvSpPr>
        <p:spPr>
          <a:xfrm rot="20580000">
            <a:off x="2189480" y="1662430"/>
            <a:ext cx="2164080" cy="104584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77" name="直接连接符 76"/>
          <p:cNvCxnSpPr/>
          <p:nvPr/>
        </p:nvCxnSpPr>
        <p:spPr>
          <a:xfrm>
            <a:off x="3163570" y="1621790"/>
            <a:ext cx="106680" cy="10547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1" name="对象 -2147482618"/>
          <p:cNvGraphicFramePr>
            <a:graphicFrameLocks noChangeAspect="1"/>
          </p:cNvGraphicFramePr>
          <p:nvPr/>
        </p:nvGraphicFramePr>
        <p:xfrm>
          <a:off x="2666365" y="1874520"/>
          <a:ext cx="213360" cy="368935"/>
        </p:xfrm>
        <a:graphic>
          <a:graphicData uri="http://schemas.openxmlformats.org/presentationml/2006/ole">
            <mc:AlternateContent xmlns:mc="http://schemas.openxmlformats.org/markup-compatibility/2006">
              <mc:Choice xmlns:v="urn:schemas-microsoft-com:vml" Requires="v">
                <p:oleObj spid="_x0000_s82" name="" r:id="rId4" imgW="139700" imgH="241300" progId="Equation.KSEE3">
                  <p:embed/>
                </p:oleObj>
              </mc:Choice>
              <mc:Fallback>
                <p:oleObj name="" r:id="rId4" imgW="139700" imgH="241300" progId="Equation.KSEE3">
                  <p:embed/>
                  <p:pic>
                    <p:nvPicPr>
                      <p:cNvPr id="0" name="图片 25"/>
                      <p:cNvPicPr/>
                      <p:nvPr/>
                    </p:nvPicPr>
                    <p:blipFill>
                      <a:blip r:embed="rId5"/>
                      <a:stretch>
                        <a:fillRect/>
                      </a:stretch>
                    </p:blipFill>
                    <p:spPr>
                      <a:xfrm>
                        <a:off x="2666365" y="1874520"/>
                        <a:ext cx="213360" cy="368935"/>
                      </a:xfrm>
                      <a:prstGeom prst="rect">
                        <a:avLst/>
                      </a:prstGeom>
                      <a:noFill/>
                      <a:ln w="38100">
                        <a:noFill/>
                        <a:miter/>
                      </a:ln>
                    </p:spPr>
                  </p:pic>
                </p:oleObj>
              </mc:Fallback>
            </mc:AlternateContent>
          </a:graphicData>
        </a:graphic>
      </p:graphicFrame>
      <p:cxnSp>
        <p:nvCxnSpPr>
          <p:cNvPr id="83" name="直接连接符 82"/>
          <p:cNvCxnSpPr>
            <a:stCxn id="76" idx="5"/>
            <a:endCxn id="76" idx="2"/>
          </p:cNvCxnSpPr>
          <p:nvPr/>
        </p:nvCxnSpPr>
        <p:spPr>
          <a:xfrm flipV="1">
            <a:off x="2362200" y="1907540"/>
            <a:ext cx="1819275" cy="5562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84" name="对象 -2147482618"/>
          <p:cNvGraphicFramePr>
            <a:graphicFrameLocks noChangeAspect="1"/>
          </p:cNvGraphicFramePr>
          <p:nvPr/>
        </p:nvGraphicFramePr>
        <p:xfrm>
          <a:off x="3414078" y="1630045"/>
          <a:ext cx="233045" cy="368935"/>
        </p:xfrm>
        <a:graphic>
          <a:graphicData uri="http://schemas.openxmlformats.org/presentationml/2006/ole">
            <mc:AlternateContent xmlns:mc="http://schemas.openxmlformats.org/markup-compatibility/2006">
              <mc:Choice xmlns:v="urn:schemas-microsoft-com:vml" Requires="v">
                <p:oleObj spid="_x0000_s85" name="" r:id="rId6" imgW="152400" imgH="241300" progId="Equation.KSEE3">
                  <p:embed/>
                </p:oleObj>
              </mc:Choice>
              <mc:Fallback>
                <p:oleObj name="" r:id="rId6" imgW="152400" imgH="241300" progId="Equation.KSEE3">
                  <p:embed/>
                  <p:pic>
                    <p:nvPicPr>
                      <p:cNvPr id="0" name="图片 25"/>
                      <p:cNvPicPr/>
                      <p:nvPr/>
                    </p:nvPicPr>
                    <p:blipFill>
                      <a:blip r:embed="rId7"/>
                      <a:stretch>
                        <a:fillRect/>
                      </a:stretch>
                    </p:blipFill>
                    <p:spPr>
                      <a:xfrm>
                        <a:off x="3414078" y="1630045"/>
                        <a:ext cx="233045" cy="368935"/>
                      </a:xfrm>
                      <a:prstGeom prst="rect">
                        <a:avLst/>
                      </a:prstGeom>
                      <a:noFill/>
                      <a:ln w="38100">
                        <a:noFill/>
                        <a:miter/>
                      </a:ln>
                    </p:spPr>
                  </p:pic>
                </p:oleObj>
              </mc:Fallback>
            </mc:AlternateContent>
          </a:graphicData>
        </a:graphic>
      </p:graphicFrame>
      <p:graphicFrame>
        <p:nvGraphicFramePr>
          <p:cNvPr id="86" name="对象 -2147482618"/>
          <p:cNvGraphicFramePr>
            <a:graphicFrameLocks noChangeAspect="1"/>
          </p:cNvGraphicFramePr>
          <p:nvPr/>
        </p:nvGraphicFramePr>
        <p:xfrm>
          <a:off x="2666048" y="2433638"/>
          <a:ext cx="233045" cy="388620"/>
        </p:xfrm>
        <a:graphic>
          <a:graphicData uri="http://schemas.openxmlformats.org/presentationml/2006/ole">
            <mc:AlternateContent xmlns:mc="http://schemas.openxmlformats.org/markup-compatibility/2006">
              <mc:Choice xmlns:v="urn:schemas-microsoft-com:vml" Requires="v">
                <p:oleObj spid="_x0000_s87" name="" r:id="rId8" imgW="152400" imgH="254000" progId="Equation.KSEE3">
                  <p:embed/>
                </p:oleObj>
              </mc:Choice>
              <mc:Fallback>
                <p:oleObj name="" r:id="rId8" imgW="152400" imgH="254000" progId="Equation.KSEE3">
                  <p:embed/>
                  <p:pic>
                    <p:nvPicPr>
                      <p:cNvPr id="0" name="图片 25"/>
                      <p:cNvPicPr/>
                      <p:nvPr/>
                    </p:nvPicPr>
                    <p:blipFill>
                      <a:blip r:embed="rId9"/>
                      <a:stretch>
                        <a:fillRect/>
                      </a:stretch>
                    </p:blipFill>
                    <p:spPr>
                      <a:xfrm>
                        <a:off x="2666048" y="2433638"/>
                        <a:ext cx="233045" cy="388620"/>
                      </a:xfrm>
                      <a:prstGeom prst="rect">
                        <a:avLst/>
                      </a:prstGeom>
                      <a:noFill/>
                      <a:ln w="38100">
                        <a:noFill/>
                        <a:miter/>
                      </a:ln>
                    </p:spPr>
                  </p:pic>
                </p:oleObj>
              </mc:Fallback>
            </mc:AlternateContent>
          </a:graphicData>
        </a:graphic>
      </p:graphicFrame>
      <p:graphicFrame>
        <p:nvGraphicFramePr>
          <p:cNvPr id="88" name="对象 -2147482618"/>
          <p:cNvGraphicFramePr>
            <a:graphicFrameLocks noChangeAspect="1"/>
          </p:cNvGraphicFramePr>
          <p:nvPr/>
        </p:nvGraphicFramePr>
        <p:xfrm>
          <a:off x="3544888" y="2084705"/>
          <a:ext cx="233045" cy="368935"/>
        </p:xfrm>
        <a:graphic>
          <a:graphicData uri="http://schemas.openxmlformats.org/presentationml/2006/ole">
            <mc:AlternateContent xmlns:mc="http://schemas.openxmlformats.org/markup-compatibility/2006">
              <mc:Choice xmlns:v="urn:schemas-microsoft-com:vml" Requires="v">
                <p:oleObj spid="_x0000_s89" name="" r:id="rId10" imgW="152400" imgH="241300" progId="Equation.KSEE3">
                  <p:embed/>
                </p:oleObj>
              </mc:Choice>
              <mc:Fallback>
                <p:oleObj name="" r:id="rId10" imgW="152400" imgH="241300" progId="Equation.KSEE3">
                  <p:embed/>
                  <p:pic>
                    <p:nvPicPr>
                      <p:cNvPr id="0" name="图片 25"/>
                      <p:cNvPicPr/>
                      <p:nvPr/>
                    </p:nvPicPr>
                    <p:blipFill>
                      <a:blip r:embed="rId11"/>
                      <a:stretch>
                        <a:fillRect/>
                      </a:stretch>
                    </p:blipFill>
                    <p:spPr>
                      <a:xfrm>
                        <a:off x="3544888" y="2084705"/>
                        <a:ext cx="233045" cy="368935"/>
                      </a:xfrm>
                      <a:prstGeom prst="rect">
                        <a:avLst/>
                      </a:prstGeom>
                      <a:noFill/>
                      <a:ln w="38100">
                        <a:noFill/>
                        <a:miter/>
                      </a:ln>
                    </p:spPr>
                  </p:pic>
                </p:oleObj>
              </mc:Fallback>
            </mc:AlternateContent>
          </a:graphicData>
        </a:graphic>
      </p:graphicFrame>
      <p:sp>
        <p:nvSpPr>
          <p:cNvPr id="163" name="平行四边形 162"/>
          <p:cNvSpPr/>
          <p:nvPr/>
        </p:nvSpPr>
        <p:spPr>
          <a:xfrm rot="20580000">
            <a:off x="6320790" y="3270885"/>
            <a:ext cx="2838450" cy="15443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2" name="直接连接符 171"/>
          <p:cNvCxnSpPr>
            <a:stCxn id="163" idx="5"/>
            <a:endCxn id="163" idx="2"/>
          </p:cNvCxnSpPr>
          <p:nvPr/>
        </p:nvCxnSpPr>
        <p:spPr>
          <a:xfrm flipV="1">
            <a:off x="6567170" y="3684270"/>
            <a:ext cx="2345690" cy="71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3" idx="1"/>
            <a:endCxn id="163" idx="3"/>
          </p:cNvCxnSpPr>
          <p:nvPr/>
        </p:nvCxnSpPr>
        <p:spPr>
          <a:xfrm>
            <a:off x="7698740" y="3248025"/>
            <a:ext cx="82550" cy="159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6544945" y="3657600"/>
            <a:ext cx="117348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7124065" y="3421380"/>
            <a:ext cx="60960" cy="80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6514465" y="3474720"/>
            <a:ext cx="118110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6796405" y="3520440"/>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7398385" y="3322320"/>
            <a:ext cx="5334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6560185" y="3848100"/>
            <a:ext cx="11811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7718425" y="3329940"/>
            <a:ext cx="11811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a:off x="8312785" y="3070860"/>
            <a:ext cx="4572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598285" y="4465320"/>
            <a:ext cx="115824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185025" y="4229100"/>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43" idx="1"/>
          </p:cNvCxnSpPr>
          <p:nvPr/>
        </p:nvCxnSpPr>
        <p:spPr>
          <a:xfrm flipV="1">
            <a:off x="2684145" y="2860040"/>
            <a:ext cx="172085" cy="934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a:off x="6452870" y="2677160"/>
            <a:ext cx="1259840" cy="599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8" name="文本框 307"/>
          <p:cNvSpPr txBox="1"/>
          <p:nvPr/>
        </p:nvSpPr>
        <p:spPr>
          <a:xfrm>
            <a:off x="2043430" y="3296920"/>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311" name="文本框 310"/>
          <p:cNvSpPr txBox="1"/>
          <p:nvPr/>
        </p:nvSpPr>
        <p:spPr>
          <a:xfrm>
            <a:off x="7255510" y="2727960"/>
            <a:ext cx="919480" cy="368300"/>
          </a:xfrm>
          <a:prstGeom prst="rect">
            <a:avLst/>
          </a:prstGeom>
          <a:noFill/>
        </p:spPr>
        <p:txBody>
          <a:bodyPr wrap="none" rtlCol="0">
            <a:spAutoFit/>
          </a:bodyPr>
          <a:p>
            <a:r>
              <a:rPr lang="zh-CN" altLang="en-US"/>
              <a:t>③</a:t>
            </a:r>
            <a:r>
              <a:rPr lang="en-US" altLang="zh-CN"/>
              <a:t>NDG</a:t>
            </a:r>
            <a:endParaRPr lang="en-US" altLang="zh-CN"/>
          </a:p>
        </p:txBody>
      </p:sp>
      <p:cxnSp>
        <p:nvCxnSpPr>
          <p:cNvPr id="315" name="肘形连接符 314"/>
          <p:cNvCxnSpPr>
            <a:stCxn id="35" idx="2"/>
          </p:cNvCxnSpPr>
          <p:nvPr/>
        </p:nvCxnSpPr>
        <p:spPr>
          <a:xfrm rot="5400000" flipV="1">
            <a:off x="1257300" y="2164715"/>
            <a:ext cx="1414780" cy="14179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flipH="1">
            <a:off x="1231265" y="2169160"/>
            <a:ext cx="20320" cy="350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直接箭头连接符 317"/>
          <p:cNvCxnSpPr/>
          <p:nvPr/>
        </p:nvCxnSpPr>
        <p:spPr>
          <a:xfrm>
            <a:off x="1221105" y="5654040"/>
            <a:ext cx="6654800" cy="81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9" name="直接箭头连接符 318"/>
          <p:cNvCxnSpPr/>
          <p:nvPr/>
        </p:nvCxnSpPr>
        <p:spPr>
          <a:xfrm>
            <a:off x="1210945" y="4820920"/>
            <a:ext cx="2418080" cy="30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0" name="文本框 319"/>
          <p:cNvSpPr txBox="1"/>
          <p:nvPr/>
        </p:nvSpPr>
        <p:spPr>
          <a:xfrm>
            <a:off x="202565" y="3051810"/>
            <a:ext cx="1008380" cy="368300"/>
          </a:xfrm>
          <a:prstGeom prst="rect">
            <a:avLst/>
          </a:prstGeom>
          <a:noFill/>
        </p:spPr>
        <p:txBody>
          <a:bodyPr wrap="none" rtlCol="0">
            <a:spAutoFit/>
          </a:bodyPr>
          <a:p>
            <a:r>
              <a:rPr lang="en-US" altLang="zh-CN"/>
              <a:t>Group 1</a:t>
            </a:r>
            <a:endParaRPr lang="en-US" altLang="zh-CN"/>
          </a:p>
        </p:txBody>
      </p:sp>
      <p:sp>
        <p:nvSpPr>
          <p:cNvPr id="321" name="文本框 320"/>
          <p:cNvSpPr txBox="1"/>
          <p:nvPr/>
        </p:nvSpPr>
        <p:spPr>
          <a:xfrm>
            <a:off x="202565" y="4067810"/>
            <a:ext cx="1008380" cy="368300"/>
          </a:xfrm>
          <a:prstGeom prst="rect">
            <a:avLst/>
          </a:prstGeom>
          <a:noFill/>
        </p:spPr>
        <p:txBody>
          <a:bodyPr wrap="none" rtlCol="0">
            <a:spAutoFit/>
          </a:bodyPr>
          <a:p>
            <a:r>
              <a:rPr lang="en-US" altLang="zh-CN"/>
              <a:t>Group 2</a:t>
            </a:r>
            <a:endParaRPr lang="en-US" altLang="zh-CN"/>
          </a:p>
        </p:txBody>
      </p:sp>
      <p:sp>
        <p:nvSpPr>
          <p:cNvPr id="322" name="文本框 321"/>
          <p:cNvSpPr txBox="1"/>
          <p:nvPr/>
        </p:nvSpPr>
        <p:spPr>
          <a:xfrm>
            <a:off x="202565" y="5094605"/>
            <a:ext cx="1008380" cy="368300"/>
          </a:xfrm>
          <a:prstGeom prst="rect">
            <a:avLst/>
          </a:prstGeom>
          <a:noFill/>
        </p:spPr>
        <p:txBody>
          <a:bodyPr wrap="none" rtlCol="0">
            <a:spAutoFit/>
          </a:bodyPr>
          <a:p>
            <a:r>
              <a:rPr lang="en-US" altLang="zh-CN"/>
              <a:t>Group 3</a:t>
            </a:r>
            <a:endParaRPr lang="en-US" altLang="zh-CN"/>
          </a:p>
        </p:txBody>
      </p:sp>
      <p:sp>
        <p:nvSpPr>
          <p:cNvPr id="323" name="灯片编号占位符 322"/>
          <p:cNvSpPr>
            <a:spLocks noGrp="1"/>
          </p:cNvSpPr>
          <p:nvPr>
            <p:ph type="sldNum" sz="quarter" idx="12"/>
          </p:nvPr>
        </p:nvSpPr>
        <p:spPr>
          <a:xfrm>
            <a:off x="11484134" y="6384135"/>
            <a:ext cx="630615" cy="424490"/>
          </a:xfrm>
        </p:spPr>
        <p:txBody>
          <a:bodyPr/>
          <a:p>
            <a:fld id="{7D9BB5D0-35E4-459D-AEF3-FE4D7C45CC19}" type="slidenum">
              <a:rPr lang="zh-CN" altLang="en-US" smtClean="0"/>
            </a:fld>
            <a:endParaRPr lang="zh-CN" altLang="en-US" dirty="0"/>
          </a:p>
        </p:txBody>
      </p:sp>
      <p:sp>
        <p:nvSpPr>
          <p:cNvPr id="16" name="平行四边形 15"/>
          <p:cNvSpPr/>
          <p:nvPr/>
        </p:nvSpPr>
        <p:spPr>
          <a:xfrm rot="20580000">
            <a:off x="3464560" y="3741420"/>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7" name="直接连接符 16"/>
          <p:cNvCxnSpPr/>
          <p:nvPr/>
        </p:nvCxnSpPr>
        <p:spPr>
          <a:xfrm>
            <a:off x="4693285" y="3736340"/>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6" idx="5"/>
            <a:endCxn id="16" idx="2"/>
          </p:cNvCxnSpPr>
          <p:nvPr/>
        </p:nvCxnSpPr>
        <p:spPr>
          <a:xfrm flipV="1">
            <a:off x="3654425" y="3963035"/>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650615" y="4015740"/>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732655" y="3672840"/>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687445" y="4601845"/>
            <a:ext cx="1109345" cy="313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76395" y="3901440"/>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281295" y="3550920"/>
            <a:ext cx="4445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424555" y="2685415"/>
            <a:ext cx="1057275" cy="1099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567430" y="3357880"/>
            <a:ext cx="919480" cy="368300"/>
          </a:xfrm>
          <a:prstGeom prst="rect">
            <a:avLst/>
          </a:prstGeom>
          <a:noFill/>
        </p:spPr>
        <p:txBody>
          <a:bodyPr wrap="none" rtlCol="0">
            <a:spAutoFit/>
          </a:bodyPr>
          <a:p>
            <a:r>
              <a:rPr lang="zh-CN" altLang="en-US"/>
              <a:t>③</a:t>
            </a:r>
            <a:r>
              <a:rPr lang="en-US" altLang="zh-CN"/>
              <a:t>NDG</a:t>
            </a:r>
            <a:endParaRPr lang="en-US" altLang="zh-CN"/>
          </a:p>
        </p:txBody>
      </p:sp>
      <p:sp>
        <p:nvSpPr>
          <p:cNvPr id="60" name="平行四边形 59"/>
          <p:cNvSpPr/>
          <p:nvPr/>
        </p:nvSpPr>
        <p:spPr>
          <a:xfrm rot="20580000">
            <a:off x="4839335" y="1627505"/>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1" name="直接连接符 60"/>
          <p:cNvCxnSpPr/>
          <p:nvPr/>
        </p:nvCxnSpPr>
        <p:spPr>
          <a:xfrm>
            <a:off x="6068060" y="1622425"/>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5"/>
            <a:endCxn id="60" idx="2"/>
          </p:cNvCxnSpPr>
          <p:nvPr/>
        </p:nvCxnSpPr>
        <p:spPr>
          <a:xfrm flipV="1">
            <a:off x="5029200" y="1849120"/>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5025390" y="1901825"/>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6107430" y="1558925"/>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5041900" y="2459355"/>
            <a:ext cx="112014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551170" y="1787525"/>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56070" y="1437005"/>
            <a:ext cx="46990" cy="5803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8" name="对象 -2147482618"/>
          <p:cNvGraphicFramePr>
            <a:graphicFrameLocks noChangeAspect="1"/>
          </p:cNvGraphicFramePr>
          <p:nvPr/>
        </p:nvGraphicFramePr>
        <p:xfrm>
          <a:off x="5228908" y="1862773"/>
          <a:ext cx="188595" cy="316865"/>
        </p:xfrm>
        <a:graphic>
          <a:graphicData uri="http://schemas.openxmlformats.org/presentationml/2006/ole">
            <mc:AlternateContent xmlns:mc="http://schemas.openxmlformats.org/markup-compatibility/2006">
              <mc:Choice xmlns:v="urn:schemas-microsoft-com:vml" Requires="v">
                <p:oleObj spid="_x0000_s69" name="" r:id="rId12" imgW="152400" imgH="254000" progId="Equation.KSEE3">
                  <p:embed/>
                </p:oleObj>
              </mc:Choice>
              <mc:Fallback>
                <p:oleObj name="" r:id="rId12" imgW="152400" imgH="254000" progId="Equation.KSEE3">
                  <p:embed/>
                  <p:pic>
                    <p:nvPicPr>
                      <p:cNvPr id="0" name="图片 25"/>
                      <p:cNvPicPr/>
                      <p:nvPr/>
                    </p:nvPicPr>
                    <p:blipFill>
                      <a:blip r:embed="rId13"/>
                      <a:stretch>
                        <a:fillRect/>
                      </a:stretch>
                    </p:blipFill>
                    <p:spPr>
                      <a:xfrm>
                        <a:off x="5228908" y="1862773"/>
                        <a:ext cx="188595" cy="316865"/>
                      </a:xfrm>
                      <a:prstGeom prst="rect">
                        <a:avLst/>
                      </a:prstGeom>
                      <a:noFill/>
                      <a:ln w="38100">
                        <a:noFill/>
                        <a:miter/>
                      </a:ln>
                    </p:spPr>
                  </p:pic>
                </p:oleObj>
              </mc:Fallback>
            </mc:AlternateContent>
          </a:graphicData>
        </a:graphic>
      </p:graphicFrame>
      <p:graphicFrame>
        <p:nvGraphicFramePr>
          <p:cNvPr id="70" name="对象 -2147482618"/>
          <p:cNvGraphicFramePr>
            <a:graphicFrameLocks noChangeAspect="1"/>
          </p:cNvGraphicFramePr>
          <p:nvPr/>
        </p:nvGraphicFramePr>
        <p:xfrm>
          <a:off x="5175885" y="2167255"/>
          <a:ext cx="182880" cy="277495"/>
        </p:xfrm>
        <a:graphic>
          <a:graphicData uri="http://schemas.openxmlformats.org/presentationml/2006/ole">
            <mc:AlternateContent xmlns:mc="http://schemas.openxmlformats.org/markup-compatibility/2006">
              <mc:Choice xmlns:v="urn:schemas-microsoft-com:vml" Requires="v">
                <p:oleObj spid="_x0000_s71" name="" r:id="rId14" imgW="152400" imgH="254000" progId="Equation.KSEE3">
                  <p:embed/>
                </p:oleObj>
              </mc:Choice>
              <mc:Fallback>
                <p:oleObj name="" r:id="rId14" imgW="152400" imgH="254000" progId="Equation.KSEE3">
                  <p:embed/>
                  <p:pic>
                    <p:nvPicPr>
                      <p:cNvPr id="0" name="图片 25"/>
                      <p:cNvPicPr/>
                      <p:nvPr/>
                    </p:nvPicPr>
                    <p:blipFill>
                      <a:blip r:embed="rId15"/>
                      <a:stretch>
                        <a:fillRect/>
                      </a:stretch>
                    </p:blipFill>
                    <p:spPr>
                      <a:xfrm>
                        <a:off x="5175885" y="2167255"/>
                        <a:ext cx="182880" cy="277495"/>
                      </a:xfrm>
                      <a:prstGeom prst="rect">
                        <a:avLst/>
                      </a:prstGeom>
                      <a:noFill/>
                      <a:ln w="38100">
                        <a:noFill/>
                        <a:miter/>
                      </a:ln>
                    </p:spPr>
                  </p:pic>
                </p:oleObj>
              </mc:Fallback>
            </mc:AlternateContent>
          </a:graphicData>
        </a:graphic>
      </p:graphicFrame>
      <p:graphicFrame>
        <p:nvGraphicFramePr>
          <p:cNvPr id="72" name="对象 -2147482618"/>
          <p:cNvGraphicFramePr>
            <a:graphicFrameLocks noChangeAspect="1"/>
          </p:cNvGraphicFramePr>
          <p:nvPr/>
        </p:nvGraphicFramePr>
        <p:xfrm>
          <a:off x="5715000" y="1696720"/>
          <a:ext cx="176530" cy="305435"/>
        </p:xfrm>
        <a:graphic>
          <a:graphicData uri="http://schemas.openxmlformats.org/presentationml/2006/ole">
            <mc:AlternateContent xmlns:mc="http://schemas.openxmlformats.org/markup-compatibility/2006">
              <mc:Choice xmlns:v="urn:schemas-microsoft-com:vml" Requires="v">
                <p:oleObj spid="_x0000_s73" name="" r:id="rId16" imgW="213360" imgH="368935" progId="Equation.KSEE3">
                  <p:embed/>
                </p:oleObj>
              </mc:Choice>
              <mc:Fallback>
                <p:oleObj name="" r:id="rId16" imgW="213360" imgH="368935" progId="Equation.KSEE3">
                  <p:embed/>
                  <p:pic>
                    <p:nvPicPr>
                      <p:cNvPr id="0" name="图片 25"/>
                      <p:cNvPicPr/>
                      <p:nvPr/>
                    </p:nvPicPr>
                    <p:blipFill>
                      <a:blip r:embed="rId17"/>
                      <a:stretch>
                        <a:fillRect/>
                      </a:stretch>
                    </p:blipFill>
                    <p:spPr>
                      <a:xfrm>
                        <a:off x="5715000" y="1696720"/>
                        <a:ext cx="176530" cy="305435"/>
                      </a:xfrm>
                      <a:prstGeom prst="rect">
                        <a:avLst/>
                      </a:prstGeom>
                      <a:noFill/>
                      <a:ln w="38100">
                        <a:noFill/>
                        <a:miter/>
                      </a:ln>
                    </p:spPr>
                  </p:pic>
                </p:oleObj>
              </mc:Fallback>
            </mc:AlternateContent>
          </a:graphicData>
        </a:graphic>
      </p:graphicFrame>
      <p:graphicFrame>
        <p:nvGraphicFramePr>
          <p:cNvPr id="74" name="对象 -2147482618"/>
          <p:cNvGraphicFramePr>
            <a:graphicFrameLocks noChangeAspect="1"/>
          </p:cNvGraphicFramePr>
          <p:nvPr/>
        </p:nvGraphicFramePr>
        <p:xfrm>
          <a:off x="5741670" y="1971993"/>
          <a:ext cx="179070" cy="299085"/>
        </p:xfrm>
        <a:graphic>
          <a:graphicData uri="http://schemas.openxmlformats.org/presentationml/2006/ole">
            <mc:AlternateContent xmlns:mc="http://schemas.openxmlformats.org/markup-compatibility/2006">
              <mc:Choice xmlns:v="urn:schemas-microsoft-com:vml" Requires="v">
                <p:oleObj spid="_x0000_s75" name="" r:id="rId18" imgW="152400" imgH="254000" progId="Equation.KSEE3">
                  <p:embed/>
                </p:oleObj>
              </mc:Choice>
              <mc:Fallback>
                <p:oleObj name="" r:id="rId18" imgW="152400" imgH="254000" progId="Equation.KSEE3">
                  <p:embed/>
                  <p:pic>
                    <p:nvPicPr>
                      <p:cNvPr id="0" name="图片 25"/>
                      <p:cNvPicPr/>
                      <p:nvPr/>
                    </p:nvPicPr>
                    <p:blipFill>
                      <a:blip r:embed="rId19"/>
                      <a:stretch>
                        <a:fillRect/>
                      </a:stretch>
                    </p:blipFill>
                    <p:spPr>
                      <a:xfrm>
                        <a:off x="5741670" y="1971993"/>
                        <a:ext cx="179070" cy="299085"/>
                      </a:xfrm>
                      <a:prstGeom prst="rect">
                        <a:avLst/>
                      </a:prstGeom>
                      <a:noFill/>
                      <a:ln w="38100">
                        <a:noFill/>
                        <a:miter/>
                      </a:ln>
                    </p:spPr>
                  </p:pic>
                </p:oleObj>
              </mc:Fallback>
            </mc:AlternateContent>
          </a:graphicData>
        </a:graphic>
      </p:graphicFrame>
      <p:graphicFrame>
        <p:nvGraphicFramePr>
          <p:cNvPr id="78" name="对象 -2147482618"/>
          <p:cNvGraphicFramePr>
            <a:graphicFrameLocks noChangeAspect="1"/>
          </p:cNvGraphicFramePr>
          <p:nvPr/>
        </p:nvGraphicFramePr>
        <p:xfrm>
          <a:off x="6277928" y="1552258"/>
          <a:ext cx="158115" cy="210820"/>
        </p:xfrm>
        <a:graphic>
          <a:graphicData uri="http://schemas.openxmlformats.org/presentationml/2006/ole">
            <mc:AlternateContent xmlns:mc="http://schemas.openxmlformats.org/markup-compatibility/2006">
              <mc:Choice xmlns:v="urn:schemas-microsoft-com:vml" Requires="v">
                <p:oleObj spid="_x0000_s79" name="" r:id="rId20" imgW="190500" imgH="254000" progId="Equation.KSEE3">
                  <p:embed/>
                </p:oleObj>
              </mc:Choice>
              <mc:Fallback>
                <p:oleObj name="" r:id="rId20" imgW="190500" imgH="254000" progId="Equation.KSEE3">
                  <p:embed/>
                  <p:pic>
                    <p:nvPicPr>
                      <p:cNvPr id="0" name="图片 25"/>
                      <p:cNvPicPr/>
                      <p:nvPr/>
                    </p:nvPicPr>
                    <p:blipFill>
                      <a:blip r:embed="rId21"/>
                      <a:stretch>
                        <a:fillRect/>
                      </a:stretch>
                    </p:blipFill>
                    <p:spPr>
                      <a:xfrm>
                        <a:off x="6277928" y="1552258"/>
                        <a:ext cx="158115" cy="210820"/>
                      </a:xfrm>
                      <a:prstGeom prst="rect">
                        <a:avLst/>
                      </a:prstGeom>
                      <a:noFill/>
                      <a:ln w="38100">
                        <a:noFill/>
                        <a:miter/>
                      </a:ln>
                    </p:spPr>
                  </p:pic>
                </p:oleObj>
              </mc:Fallback>
            </mc:AlternateContent>
          </a:graphicData>
        </a:graphic>
      </p:graphicFrame>
      <p:graphicFrame>
        <p:nvGraphicFramePr>
          <p:cNvPr id="80" name="对象 -2147482618"/>
          <p:cNvGraphicFramePr>
            <a:graphicFrameLocks noChangeAspect="1"/>
          </p:cNvGraphicFramePr>
          <p:nvPr/>
        </p:nvGraphicFramePr>
        <p:xfrm>
          <a:off x="6822758" y="1416368"/>
          <a:ext cx="158115" cy="200660"/>
        </p:xfrm>
        <a:graphic>
          <a:graphicData uri="http://schemas.openxmlformats.org/presentationml/2006/ole">
            <mc:AlternateContent xmlns:mc="http://schemas.openxmlformats.org/markup-compatibility/2006">
              <mc:Choice xmlns:v="urn:schemas-microsoft-com:vml" Requires="v">
                <p:oleObj spid="_x0000_s90" name="" r:id="rId22" imgW="190500" imgH="241300" progId="Equation.KSEE3">
                  <p:embed/>
                </p:oleObj>
              </mc:Choice>
              <mc:Fallback>
                <p:oleObj name="" r:id="rId22" imgW="190500" imgH="241300" progId="Equation.KSEE3">
                  <p:embed/>
                  <p:pic>
                    <p:nvPicPr>
                      <p:cNvPr id="0" name="图片 25"/>
                      <p:cNvPicPr/>
                      <p:nvPr/>
                    </p:nvPicPr>
                    <p:blipFill>
                      <a:blip r:embed="rId23"/>
                      <a:stretch>
                        <a:fillRect/>
                      </a:stretch>
                    </p:blipFill>
                    <p:spPr>
                      <a:xfrm>
                        <a:off x="6822758" y="1416368"/>
                        <a:ext cx="158115" cy="200660"/>
                      </a:xfrm>
                      <a:prstGeom prst="rect">
                        <a:avLst/>
                      </a:prstGeom>
                      <a:noFill/>
                      <a:ln w="38100">
                        <a:noFill/>
                        <a:miter/>
                      </a:ln>
                    </p:spPr>
                  </p:pic>
                </p:oleObj>
              </mc:Fallback>
            </mc:AlternateContent>
          </a:graphicData>
        </a:graphic>
      </p:graphicFrame>
      <p:graphicFrame>
        <p:nvGraphicFramePr>
          <p:cNvPr id="91" name="对象 -2147482618"/>
          <p:cNvGraphicFramePr>
            <a:graphicFrameLocks noChangeAspect="1"/>
          </p:cNvGraphicFramePr>
          <p:nvPr/>
        </p:nvGraphicFramePr>
        <p:xfrm>
          <a:off x="6277928" y="1836738"/>
          <a:ext cx="158115" cy="210820"/>
        </p:xfrm>
        <a:graphic>
          <a:graphicData uri="http://schemas.openxmlformats.org/presentationml/2006/ole">
            <mc:AlternateContent xmlns:mc="http://schemas.openxmlformats.org/markup-compatibility/2006">
              <mc:Choice xmlns:v="urn:schemas-microsoft-com:vml" Requires="v">
                <p:oleObj spid="_x0000_s92" name="" r:id="rId24" imgW="190500" imgH="254000" progId="Equation.KSEE3">
                  <p:embed/>
                </p:oleObj>
              </mc:Choice>
              <mc:Fallback>
                <p:oleObj name="" r:id="rId24" imgW="190500" imgH="254000" progId="Equation.KSEE3">
                  <p:embed/>
                  <p:pic>
                    <p:nvPicPr>
                      <p:cNvPr id="0" name="图片 25"/>
                      <p:cNvPicPr/>
                      <p:nvPr/>
                    </p:nvPicPr>
                    <p:blipFill>
                      <a:blip r:embed="rId25"/>
                      <a:stretch>
                        <a:fillRect/>
                      </a:stretch>
                    </p:blipFill>
                    <p:spPr>
                      <a:xfrm>
                        <a:off x="6277928" y="1836738"/>
                        <a:ext cx="158115" cy="210820"/>
                      </a:xfrm>
                      <a:prstGeom prst="rect">
                        <a:avLst/>
                      </a:prstGeom>
                      <a:noFill/>
                      <a:ln w="38100">
                        <a:noFill/>
                        <a:miter/>
                      </a:ln>
                    </p:spPr>
                  </p:pic>
                </p:oleObj>
              </mc:Fallback>
            </mc:AlternateContent>
          </a:graphicData>
        </a:graphic>
      </p:graphicFrame>
      <p:graphicFrame>
        <p:nvGraphicFramePr>
          <p:cNvPr id="93" name="对象 -2147482618"/>
          <p:cNvGraphicFramePr>
            <a:graphicFrameLocks noChangeAspect="1"/>
          </p:cNvGraphicFramePr>
          <p:nvPr/>
        </p:nvGraphicFramePr>
        <p:xfrm>
          <a:off x="6822758" y="1683068"/>
          <a:ext cx="158115" cy="210820"/>
        </p:xfrm>
        <a:graphic>
          <a:graphicData uri="http://schemas.openxmlformats.org/presentationml/2006/ole">
            <mc:AlternateContent xmlns:mc="http://schemas.openxmlformats.org/markup-compatibility/2006">
              <mc:Choice xmlns:v="urn:schemas-microsoft-com:vml" Requires="v">
                <p:oleObj spid="_x0000_s94" name="" r:id="rId26" imgW="190500" imgH="254000" progId="Equation.KSEE3">
                  <p:embed/>
                </p:oleObj>
              </mc:Choice>
              <mc:Fallback>
                <p:oleObj name="" r:id="rId26" imgW="190500" imgH="254000" progId="Equation.KSEE3">
                  <p:embed/>
                  <p:pic>
                    <p:nvPicPr>
                      <p:cNvPr id="0" name="图片 25"/>
                      <p:cNvPicPr/>
                      <p:nvPr/>
                    </p:nvPicPr>
                    <p:blipFill>
                      <a:blip r:embed="rId27"/>
                      <a:stretch>
                        <a:fillRect/>
                      </a:stretch>
                    </p:blipFill>
                    <p:spPr>
                      <a:xfrm>
                        <a:off x="6822758" y="1683068"/>
                        <a:ext cx="158115" cy="210820"/>
                      </a:xfrm>
                      <a:prstGeom prst="rect">
                        <a:avLst/>
                      </a:prstGeom>
                      <a:noFill/>
                      <a:ln w="38100">
                        <a:noFill/>
                        <a:miter/>
                      </a:ln>
                    </p:spPr>
                  </p:pic>
                </p:oleObj>
              </mc:Fallback>
            </mc:AlternateContent>
          </a:graphicData>
        </a:graphic>
      </p:graphicFrame>
      <p:graphicFrame>
        <p:nvGraphicFramePr>
          <p:cNvPr id="95" name="对象 -2147482618"/>
          <p:cNvGraphicFramePr>
            <a:graphicFrameLocks noChangeAspect="1"/>
          </p:cNvGraphicFramePr>
          <p:nvPr/>
        </p:nvGraphicFramePr>
        <p:xfrm>
          <a:off x="5214620" y="2444750"/>
          <a:ext cx="144145" cy="219075"/>
        </p:xfrm>
        <a:graphic>
          <a:graphicData uri="http://schemas.openxmlformats.org/presentationml/2006/ole">
            <mc:AlternateContent xmlns:mc="http://schemas.openxmlformats.org/markup-compatibility/2006">
              <mc:Choice xmlns:v="urn:schemas-microsoft-com:vml" Requires="v">
                <p:oleObj spid="_x0000_s96" name="" r:id="rId28" imgW="152400" imgH="254000" progId="Equation.KSEE3">
                  <p:embed/>
                </p:oleObj>
              </mc:Choice>
              <mc:Fallback>
                <p:oleObj name="" r:id="rId28" imgW="152400" imgH="254000" progId="Equation.KSEE3">
                  <p:embed/>
                  <p:pic>
                    <p:nvPicPr>
                      <p:cNvPr id="0" name="图片 25"/>
                      <p:cNvPicPr/>
                      <p:nvPr/>
                    </p:nvPicPr>
                    <p:blipFill>
                      <a:blip r:embed="rId29"/>
                      <a:stretch>
                        <a:fillRect/>
                      </a:stretch>
                    </p:blipFill>
                    <p:spPr>
                      <a:xfrm>
                        <a:off x="5214620" y="2444750"/>
                        <a:ext cx="144145" cy="219075"/>
                      </a:xfrm>
                      <a:prstGeom prst="rect">
                        <a:avLst/>
                      </a:prstGeom>
                      <a:noFill/>
                      <a:ln w="38100">
                        <a:noFill/>
                        <a:miter/>
                      </a:ln>
                    </p:spPr>
                  </p:pic>
                </p:oleObj>
              </mc:Fallback>
            </mc:AlternateContent>
          </a:graphicData>
        </a:graphic>
      </p:graphicFrame>
      <p:graphicFrame>
        <p:nvGraphicFramePr>
          <p:cNvPr id="97" name="对象 -2147482618"/>
          <p:cNvGraphicFramePr>
            <a:graphicFrameLocks noChangeAspect="1"/>
          </p:cNvGraphicFramePr>
          <p:nvPr/>
        </p:nvGraphicFramePr>
        <p:xfrm>
          <a:off x="5212080" y="2694940"/>
          <a:ext cx="228600" cy="277495"/>
        </p:xfrm>
        <a:graphic>
          <a:graphicData uri="http://schemas.openxmlformats.org/presentationml/2006/ole">
            <mc:AlternateContent xmlns:mc="http://schemas.openxmlformats.org/markup-compatibility/2006">
              <mc:Choice xmlns:v="urn:schemas-microsoft-com:vml" Requires="v">
                <p:oleObj spid="_x0000_s98" name="" r:id="rId30" imgW="190500" imgH="254000" progId="Equation.KSEE3">
                  <p:embed/>
                </p:oleObj>
              </mc:Choice>
              <mc:Fallback>
                <p:oleObj name="" r:id="rId30" imgW="190500" imgH="254000" progId="Equation.KSEE3">
                  <p:embed/>
                  <p:pic>
                    <p:nvPicPr>
                      <p:cNvPr id="0" name="图片 25"/>
                      <p:cNvPicPr/>
                      <p:nvPr/>
                    </p:nvPicPr>
                    <p:blipFill>
                      <a:blip r:embed="rId31"/>
                      <a:stretch>
                        <a:fillRect/>
                      </a:stretch>
                    </p:blipFill>
                    <p:spPr>
                      <a:xfrm>
                        <a:off x="5212080" y="2694940"/>
                        <a:ext cx="228600" cy="277495"/>
                      </a:xfrm>
                      <a:prstGeom prst="rect">
                        <a:avLst/>
                      </a:prstGeom>
                      <a:noFill/>
                      <a:ln w="38100">
                        <a:noFill/>
                        <a:miter/>
                      </a:ln>
                    </p:spPr>
                  </p:pic>
                </p:oleObj>
              </mc:Fallback>
            </mc:AlternateContent>
          </a:graphicData>
        </a:graphic>
      </p:graphicFrame>
      <p:graphicFrame>
        <p:nvGraphicFramePr>
          <p:cNvPr id="99" name="对象 -2147482618"/>
          <p:cNvGraphicFramePr>
            <a:graphicFrameLocks noChangeAspect="1"/>
          </p:cNvGraphicFramePr>
          <p:nvPr/>
        </p:nvGraphicFramePr>
        <p:xfrm>
          <a:off x="5724843" y="2252663"/>
          <a:ext cx="212725" cy="264160"/>
        </p:xfrm>
        <a:graphic>
          <a:graphicData uri="http://schemas.openxmlformats.org/presentationml/2006/ole">
            <mc:AlternateContent xmlns:mc="http://schemas.openxmlformats.org/markup-compatibility/2006">
              <mc:Choice xmlns:v="urn:schemas-microsoft-com:vml" Requires="v">
                <p:oleObj spid="_x0000_s102" name="" r:id="rId32" imgW="177165" imgH="241300" progId="Equation.KSEE3">
                  <p:embed/>
                </p:oleObj>
              </mc:Choice>
              <mc:Fallback>
                <p:oleObj name="" r:id="rId32" imgW="177165" imgH="241300" progId="Equation.KSEE3">
                  <p:embed/>
                  <p:pic>
                    <p:nvPicPr>
                      <p:cNvPr id="0" name="图片 25"/>
                      <p:cNvPicPr/>
                      <p:nvPr/>
                    </p:nvPicPr>
                    <p:blipFill>
                      <a:blip r:embed="rId33"/>
                      <a:stretch>
                        <a:fillRect/>
                      </a:stretch>
                    </p:blipFill>
                    <p:spPr>
                      <a:xfrm>
                        <a:off x="5724843" y="2252663"/>
                        <a:ext cx="212725" cy="264160"/>
                      </a:xfrm>
                      <a:prstGeom prst="rect">
                        <a:avLst/>
                      </a:prstGeom>
                      <a:noFill/>
                      <a:ln w="38100">
                        <a:noFill/>
                        <a:miter/>
                      </a:ln>
                    </p:spPr>
                  </p:pic>
                </p:oleObj>
              </mc:Fallback>
            </mc:AlternateContent>
          </a:graphicData>
        </a:graphic>
      </p:graphicFrame>
      <p:graphicFrame>
        <p:nvGraphicFramePr>
          <p:cNvPr id="107" name="对象 -2147482618"/>
          <p:cNvGraphicFramePr>
            <a:graphicFrameLocks noChangeAspect="1"/>
          </p:cNvGraphicFramePr>
          <p:nvPr/>
        </p:nvGraphicFramePr>
        <p:xfrm>
          <a:off x="5741670" y="2583498"/>
          <a:ext cx="228600" cy="264160"/>
        </p:xfrm>
        <a:graphic>
          <a:graphicData uri="http://schemas.openxmlformats.org/presentationml/2006/ole">
            <mc:AlternateContent xmlns:mc="http://schemas.openxmlformats.org/markup-compatibility/2006">
              <mc:Choice xmlns:v="urn:schemas-microsoft-com:vml" Requires="v">
                <p:oleObj spid="_x0000_s111" name="" r:id="rId34" imgW="190500" imgH="241300" progId="Equation.KSEE3">
                  <p:embed/>
                </p:oleObj>
              </mc:Choice>
              <mc:Fallback>
                <p:oleObj name="" r:id="rId34" imgW="190500" imgH="241300" progId="Equation.KSEE3">
                  <p:embed/>
                  <p:pic>
                    <p:nvPicPr>
                      <p:cNvPr id="0" name="图片 25"/>
                      <p:cNvPicPr/>
                      <p:nvPr/>
                    </p:nvPicPr>
                    <p:blipFill>
                      <a:blip r:embed="rId35"/>
                      <a:stretch>
                        <a:fillRect/>
                      </a:stretch>
                    </p:blipFill>
                    <p:spPr>
                      <a:xfrm>
                        <a:off x="5741670" y="2583498"/>
                        <a:ext cx="228600" cy="264160"/>
                      </a:xfrm>
                      <a:prstGeom prst="rect">
                        <a:avLst/>
                      </a:prstGeom>
                      <a:noFill/>
                      <a:ln w="38100">
                        <a:noFill/>
                        <a:miter/>
                      </a:ln>
                    </p:spPr>
                  </p:pic>
                </p:oleObj>
              </mc:Fallback>
            </mc:AlternateContent>
          </a:graphicData>
        </a:graphic>
      </p:graphicFrame>
      <p:graphicFrame>
        <p:nvGraphicFramePr>
          <p:cNvPr id="112" name="对象 -2147482618"/>
          <p:cNvGraphicFramePr>
            <a:graphicFrameLocks noChangeAspect="1"/>
          </p:cNvGraphicFramePr>
          <p:nvPr/>
        </p:nvGraphicFramePr>
        <p:xfrm>
          <a:off x="6545580" y="2212975"/>
          <a:ext cx="228600" cy="277495"/>
        </p:xfrm>
        <a:graphic>
          <a:graphicData uri="http://schemas.openxmlformats.org/presentationml/2006/ole">
            <mc:AlternateContent xmlns:mc="http://schemas.openxmlformats.org/markup-compatibility/2006">
              <mc:Choice xmlns:v="urn:schemas-microsoft-com:vml" Requires="v">
                <p:oleObj spid="_x0000_s113" name="" r:id="rId36" imgW="190500" imgH="254000" progId="Equation.KSEE3">
                  <p:embed/>
                </p:oleObj>
              </mc:Choice>
              <mc:Fallback>
                <p:oleObj name="" r:id="rId36" imgW="190500" imgH="254000" progId="Equation.KSEE3">
                  <p:embed/>
                  <p:pic>
                    <p:nvPicPr>
                      <p:cNvPr id="0" name="图片 25"/>
                      <p:cNvPicPr/>
                      <p:nvPr/>
                    </p:nvPicPr>
                    <p:blipFill>
                      <a:blip r:embed="rId37"/>
                      <a:stretch>
                        <a:fillRect/>
                      </a:stretch>
                    </p:blipFill>
                    <p:spPr>
                      <a:xfrm>
                        <a:off x="6545580" y="2212975"/>
                        <a:ext cx="228600" cy="277495"/>
                      </a:xfrm>
                      <a:prstGeom prst="rect">
                        <a:avLst/>
                      </a:prstGeom>
                      <a:noFill/>
                      <a:ln w="38100">
                        <a:noFill/>
                        <a:miter/>
                      </a:ln>
                    </p:spPr>
                  </p:pic>
                </p:oleObj>
              </mc:Fallback>
            </mc:AlternateContent>
          </a:graphicData>
        </a:graphic>
      </p:graphicFrame>
      <p:cxnSp>
        <p:nvCxnSpPr>
          <p:cNvPr id="114" name="直接箭头连接符 113"/>
          <p:cNvCxnSpPr/>
          <p:nvPr/>
        </p:nvCxnSpPr>
        <p:spPr>
          <a:xfrm flipV="1">
            <a:off x="4727575" y="3103880"/>
            <a:ext cx="475615" cy="621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267960" y="3142615"/>
            <a:ext cx="881380" cy="368300"/>
          </a:xfrm>
          <a:prstGeom prst="rect">
            <a:avLst/>
          </a:prstGeom>
          <a:noFill/>
        </p:spPr>
        <p:txBody>
          <a:bodyPr wrap="none" rtlCol="0">
            <a:spAutoFit/>
          </a:bodyPr>
          <a:p>
            <a:r>
              <a:rPr lang="zh-CN" altLang="en-US"/>
              <a:t>②</a:t>
            </a:r>
            <a:r>
              <a:rPr lang="en-US" altLang="zh-CN"/>
              <a:t>NFC</a:t>
            </a:r>
            <a:endParaRPr lang="en-US" altLang="zh-CN"/>
          </a:p>
        </p:txBody>
      </p:sp>
      <p:sp>
        <p:nvSpPr>
          <p:cNvPr id="117" name="平行四边形 116"/>
          <p:cNvSpPr/>
          <p:nvPr/>
        </p:nvSpPr>
        <p:spPr>
          <a:xfrm rot="20580000">
            <a:off x="9063355" y="4396740"/>
            <a:ext cx="2838450" cy="154432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8" name="直接连接符 117"/>
          <p:cNvCxnSpPr>
            <a:stCxn id="117" idx="5"/>
            <a:endCxn id="117" idx="2"/>
          </p:cNvCxnSpPr>
          <p:nvPr/>
        </p:nvCxnSpPr>
        <p:spPr>
          <a:xfrm flipV="1">
            <a:off x="9309735" y="4810125"/>
            <a:ext cx="2345690" cy="717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17" idx="1"/>
            <a:endCxn id="117" idx="3"/>
          </p:cNvCxnSpPr>
          <p:nvPr/>
        </p:nvCxnSpPr>
        <p:spPr>
          <a:xfrm>
            <a:off x="10441305" y="4373880"/>
            <a:ext cx="82550" cy="159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9287510" y="4784725"/>
            <a:ext cx="117348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9866630" y="4548505"/>
            <a:ext cx="60960" cy="80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9257030" y="4601845"/>
            <a:ext cx="118110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9538970" y="4647565"/>
            <a:ext cx="5334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0140950" y="4462145"/>
            <a:ext cx="5334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9287510" y="4972685"/>
            <a:ext cx="1181100" cy="32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V="1">
            <a:off x="10460990" y="4457065"/>
            <a:ext cx="118110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11055350" y="4197985"/>
            <a:ext cx="4572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V="1">
            <a:off x="9340850" y="5592445"/>
            <a:ext cx="115824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9927590" y="5356225"/>
            <a:ext cx="53340" cy="7848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7" name="对象 -2147482618"/>
          <p:cNvGraphicFramePr>
            <a:graphicFrameLocks noChangeAspect="1"/>
          </p:cNvGraphicFramePr>
          <p:nvPr/>
        </p:nvGraphicFramePr>
        <p:xfrm>
          <a:off x="9373235" y="4722178"/>
          <a:ext cx="116840" cy="142875"/>
        </p:xfrm>
        <a:graphic>
          <a:graphicData uri="http://schemas.openxmlformats.org/presentationml/2006/ole">
            <mc:AlternateContent xmlns:mc="http://schemas.openxmlformats.org/markup-compatibility/2006">
              <mc:Choice xmlns:v="urn:schemas-microsoft-com:vml" Requires="v">
                <p:oleObj spid="_x0000_s168" name="" r:id="rId38" imgW="190500" imgH="254000" progId="Equation.KSEE3">
                  <p:embed/>
                </p:oleObj>
              </mc:Choice>
              <mc:Fallback>
                <p:oleObj name="" r:id="rId38" imgW="190500" imgH="254000" progId="Equation.KSEE3">
                  <p:embed/>
                  <p:pic>
                    <p:nvPicPr>
                      <p:cNvPr id="0" name="图片 25"/>
                      <p:cNvPicPr/>
                      <p:nvPr/>
                    </p:nvPicPr>
                    <p:blipFill>
                      <a:blip r:embed="rId39"/>
                      <a:stretch>
                        <a:fillRect/>
                      </a:stretch>
                    </p:blipFill>
                    <p:spPr>
                      <a:xfrm>
                        <a:off x="9373235" y="4722178"/>
                        <a:ext cx="116840" cy="142875"/>
                      </a:xfrm>
                      <a:prstGeom prst="rect">
                        <a:avLst/>
                      </a:prstGeom>
                      <a:noFill/>
                      <a:ln w="38100">
                        <a:noFill/>
                        <a:miter/>
                      </a:ln>
                    </p:spPr>
                  </p:pic>
                </p:oleObj>
              </mc:Fallback>
            </mc:AlternateContent>
          </a:graphicData>
        </a:graphic>
      </p:graphicFrame>
      <p:graphicFrame>
        <p:nvGraphicFramePr>
          <p:cNvPr id="169" name="对象 -2147482618"/>
          <p:cNvGraphicFramePr>
            <a:graphicFrameLocks noChangeAspect="1"/>
          </p:cNvGraphicFramePr>
          <p:nvPr/>
        </p:nvGraphicFramePr>
        <p:xfrm>
          <a:off x="9373235" y="4926013"/>
          <a:ext cx="116840" cy="142875"/>
        </p:xfrm>
        <a:graphic>
          <a:graphicData uri="http://schemas.openxmlformats.org/presentationml/2006/ole">
            <mc:AlternateContent xmlns:mc="http://schemas.openxmlformats.org/markup-compatibility/2006">
              <mc:Choice xmlns:v="urn:schemas-microsoft-com:vml" Requires="v">
                <p:oleObj spid="_x0000_s170" name="" r:id="rId40" imgW="190500" imgH="254000" progId="Equation.KSEE3">
                  <p:embed/>
                </p:oleObj>
              </mc:Choice>
              <mc:Fallback>
                <p:oleObj name="" r:id="rId40" imgW="190500" imgH="254000" progId="Equation.KSEE3">
                  <p:embed/>
                  <p:pic>
                    <p:nvPicPr>
                      <p:cNvPr id="0" name="图片 25"/>
                      <p:cNvPicPr/>
                      <p:nvPr/>
                    </p:nvPicPr>
                    <p:blipFill>
                      <a:blip r:embed="rId41"/>
                      <a:stretch>
                        <a:fillRect/>
                      </a:stretch>
                    </p:blipFill>
                    <p:spPr>
                      <a:xfrm>
                        <a:off x="9373235" y="4926013"/>
                        <a:ext cx="116840" cy="142875"/>
                      </a:xfrm>
                      <a:prstGeom prst="rect">
                        <a:avLst/>
                      </a:prstGeom>
                      <a:noFill/>
                      <a:ln w="38100">
                        <a:noFill/>
                        <a:miter/>
                      </a:ln>
                    </p:spPr>
                  </p:pic>
                </p:oleObj>
              </mc:Fallback>
            </mc:AlternateContent>
          </a:graphicData>
        </a:graphic>
      </p:graphicFrame>
      <p:graphicFrame>
        <p:nvGraphicFramePr>
          <p:cNvPr id="171" name="对象 -2147482618"/>
          <p:cNvGraphicFramePr>
            <a:graphicFrameLocks noChangeAspect="1"/>
          </p:cNvGraphicFramePr>
          <p:nvPr/>
        </p:nvGraphicFramePr>
        <p:xfrm>
          <a:off x="9372918" y="5102226"/>
          <a:ext cx="117475" cy="135890"/>
        </p:xfrm>
        <a:graphic>
          <a:graphicData uri="http://schemas.openxmlformats.org/presentationml/2006/ole">
            <mc:AlternateContent xmlns:mc="http://schemas.openxmlformats.org/markup-compatibility/2006">
              <mc:Choice xmlns:v="urn:schemas-microsoft-com:vml" Requires="v">
                <p:oleObj spid="_x0000_s174" name="" r:id="rId42" imgW="190500" imgH="241300" progId="Equation.KSEE3">
                  <p:embed/>
                </p:oleObj>
              </mc:Choice>
              <mc:Fallback>
                <p:oleObj name="" r:id="rId42" imgW="190500" imgH="241300" progId="Equation.KSEE3">
                  <p:embed/>
                  <p:pic>
                    <p:nvPicPr>
                      <p:cNvPr id="0" name="图片 25"/>
                      <p:cNvPicPr/>
                      <p:nvPr/>
                    </p:nvPicPr>
                    <p:blipFill>
                      <a:blip r:embed="rId43"/>
                      <a:stretch>
                        <a:fillRect/>
                      </a:stretch>
                    </p:blipFill>
                    <p:spPr>
                      <a:xfrm>
                        <a:off x="9372918" y="5102226"/>
                        <a:ext cx="117475" cy="135890"/>
                      </a:xfrm>
                      <a:prstGeom prst="rect">
                        <a:avLst/>
                      </a:prstGeom>
                      <a:noFill/>
                      <a:ln w="38100">
                        <a:noFill/>
                        <a:miter/>
                      </a:ln>
                    </p:spPr>
                  </p:pic>
                </p:oleObj>
              </mc:Fallback>
            </mc:AlternateContent>
          </a:graphicData>
        </a:graphic>
      </p:graphicFrame>
      <p:graphicFrame>
        <p:nvGraphicFramePr>
          <p:cNvPr id="185" name="对象 -2147482618"/>
          <p:cNvGraphicFramePr>
            <a:graphicFrameLocks noChangeAspect="1"/>
          </p:cNvGraphicFramePr>
          <p:nvPr/>
        </p:nvGraphicFramePr>
        <p:xfrm>
          <a:off x="9380538" y="5292726"/>
          <a:ext cx="125095" cy="135890"/>
        </p:xfrm>
        <a:graphic>
          <a:graphicData uri="http://schemas.openxmlformats.org/presentationml/2006/ole">
            <mc:AlternateContent xmlns:mc="http://schemas.openxmlformats.org/markup-compatibility/2006">
              <mc:Choice xmlns:v="urn:schemas-microsoft-com:vml" Requires="v">
                <p:oleObj spid="_x0000_s186" name="" r:id="rId44" imgW="203200" imgH="241300" progId="Equation.KSEE3">
                  <p:embed/>
                </p:oleObj>
              </mc:Choice>
              <mc:Fallback>
                <p:oleObj name="" r:id="rId44" imgW="203200" imgH="241300" progId="Equation.KSEE3">
                  <p:embed/>
                  <p:pic>
                    <p:nvPicPr>
                      <p:cNvPr id="0" name="图片 25"/>
                      <p:cNvPicPr/>
                      <p:nvPr/>
                    </p:nvPicPr>
                    <p:blipFill>
                      <a:blip r:embed="rId45"/>
                      <a:stretch>
                        <a:fillRect/>
                      </a:stretch>
                    </p:blipFill>
                    <p:spPr>
                      <a:xfrm>
                        <a:off x="9380538" y="5292726"/>
                        <a:ext cx="125095" cy="135890"/>
                      </a:xfrm>
                      <a:prstGeom prst="rect">
                        <a:avLst/>
                      </a:prstGeom>
                      <a:noFill/>
                      <a:ln w="38100">
                        <a:noFill/>
                        <a:miter/>
                      </a:ln>
                    </p:spPr>
                  </p:pic>
                </p:oleObj>
              </mc:Fallback>
            </mc:AlternateContent>
          </a:graphicData>
        </a:graphic>
      </p:graphicFrame>
      <p:graphicFrame>
        <p:nvGraphicFramePr>
          <p:cNvPr id="200" name="对象 -2147482618"/>
          <p:cNvGraphicFramePr>
            <a:graphicFrameLocks noChangeAspect="1"/>
          </p:cNvGraphicFramePr>
          <p:nvPr/>
        </p:nvGraphicFramePr>
        <p:xfrm>
          <a:off x="9640888" y="4653598"/>
          <a:ext cx="117475" cy="142875"/>
        </p:xfrm>
        <a:graphic>
          <a:graphicData uri="http://schemas.openxmlformats.org/presentationml/2006/ole">
            <mc:AlternateContent xmlns:mc="http://schemas.openxmlformats.org/markup-compatibility/2006">
              <mc:Choice xmlns:v="urn:schemas-microsoft-com:vml" Requires="v">
                <p:oleObj spid="_x0000_s201" name="" r:id="rId46" imgW="190500" imgH="254000" progId="Equation.KSEE3">
                  <p:embed/>
                </p:oleObj>
              </mc:Choice>
              <mc:Fallback>
                <p:oleObj name="" r:id="rId46" imgW="190500" imgH="254000" progId="Equation.KSEE3">
                  <p:embed/>
                  <p:pic>
                    <p:nvPicPr>
                      <p:cNvPr id="0" name="图片 25"/>
                      <p:cNvPicPr/>
                      <p:nvPr/>
                    </p:nvPicPr>
                    <p:blipFill>
                      <a:blip r:embed="rId47"/>
                      <a:stretch>
                        <a:fillRect/>
                      </a:stretch>
                    </p:blipFill>
                    <p:spPr>
                      <a:xfrm>
                        <a:off x="9640888" y="4653598"/>
                        <a:ext cx="117475" cy="142875"/>
                      </a:xfrm>
                      <a:prstGeom prst="rect">
                        <a:avLst/>
                      </a:prstGeom>
                      <a:noFill/>
                      <a:ln w="38100">
                        <a:noFill/>
                        <a:miter/>
                      </a:ln>
                    </p:spPr>
                  </p:pic>
                </p:oleObj>
              </mc:Fallback>
            </mc:AlternateContent>
          </a:graphicData>
        </a:graphic>
      </p:graphicFrame>
      <p:graphicFrame>
        <p:nvGraphicFramePr>
          <p:cNvPr id="202" name="对象 -2147482618"/>
          <p:cNvGraphicFramePr>
            <a:graphicFrameLocks noChangeAspect="1"/>
          </p:cNvGraphicFramePr>
          <p:nvPr/>
        </p:nvGraphicFramePr>
        <p:xfrm>
          <a:off x="9637078" y="4854258"/>
          <a:ext cx="125095" cy="142875"/>
        </p:xfrm>
        <a:graphic>
          <a:graphicData uri="http://schemas.openxmlformats.org/presentationml/2006/ole">
            <mc:AlternateContent xmlns:mc="http://schemas.openxmlformats.org/markup-compatibility/2006">
              <mc:Choice xmlns:v="urn:schemas-microsoft-com:vml" Requires="v">
                <p:oleObj spid="_x0000_s203" name="" r:id="rId48" imgW="203200" imgH="254000" progId="Equation.KSEE3">
                  <p:embed/>
                </p:oleObj>
              </mc:Choice>
              <mc:Fallback>
                <p:oleObj name="" r:id="rId48" imgW="203200" imgH="254000" progId="Equation.KSEE3">
                  <p:embed/>
                  <p:pic>
                    <p:nvPicPr>
                      <p:cNvPr id="0" name="图片 25"/>
                      <p:cNvPicPr/>
                      <p:nvPr/>
                    </p:nvPicPr>
                    <p:blipFill>
                      <a:blip r:embed="rId49"/>
                      <a:stretch>
                        <a:fillRect/>
                      </a:stretch>
                    </p:blipFill>
                    <p:spPr>
                      <a:xfrm>
                        <a:off x="9637078" y="4854258"/>
                        <a:ext cx="125095" cy="142875"/>
                      </a:xfrm>
                      <a:prstGeom prst="rect">
                        <a:avLst/>
                      </a:prstGeom>
                      <a:noFill/>
                      <a:ln w="38100">
                        <a:noFill/>
                        <a:miter/>
                      </a:ln>
                    </p:spPr>
                  </p:pic>
                </p:oleObj>
              </mc:Fallback>
            </mc:AlternateContent>
          </a:graphicData>
        </a:graphic>
      </p:graphicFrame>
      <p:graphicFrame>
        <p:nvGraphicFramePr>
          <p:cNvPr id="206" name="对象 -2147482618"/>
          <p:cNvGraphicFramePr>
            <a:graphicFrameLocks noChangeAspect="1"/>
          </p:cNvGraphicFramePr>
          <p:nvPr/>
        </p:nvGraphicFramePr>
        <p:xfrm>
          <a:off x="9678988" y="5009198"/>
          <a:ext cx="117475" cy="142875"/>
        </p:xfrm>
        <a:graphic>
          <a:graphicData uri="http://schemas.openxmlformats.org/presentationml/2006/ole">
            <mc:AlternateContent xmlns:mc="http://schemas.openxmlformats.org/markup-compatibility/2006">
              <mc:Choice xmlns:v="urn:schemas-microsoft-com:vml" Requires="v">
                <p:oleObj spid="_x0000_s207" name="" r:id="rId50" imgW="190500" imgH="254000" progId="Equation.KSEE3">
                  <p:embed/>
                </p:oleObj>
              </mc:Choice>
              <mc:Fallback>
                <p:oleObj name="" r:id="rId50" imgW="190500" imgH="254000" progId="Equation.KSEE3">
                  <p:embed/>
                  <p:pic>
                    <p:nvPicPr>
                      <p:cNvPr id="0" name="图片 25"/>
                      <p:cNvPicPr/>
                      <p:nvPr/>
                    </p:nvPicPr>
                    <p:blipFill>
                      <a:blip r:embed="rId51"/>
                      <a:stretch>
                        <a:fillRect/>
                      </a:stretch>
                    </p:blipFill>
                    <p:spPr>
                      <a:xfrm>
                        <a:off x="9678988" y="5009198"/>
                        <a:ext cx="117475" cy="142875"/>
                      </a:xfrm>
                      <a:prstGeom prst="rect">
                        <a:avLst/>
                      </a:prstGeom>
                      <a:noFill/>
                      <a:ln w="38100">
                        <a:noFill/>
                        <a:miter/>
                      </a:ln>
                    </p:spPr>
                  </p:pic>
                </p:oleObj>
              </mc:Fallback>
            </mc:AlternateContent>
          </a:graphicData>
        </a:graphic>
      </p:graphicFrame>
      <p:graphicFrame>
        <p:nvGraphicFramePr>
          <p:cNvPr id="256" name="对象 -2147482618"/>
          <p:cNvGraphicFramePr>
            <a:graphicFrameLocks noChangeAspect="1"/>
          </p:cNvGraphicFramePr>
          <p:nvPr/>
        </p:nvGraphicFramePr>
        <p:xfrm>
          <a:off x="9675178" y="5210811"/>
          <a:ext cx="125095" cy="135890"/>
        </p:xfrm>
        <a:graphic>
          <a:graphicData uri="http://schemas.openxmlformats.org/presentationml/2006/ole">
            <mc:AlternateContent xmlns:mc="http://schemas.openxmlformats.org/markup-compatibility/2006">
              <mc:Choice xmlns:v="urn:schemas-microsoft-com:vml" Requires="v">
                <p:oleObj spid="_x0000_s313" name="" r:id="rId52" imgW="203200" imgH="241300" progId="Equation.KSEE3">
                  <p:embed/>
                </p:oleObj>
              </mc:Choice>
              <mc:Fallback>
                <p:oleObj name="" r:id="rId52" imgW="203200" imgH="241300" progId="Equation.KSEE3">
                  <p:embed/>
                  <p:pic>
                    <p:nvPicPr>
                      <p:cNvPr id="0" name="图片 25"/>
                      <p:cNvPicPr/>
                      <p:nvPr/>
                    </p:nvPicPr>
                    <p:blipFill>
                      <a:blip r:embed="rId53"/>
                      <a:stretch>
                        <a:fillRect/>
                      </a:stretch>
                    </p:blipFill>
                    <p:spPr>
                      <a:xfrm>
                        <a:off x="9675178" y="5210811"/>
                        <a:ext cx="125095" cy="135890"/>
                      </a:xfrm>
                      <a:prstGeom prst="rect">
                        <a:avLst/>
                      </a:prstGeom>
                      <a:noFill/>
                      <a:ln w="38100">
                        <a:noFill/>
                        <a:miter/>
                      </a:ln>
                    </p:spPr>
                  </p:pic>
                </p:oleObj>
              </mc:Fallback>
            </mc:AlternateContent>
          </a:graphicData>
        </a:graphic>
      </p:graphicFrame>
      <p:graphicFrame>
        <p:nvGraphicFramePr>
          <p:cNvPr id="314" name="对象 -2147482618"/>
          <p:cNvGraphicFramePr>
            <a:graphicFrameLocks noChangeAspect="1"/>
          </p:cNvGraphicFramePr>
          <p:nvPr/>
        </p:nvGraphicFramePr>
        <p:xfrm>
          <a:off x="9931083" y="4572953"/>
          <a:ext cx="117475" cy="142875"/>
        </p:xfrm>
        <a:graphic>
          <a:graphicData uri="http://schemas.openxmlformats.org/presentationml/2006/ole">
            <mc:AlternateContent xmlns:mc="http://schemas.openxmlformats.org/markup-compatibility/2006">
              <mc:Choice xmlns:v="urn:schemas-microsoft-com:vml" Requires="v">
                <p:oleObj spid="_x0000_s316" name="" r:id="rId54" imgW="190500" imgH="254000" progId="Equation.KSEE3">
                  <p:embed/>
                </p:oleObj>
              </mc:Choice>
              <mc:Fallback>
                <p:oleObj name="" r:id="rId54" imgW="190500" imgH="254000" progId="Equation.KSEE3">
                  <p:embed/>
                  <p:pic>
                    <p:nvPicPr>
                      <p:cNvPr id="0" name="图片 25"/>
                      <p:cNvPicPr/>
                      <p:nvPr/>
                    </p:nvPicPr>
                    <p:blipFill>
                      <a:blip r:embed="rId55"/>
                      <a:stretch>
                        <a:fillRect/>
                      </a:stretch>
                    </p:blipFill>
                    <p:spPr>
                      <a:xfrm>
                        <a:off x="9931083" y="4572953"/>
                        <a:ext cx="117475" cy="142875"/>
                      </a:xfrm>
                      <a:prstGeom prst="rect">
                        <a:avLst/>
                      </a:prstGeom>
                      <a:noFill/>
                      <a:ln w="38100">
                        <a:noFill/>
                        <a:miter/>
                      </a:ln>
                    </p:spPr>
                  </p:pic>
                </p:oleObj>
              </mc:Fallback>
            </mc:AlternateContent>
          </a:graphicData>
        </a:graphic>
      </p:graphicFrame>
      <p:graphicFrame>
        <p:nvGraphicFramePr>
          <p:cNvPr id="324" name="对象 -2147482618"/>
          <p:cNvGraphicFramePr>
            <a:graphicFrameLocks noChangeAspect="1"/>
          </p:cNvGraphicFramePr>
          <p:nvPr/>
        </p:nvGraphicFramePr>
        <p:xfrm>
          <a:off x="9927273" y="4776788"/>
          <a:ext cx="125095" cy="142875"/>
        </p:xfrm>
        <a:graphic>
          <a:graphicData uri="http://schemas.openxmlformats.org/presentationml/2006/ole">
            <mc:AlternateContent xmlns:mc="http://schemas.openxmlformats.org/markup-compatibility/2006">
              <mc:Choice xmlns:v="urn:schemas-microsoft-com:vml" Requires="v">
                <p:oleObj spid="_x0000_s325" name="" r:id="rId56" imgW="203200" imgH="254000" progId="Equation.KSEE3">
                  <p:embed/>
                </p:oleObj>
              </mc:Choice>
              <mc:Fallback>
                <p:oleObj name="" r:id="rId56" imgW="203200" imgH="254000" progId="Equation.KSEE3">
                  <p:embed/>
                  <p:pic>
                    <p:nvPicPr>
                      <p:cNvPr id="0" name="图片 25"/>
                      <p:cNvPicPr/>
                      <p:nvPr/>
                    </p:nvPicPr>
                    <p:blipFill>
                      <a:blip r:embed="rId57"/>
                      <a:stretch>
                        <a:fillRect/>
                      </a:stretch>
                    </p:blipFill>
                    <p:spPr>
                      <a:xfrm>
                        <a:off x="9927273" y="4776788"/>
                        <a:ext cx="125095" cy="142875"/>
                      </a:xfrm>
                      <a:prstGeom prst="rect">
                        <a:avLst/>
                      </a:prstGeom>
                      <a:noFill/>
                      <a:ln w="38100">
                        <a:noFill/>
                        <a:miter/>
                      </a:ln>
                    </p:spPr>
                  </p:pic>
                </p:oleObj>
              </mc:Fallback>
            </mc:AlternateContent>
          </a:graphicData>
        </a:graphic>
      </p:graphicFrame>
      <p:graphicFrame>
        <p:nvGraphicFramePr>
          <p:cNvPr id="326" name="对象 -2147482618"/>
          <p:cNvGraphicFramePr>
            <a:graphicFrameLocks noChangeAspect="1"/>
          </p:cNvGraphicFramePr>
          <p:nvPr/>
        </p:nvGraphicFramePr>
        <p:xfrm>
          <a:off x="9980296" y="4934268"/>
          <a:ext cx="125730" cy="142875"/>
        </p:xfrm>
        <a:graphic>
          <a:graphicData uri="http://schemas.openxmlformats.org/presentationml/2006/ole">
            <mc:AlternateContent xmlns:mc="http://schemas.openxmlformats.org/markup-compatibility/2006">
              <mc:Choice xmlns:v="urn:schemas-microsoft-com:vml" Requires="v">
                <p:oleObj spid="_x0000_s327" name="" r:id="rId58" imgW="203200" imgH="254000" progId="Equation.KSEE3">
                  <p:embed/>
                </p:oleObj>
              </mc:Choice>
              <mc:Fallback>
                <p:oleObj name="" r:id="rId58" imgW="203200" imgH="254000" progId="Equation.KSEE3">
                  <p:embed/>
                  <p:pic>
                    <p:nvPicPr>
                      <p:cNvPr id="0" name="图片 25"/>
                      <p:cNvPicPr/>
                      <p:nvPr/>
                    </p:nvPicPr>
                    <p:blipFill>
                      <a:blip r:embed="rId59"/>
                      <a:stretch>
                        <a:fillRect/>
                      </a:stretch>
                    </p:blipFill>
                    <p:spPr>
                      <a:xfrm>
                        <a:off x="9980296" y="4934268"/>
                        <a:ext cx="125730" cy="142875"/>
                      </a:xfrm>
                      <a:prstGeom prst="rect">
                        <a:avLst/>
                      </a:prstGeom>
                      <a:noFill/>
                      <a:ln w="38100">
                        <a:noFill/>
                        <a:miter/>
                      </a:ln>
                    </p:spPr>
                  </p:pic>
                </p:oleObj>
              </mc:Fallback>
            </mc:AlternateContent>
          </a:graphicData>
        </a:graphic>
      </p:graphicFrame>
      <p:graphicFrame>
        <p:nvGraphicFramePr>
          <p:cNvPr id="328" name="对象 -2147482618"/>
          <p:cNvGraphicFramePr>
            <a:graphicFrameLocks noChangeAspect="1"/>
          </p:cNvGraphicFramePr>
          <p:nvPr/>
        </p:nvGraphicFramePr>
        <p:xfrm>
          <a:off x="9984423" y="5127308"/>
          <a:ext cx="117475" cy="142875"/>
        </p:xfrm>
        <a:graphic>
          <a:graphicData uri="http://schemas.openxmlformats.org/presentationml/2006/ole">
            <mc:AlternateContent xmlns:mc="http://schemas.openxmlformats.org/markup-compatibility/2006">
              <mc:Choice xmlns:v="urn:schemas-microsoft-com:vml" Requires="v">
                <p:oleObj spid="_x0000_s329" name="" r:id="rId60" imgW="190500" imgH="254000" progId="Equation.KSEE3">
                  <p:embed/>
                </p:oleObj>
              </mc:Choice>
              <mc:Fallback>
                <p:oleObj name="" r:id="rId60" imgW="190500" imgH="254000" progId="Equation.KSEE3">
                  <p:embed/>
                  <p:pic>
                    <p:nvPicPr>
                      <p:cNvPr id="0" name="图片 25"/>
                      <p:cNvPicPr/>
                      <p:nvPr/>
                    </p:nvPicPr>
                    <p:blipFill>
                      <a:blip r:embed="rId61"/>
                      <a:stretch>
                        <a:fillRect/>
                      </a:stretch>
                    </p:blipFill>
                    <p:spPr>
                      <a:xfrm>
                        <a:off x="9984423" y="5127308"/>
                        <a:ext cx="117475" cy="142875"/>
                      </a:xfrm>
                      <a:prstGeom prst="rect">
                        <a:avLst/>
                      </a:prstGeom>
                      <a:noFill/>
                      <a:ln w="38100">
                        <a:noFill/>
                        <a:miter/>
                      </a:ln>
                    </p:spPr>
                  </p:pic>
                </p:oleObj>
              </mc:Fallback>
            </mc:AlternateContent>
          </a:graphicData>
        </a:graphic>
      </p:graphicFrame>
      <p:graphicFrame>
        <p:nvGraphicFramePr>
          <p:cNvPr id="330" name="对象 -2147482618"/>
          <p:cNvGraphicFramePr>
            <a:graphicFrameLocks noChangeAspect="1"/>
          </p:cNvGraphicFramePr>
          <p:nvPr/>
        </p:nvGraphicFramePr>
        <p:xfrm>
          <a:off x="10225406" y="4476433"/>
          <a:ext cx="125730" cy="142875"/>
        </p:xfrm>
        <a:graphic>
          <a:graphicData uri="http://schemas.openxmlformats.org/presentationml/2006/ole">
            <mc:AlternateContent xmlns:mc="http://schemas.openxmlformats.org/markup-compatibility/2006">
              <mc:Choice xmlns:v="urn:schemas-microsoft-com:vml" Requires="v">
                <p:oleObj spid="_x0000_s331" name="" r:id="rId62" imgW="203200" imgH="254000" progId="Equation.KSEE3">
                  <p:embed/>
                </p:oleObj>
              </mc:Choice>
              <mc:Fallback>
                <p:oleObj name="" r:id="rId62" imgW="203200" imgH="254000" progId="Equation.KSEE3">
                  <p:embed/>
                  <p:pic>
                    <p:nvPicPr>
                      <p:cNvPr id="0" name="图片 25"/>
                      <p:cNvPicPr/>
                      <p:nvPr/>
                    </p:nvPicPr>
                    <p:blipFill>
                      <a:blip r:embed="rId63"/>
                      <a:stretch>
                        <a:fillRect/>
                      </a:stretch>
                    </p:blipFill>
                    <p:spPr>
                      <a:xfrm>
                        <a:off x="10225406" y="4476433"/>
                        <a:ext cx="125730" cy="142875"/>
                      </a:xfrm>
                      <a:prstGeom prst="rect">
                        <a:avLst/>
                      </a:prstGeom>
                      <a:noFill/>
                      <a:ln w="38100">
                        <a:noFill/>
                        <a:miter/>
                      </a:ln>
                    </p:spPr>
                  </p:pic>
                </p:oleObj>
              </mc:Fallback>
            </mc:AlternateContent>
          </a:graphicData>
        </a:graphic>
      </p:graphicFrame>
      <p:graphicFrame>
        <p:nvGraphicFramePr>
          <p:cNvPr id="332" name="对象 -2147482618"/>
          <p:cNvGraphicFramePr>
            <a:graphicFrameLocks noChangeAspect="1"/>
          </p:cNvGraphicFramePr>
          <p:nvPr/>
        </p:nvGraphicFramePr>
        <p:xfrm>
          <a:off x="10229533" y="4653598"/>
          <a:ext cx="117475" cy="142875"/>
        </p:xfrm>
        <a:graphic>
          <a:graphicData uri="http://schemas.openxmlformats.org/presentationml/2006/ole">
            <mc:AlternateContent xmlns:mc="http://schemas.openxmlformats.org/markup-compatibility/2006">
              <mc:Choice xmlns:v="urn:schemas-microsoft-com:vml" Requires="v">
                <p:oleObj spid="_x0000_s333" name="" r:id="rId64" imgW="190500" imgH="254000" progId="Equation.KSEE3">
                  <p:embed/>
                </p:oleObj>
              </mc:Choice>
              <mc:Fallback>
                <p:oleObj name="" r:id="rId64" imgW="190500" imgH="254000" progId="Equation.KSEE3">
                  <p:embed/>
                  <p:pic>
                    <p:nvPicPr>
                      <p:cNvPr id="0" name="图片 25"/>
                      <p:cNvPicPr/>
                      <p:nvPr/>
                    </p:nvPicPr>
                    <p:blipFill>
                      <a:blip r:embed="rId65"/>
                      <a:stretch>
                        <a:fillRect/>
                      </a:stretch>
                    </p:blipFill>
                    <p:spPr>
                      <a:xfrm>
                        <a:off x="10229533" y="4653598"/>
                        <a:ext cx="117475" cy="142875"/>
                      </a:xfrm>
                      <a:prstGeom prst="rect">
                        <a:avLst/>
                      </a:prstGeom>
                      <a:noFill/>
                      <a:ln w="38100">
                        <a:noFill/>
                        <a:miter/>
                      </a:ln>
                    </p:spPr>
                  </p:pic>
                </p:oleObj>
              </mc:Fallback>
            </mc:AlternateContent>
          </a:graphicData>
        </a:graphic>
      </p:graphicFrame>
      <p:graphicFrame>
        <p:nvGraphicFramePr>
          <p:cNvPr id="334" name="对象 -2147482618"/>
          <p:cNvGraphicFramePr>
            <a:graphicFrameLocks noChangeAspect="1"/>
          </p:cNvGraphicFramePr>
          <p:nvPr/>
        </p:nvGraphicFramePr>
        <p:xfrm>
          <a:off x="10229533" y="4859973"/>
          <a:ext cx="117475" cy="142875"/>
        </p:xfrm>
        <a:graphic>
          <a:graphicData uri="http://schemas.openxmlformats.org/presentationml/2006/ole">
            <mc:AlternateContent xmlns:mc="http://schemas.openxmlformats.org/markup-compatibility/2006">
              <mc:Choice xmlns:v="urn:schemas-microsoft-com:vml" Requires="v">
                <p:oleObj spid="_x0000_s335" name="" r:id="rId66" imgW="190500" imgH="254000" progId="Equation.KSEE3">
                  <p:embed/>
                </p:oleObj>
              </mc:Choice>
              <mc:Fallback>
                <p:oleObj name="" r:id="rId66" imgW="190500" imgH="254000" progId="Equation.KSEE3">
                  <p:embed/>
                  <p:pic>
                    <p:nvPicPr>
                      <p:cNvPr id="0" name="图片 25"/>
                      <p:cNvPicPr/>
                      <p:nvPr/>
                    </p:nvPicPr>
                    <p:blipFill>
                      <a:blip r:embed="rId67"/>
                      <a:stretch>
                        <a:fillRect/>
                      </a:stretch>
                    </p:blipFill>
                    <p:spPr>
                      <a:xfrm>
                        <a:off x="10229533" y="4859973"/>
                        <a:ext cx="117475" cy="142875"/>
                      </a:xfrm>
                      <a:prstGeom prst="rect">
                        <a:avLst/>
                      </a:prstGeom>
                      <a:noFill/>
                      <a:ln w="38100">
                        <a:noFill/>
                        <a:miter/>
                      </a:ln>
                    </p:spPr>
                  </p:pic>
                </p:oleObj>
              </mc:Fallback>
            </mc:AlternateContent>
          </a:graphicData>
        </a:graphic>
      </p:graphicFrame>
      <p:graphicFrame>
        <p:nvGraphicFramePr>
          <p:cNvPr id="336" name="对象 -2147482618"/>
          <p:cNvGraphicFramePr>
            <a:graphicFrameLocks noChangeAspect="1"/>
          </p:cNvGraphicFramePr>
          <p:nvPr/>
        </p:nvGraphicFramePr>
        <p:xfrm>
          <a:off x="10229533" y="5050473"/>
          <a:ext cx="117475" cy="142875"/>
        </p:xfrm>
        <a:graphic>
          <a:graphicData uri="http://schemas.openxmlformats.org/presentationml/2006/ole">
            <mc:AlternateContent xmlns:mc="http://schemas.openxmlformats.org/markup-compatibility/2006">
              <mc:Choice xmlns:v="urn:schemas-microsoft-com:vml" Requires="v">
                <p:oleObj spid="_x0000_s337" name="" r:id="rId68" imgW="190500" imgH="254000" progId="Equation.KSEE3">
                  <p:embed/>
                </p:oleObj>
              </mc:Choice>
              <mc:Fallback>
                <p:oleObj name="" r:id="rId68" imgW="190500" imgH="254000" progId="Equation.KSEE3">
                  <p:embed/>
                  <p:pic>
                    <p:nvPicPr>
                      <p:cNvPr id="0" name="图片 25"/>
                      <p:cNvPicPr/>
                      <p:nvPr/>
                    </p:nvPicPr>
                    <p:blipFill>
                      <a:blip r:embed="rId69"/>
                      <a:stretch>
                        <a:fillRect/>
                      </a:stretch>
                    </p:blipFill>
                    <p:spPr>
                      <a:xfrm>
                        <a:off x="10229533" y="5050473"/>
                        <a:ext cx="117475" cy="142875"/>
                      </a:xfrm>
                      <a:prstGeom prst="rect">
                        <a:avLst/>
                      </a:prstGeom>
                      <a:noFill/>
                      <a:ln w="38100">
                        <a:noFill/>
                        <a:miter/>
                      </a:ln>
                    </p:spPr>
                  </p:pic>
                </p:oleObj>
              </mc:Fallback>
            </mc:AlternateContent>
          </a:graphicData>
        </a:graphic>
      </p:graphicFrame>
      <p:graphicFrame>
        <p:nvGraphicFramePr>
          <p:cNvPr id="338" name="对象 -2147482618"/>
          <p:cNvGraphicFramePr>
            <a:graphicFrameLocks noChangeAspect="1"/>
          </p:cNvGraphicFramePr>
          <p:nvPr/>
        </p:nvGraphicFramePr>
        <p:xfrm>
          <a:off x="9449118" y="5492115"/>
          <a:ext cx="346710" cy="243205"/>
        </p:xfrm>
        <a:graphic>
          <a:graphicData uri="http://schemas.openxmlformats.org/presentationml/2006/ole">
            <mc:AlternateContent xmlns:mc="http://schemas.openxmlformats.org/markup-compatibility/2006">
              <mc:Choice xmlns:v="urn:schemas-microsoft-com:vml" Requires="v">
                <p:oleObj spid="_x0000_s339" name="" r:id="rId70" imgW="330200" imgH="254000" progId="Equation.KSEE3">
                  <p:embed/>
                </p:oleObj>
              </mc:Choice>
              <mc:Fallback>
                <p:oleObj name="" r:id="rId70" imgW="330200" imgH="254000" progId="Equation.KSEE3">
                  <p:embed/>
                  <p:pic>
                    <p:nvPicPr>
                      <p:cNvPr id="0" name="图片 25"/>
                      <p:cNvPicPr/>
                      <p:nvPr/>
                    </p:nvPicPr>
                    <p:blipFill>
                      <a:blip r:embed="rId71"/>
                      <a:stretch>
                        <a:fillRect/>
                      </a:stretch>
                    </p:blipFill>
                    <p:spPr>
                      <a:xfrm>
                        <a:off x="9449118" y="5492115"/>
                        <a:ext cx="346710" cy="243205"/>
                      </a:xfrm>
                      <a:prstGeom prst="rect">
                        <a:avLst/>
                      </a:prstGeom>
                      <a:noFill/>
                      <a:ln w="38100">
                        <a:noFill/>
                        <a:miter/>
                      </a:ln>
                    </p:spPr>
                  </p:pic>
                </p:oleObj>
              </mc:Fallback>
            </mc:AlternateContent>
          </a:graphicData>
        </a:graphic>
      </p:graphicFrame>
      <p:graphicFrame>
        <p:nvGraphicFramePr>
          <p:cNvPr id="340" name="对象 -2147482618"/>
          <p:cNvGraphicFramePr>
            <a:graphicFrameLocks noChangeAspect="1"/>
          </p:cNvGraphicFramePr>
          <p:nvPr/>
        </p:nvGraphicFramePr>
        <p:xfrm>
          <a:off x="9509125" y="5935345"/>
          <a:ext cx="378460" cy="238125"/>
        </p:xfrm>
        <a:graphic>
          <a:graphicData uri="http://schemas.openxmlformats.org/presentationml/2006/ole">
            <mc:AlternateContent xmlns:mc="http://schemas.openxmlformats.org/markup-compatibility/2006">
              <mc:Choice xmlns:v="urn:schemas-microsoft-com:vml" Requires="v">
                <p:oleObj spid="_x0000_s341" name="" r:id="rId72" imgW="368300" imgH="254000" progId="Equation.KSEE3">
                  <p:embed/>
                </p:oleObj>
              </mc:Choice>
              <mc:Fallback>
                <p:oleObj name="" r:id="rId72" imgW="368300" imgH="254000" progId="Equation.KSEE3">
                  <p:embed/>
                  <p:pic>
                    <p:nvPicPr>
                      <p:cNvPr id="0" name="图片 25"/>
                      <p:cNvPicPr/>
                      <p:nvPr/>
                    </p:nvPicPr>
                    <p:blipFill>
                      <a:blip r:embed="rId73"/>
                      <a:stretch>
                        <a:fillRect/>
                      </a:stretch>
                    </p:blipFill>
                    <p:spPr>
                      <a:xfrm>
                        <a:off x="9509125" y="5935345"/>
                        <a:ext cx="378460" cy="238125"/>
                      </a:xfrm>
                      <a:prstGeom prst="rect">
                        <a:avLst/>
                      </a:prstGeom>
                      <a:noFill/>
                      <a:ln w="38100">
                        <a:noFill/>
                        <a:miter/>
                      </a:ln>
                    </p:spPr>
                  </p:pic>
                </p:oleObj>
              </mc:Fallback>
            </mc:AlternateContent>
          </a:graphicData>
        </a:graphic>
      </p:graphicFrame>
      <p:graphicFrame>
        <p:nvGraphicFramePr>
          <p:cNvPr id="342" name="对象 -2147482618"/>
          <p:cNvGraphicFramePr>
            <a:graphicFrameLocks noChangeAspect="1"/>
          </p:cNvGraphicFramePr>
          <p:nvPr/>
        </p:nvGraphicFramePr>
        <p:xfrm>
          <a:off x="10001885" y="5360670"/>
          <a:ext cx="440055" cy="272415"/>
        </p:xfrm>
        <a:graphic>
          <a:graphicData uri="http://schemas.openxmlformats.org/presentationml/2006/ole">
            <mc:AlternateContent xmlns:mc="http://schemas.openxmlformats.org/markup-compatibility/2006">
              <mc:Choice xmlns:v="urn:schemas-microsoft-com:vml" Requires="v">
                <p:oleObj spid="_x0000_s343" name="" r:id="rId74" imgW="355600" imgH="241300" progId="Equation.KSEE3">
                  <p:embed/>
                </p:oleObj>
              </mc:Choice>
              <mc:Fallback>
                <p:oleObj name="" r:id="rId74" imgW="355600" imgH="241300" progId="Equation.KSEE3">
                  <p:embed/>
                  <p:pic>
                    <p:nvPicPr>
                      <p:cNvPr id="0" name="图片 25"/>
                      <p:cNvPicPr/>
                      <p:nvPr/>
                    </p:nvPicPr>
                    <p:blipFill>
                      <a:blip r:embed="rId75"/>
                      <a:stretch>
                        <a:fillRect/>
                      </a:stretch>
                    </p:blipFill>
                    <p:spPr>
                      <a:xfrm>
                        <a:off x="10001885" y="5360670"/>
                        <a:ext cx="440055" cy="272415"/>
                      </a:xfrm>
                      <a:prstGeom prst="rect">
                        <a:avLst/>
                      </a:prstGeom>
                      <a:noFill/>
                      <a:ln w="38100">
                        <a:noFill/>
                        <a:miter/>
                      </a:ln>
                    </p:spPr>
                  </p:pic>
                </p:oleObj>
              </mc:Fallback>
            </mc:AlternateContent>
          </a:graphicData>
        </a:graphic>
      </p:graphicFrame>
      <p:graphicFrame>
        <p:nvGraphicFramePr>
          <p:cNvPr id="344" name="对象 -2147482618"/>
          <p:cNvGraphicFramePr>
            <a:graphicFrameLocks noChangeAspect="1"/>
          </p:cNvGraphicFramePr>
          <p:nvPr/>
        </p:nvGraphicFramePr>
        <p:xfrm>
          <a:off x="10080626" y="5694363"/>
          <a:ext cx="393065" cy="234950"/>
        </p:xfrm>
        <a:graphic>
          <a:graphicData uri="http://schemas.openxmlformats.org/presentationml/2006/ole">
            <mc:AlternateContent xmlns:mc="http://schemas.openxmlformats.org/markup-compatibility/2006">
              <mc:Choice xmlns:v="urn:schemas-microsoft-com:vml" Requires="v">
                <p:oleObj spid="_x0000_s345" name="" r:id="rId76" imgW="368300" imgH="241300" progId="Equation.KSEE3">
                  <p:embed/>
                </p:oleObj>
              </mc:Choice>
              <mc:Fallback>
                <p:oleObj name="" r:id="rId76" imgW="368300" imgH="241300" progId="Equation.KSEE3">
                  <p:embed/>
                  <p:pic>
                    <p:nvPicPr>
                      <p:cNvPr id="0" name="图片 25"/>
                      <p:cNvPicPr/>
                      <p:nvPr/>
                    </p:nvPicPr>
                    <p:blipFill>
                      <a:blip r:embed="rId77"/>
                      <a:stretch>
                        <a:fillRect/>
                      </a:stretch>
                    </p:blipFill>
                    <p:spPr>
                      <a:xfrm>
                        <a:off x="10080626" y="5694363"/>
                        <a:ext cx="393065" cy="234950"/>
                      </a:xfrm>
                      <a:prstGeom prst="rect">
                        <a:avLst/>
                      </a:prstGeom>
                      <a:noFill/>
                      <a:ln w="38100">
                        <a:noFill/>
                        <a:miter/>
                      </a:ln>
                    </p:spPr>
                  </p:pic>
                </p:oleObj>
              </mc:Fallback>
            </mc:AlternateContent>
          </a:graphicData>
        </a:graphic>
      </p:graphicFrame>
      <p:graphicFrame>
        <p:nvGraphicFramePr>
          <p:cNvPr id="346" name="对象 -2147482618"/>
          <p:cNvGraphicFramePr>
            <a:graphicFrameLocks noChangeAspect="1"/>
          </p:cNvGraphicFramePr>
          <p:nvPr/>
        </p:nvGraphicFramePr>
        <p:xfrm>
          <a:off x="10549255" y="4401185"/>
          <a:ext cx="386715" cy="243205"/>
        </p:xfrm>
        <a:graphic>
          <a:graphicData uri="http://schemas.openxmlformats.org/presentationml/2006/ole">
            <mc:AlternateContent xmlns:mc="http://schemas.openxmlformats.org/markup-compatibility/2006">
              <mc:Choice xmlns:v="urn:schemas-microsoft-com:vml" Requires="v">
                <p:oleObj spid="_x0000_s347" name="" r:id="rId78" imgW="368300" imgH="254000" progId="Equation.KSEE3">
                  <p:embed/>
                </p:oleObj>
              </mc:Choice>
              <mc:Fallback>
                <p:oleObj name="" r:id="rId78" imgW="368300" imgH="254000" progId="Equation.KSEE3">
                  <p:embed/>
                  <p:pic>
                    <p:nvPicPr>
                      <p:cNvPr id="0" name="图片 25"/>
                      <p:cNvPicPr/>
                      <p:nvPr/>
                    </p:nvPicPr>
                    <p:blipFill>
                      <a:blip r:embed="rId79"/>
                      <a:stretch>
                        <a:fillRect/>
                      </a:stretch>
                    </p:blipFill>
                    <p:spPr>
                      <a:xfrm>
                        <a:off x="10549255" y="4401185"/>
                        <a:ext cx="386715" cy="243205"/>
                      </a:xfrm>
                      <a:prstGeom prst="rect">
                        <a:avLst/>
                      </a:prstGeom>
                      <a:noFill/>
                      <a:ln w="38100">
                        <a:noFill/>
                        <a:miter/>
                      </a:ln>
                    </p:spPr>
                  </p:pic>
                </p:oleObj>
              </mc:Fallback>
            </mc:AlternateContent>
          </a:graphicData>
        </a:graphic>
      </p:graphicFrame>
      <p:graphicFrame>
        <p:nvGraphicFramePr>
          <p:cNvPr id="348" name="对象 -2147482618"/>
          <p:cNvGraphicFramePr>
            <a:graphicFrameLocks noChangeAspect="1"/>
          </p:cNvGraphicFramePr>
          <p:nvPr/>
        </p:nvGraphicFramePr>
        <p:xfrm>
          <a:off x="10549255" y="4776153"/>
          <a:ext cx="386715" cy="231140"/>
        </p:xfrm>
        <a:graphic>
          <a:graphicData uri="http://schemas.openxmlformats.org/presentationml/2006/ole">
            <mc:AlternateContent xmlns:mc="http://schemas.openxmlformats.org/markup-compatibility/2006">
              <mc:Choice xmlns:v="urn:schemas-microsoft-com:vml" Requires="v">
                <p:oleObj spid="_x0000_s349" name="" r:id="rId80" imgW="368300" imgH="241300" progId="Equation.KSEE3">
                  <p:embed/>
                </p:oleObj>
              </mc:Choice>
              <mc:Fallback>
                <p:oleObj name="" r:id="rId80" imgW="368300" imgH="241300" progId="Equation.KSEE3">
                  <p:embed/>
                  <p:pic>
                    <p:nvPicPr>
                      <p:cNvPr id="0" name="图片 25"/>
                      <p:cNvPicPr/>
                      <p:nvPr/>
                    </p:nvPicPr>
                    <p:blipFill>
                      <a:blip r:embed="rId81"/>
                      <a:stretch>
                        <a:fillRect/>
                      </a:stretch>
                    </p:blipFill>
                    <p:spPr>
                      <a:xfrm>
                        <a:off x="10549255" y="4776153"/>
                        <a:ext cx="386715" cy="231140"/>
                      </a:xfrm>
                      <a:prstGeom prst="rect">
                        <a:avLst/>
                      </a:prstGeom>
                      <a:noFill/>
                      <a:ln w="38100">
                        <a:noFill/>
                        <a:miter/>
                      </a:ln>
                    </p:spPr>
                  </p:pic>
                </p:oleObj>
              </mc:Fallback>
            </mc:AlternateContent>
          </a:graphicData>
        </a:graphic>
      </p:graphicFrame>
      <p:graphicFrame>
        <p:nvGraphicFramePr>
          <p:cNvPr id="350" name="对象 -2147482618"/>
          <p:cNvGraphicFramePr>
            <a:graphicFrameLocks noChangeAspect="1"/>
          </p:cNvGraphicFramePr>
          <p:nvPr/>
        </p:nvGraphicFramePr>
        <p:xfrm>
          <a:off x="11125836" y="4226560"/>
          <a:ext cx="386715" cy="243205"/>
        </p:xfrm>
        <a:graphic>
          <a:graphicData uri="http://schemas.openxmlformats.org/presentationml/2006/ole">
            <mc:AlternateContent xmlns:mc="http://schemas.openxmlformats.org/markup-compatibility/2006">
              <mc:Choice xmlns:v="urn:schemas-microsoft-com:vml" Requires="v">
                <p:oleObj spid="_x0000_s351" name="" r:id="rId82" imgW="368300" imgH="254000" progId="Equation.KSEE3">
                  <p:embed/>
                </p:oleObj>
              </mc:Choice>
              <mc:Fallback>
                <p:oleObj name="" r:id="rId82" imgW="368300" imgH="254000" progId="Equation.KSEE3">
                  <p:embed/>
                  <p:pic>
                    <p:nvPicPr>
                      <p:cNvPr id="0" name="图片 25"/>
                      <p:cNvPicPr/>
                      <p:nvPr/>
                    </p:nvPicPr>
                    <p:blipFill>
                      <a:blip r:embed="rId83"/>
                      <a:stretch>
                        <a:fillRect/>
                      </a:stretch>
                    </p:blipFill>
                    <p:spPr>
                      <a:xfrm>
                        <a:off x="11125836" y="4226560"/>
                        <a:ext cx="386715" cy="243205"/>
                      </a:xfrm>
                      <a:prstGeom prst="rect">
                        <a:avLst/>
                      </a:prstGeom>
                      <a:noFill/>
                      <a:ln w="38100">
                        <a:noFill/>
                        <a:miter/>
                      </a:ln>
                    </p:spPr>
                  </p:pic>
                </p:oleObj>
              </mc:Fallback>
            </mc:AlternateContent>
          </a:graphicData>
        </a:graphic>
      </p:graphicFrame>
      <p:graphicFrame>
        <p:nvGraphicFramePr>
          <p:cNvPr id="352" name="对象 -2147482618"/>
          <p:cNvGraphicFramePr>
            <a:graphicFrameLocks noChangeAspect="1"/>
          </p:cNvGraphicFramePr>
          <p:nvPr/>
        </p:nvGraphicFramePr>
        <p:xfrm>
          <a:off x="11125835" y="4601528"/>
          <a:ext cx="386715" cy="243840"/>
        </p:xfrm>
        <a:graphic>
          <a:graphicData uri="http://schemas.openxmlformats.org/presentationml/2006/ole">
            <mc:AlternateContent xmlns:mc="http://schemas.openxmlformats.org/markup-compatibility/2006">
              <mc:Choice xmlns:v="urn:schemas-microsoft-com:vml" Requires="v">
                <p:oleObj spid="_x0000_s353" name="" r:id="rId84" imgW="368300" imgH="254000" progId="Equation.KSEE3">
                  <p:embed/>
                </p:oleObj>
              </mc:Choice>
              <mc:Fallback>
                <p:oleObj name="" r:id="rId84" imgW="368300" imgH="254000" progId="Equation.KSEE3">
                  <p:embed/>
                  <p:pic>
                    <p:nvPicPr>
                      <p:cNvPr id="0" name="图片 25"/>
                      <p:cNvPicPr/>
                      <p:nvPr/>
                    </p:nvPicPr>
                    <p:blipFill>
                      <a:blip r:embed="rId85"/>
                      <a:stretch>
                        <a:fillRect/>
                      </a:stretch>
                    </p:blipFill>
                    <p:spPr>
                      <a:xfrm>
                        <a:off x="11125835" y="4601528"/>
                        <a:ext cx="386715" cy="243840"/>
                      </a:xfrm>
                      <a:prstGeom prst="rect">
                        <a:avLst/>
                      </a:prstGeom>
                      <a:noFill/>
                      <a:ln w="38100">
                        <a:noFill/>
                        <a:miter/>
                      </a:ln>
                    </p:spPr>
                  </p:pic>
                </p:oleObj>
              </mc:Fallback>
            </mc:AlternateContent>
          </a:graphicData>
        </a:graphic>
      </p:graphicFrame>
      <p:graphicFrame>
        <p:nvGraphicFramePr>
          <p:cNvPr id="354" name="对象 -2147482618"/>
          <p:cNvGraphicFramePr>
            <a:graphicFrameLocks noChangeAspect="1"/>
          </p:cNvGraphicFramePr>
          <p:nvPr/>
        </p:nvGraphicFramePr>
        <p:xfrm>
          <a:off x="10702926" y="5249545"/>
          <a:ext cx="649605" cy="363220"/>
        </p:xfrm>
        <a:graphic>
          <a:graphicData uri="http://schemas.openxmlformats.org/presentationml/2006/ole">
            <mc:AlternateContent xmlns:mc="http://schemas.openxmlformats.org/markup-compatibility/2006">
              <mc:Choice xmlns:v="urn:schemas-microsoft-com:vml" Requires="v">
                <p:oleObj spid="_x0000_s355" name="" r:id="rId86" imgW="393700" imgH="241300" progId="Equation.KSEE3">
                  <p:embed/>
                </p:oleObj>
              </mc:Choice>
              <mc:Fallback>
                <p:oleObj name="" r:id="rId86" imgW="393700" imgH="241300" progId="Equation.KSEE3">
                  <p:embed/>
                  <p:pic>
                    <p:nvPicPr>
                      <p:cNvPr id="0" name="图片 25"/>
                      <p:cNvPicPr/>
                      <p:nvPr/>
                    </p:nvPicPr>
                    <p:blipFill>
                      <a:blip r:embed="rId87"/>
                      <a:stretch>
                        <a:fillRect/>
                      </a:stretch>
                    </p:blipFill>
                    <p:spPr>
                      <a:xfrm>
                        <a:off x="10702926" y="5249545"/>
                        <a:ext cx="649605" cy="363220"/>
                      </a:xfrm>
                      <a:prstGeom prst="rect">
                        <a:avLst/>
                      </a:prstGeom>
                      <a:noFill/>
                      <a:ln w="38100">
                        <a:noFill/>
                        <a:miter/>
                      </a:ln>
                    </p:spPr>
                  </p:pic>
                </p:oleObj>
              </mc:Fallback>
            </mc:AlternateContent>
          </a:graphicData>
        </a:graphic>
      </p:graphicFrame>
      <p:sp>
        <p:nvSpPr>
          <p:cNvPr id="356" name="平行四边形 355"/>
          <p:cNvSpPr/>
          <p:nvPr/>
        </p:nvSpPr>
        <p:spPr>
          <a:xfrm rot="20580000">
            <a:off x="9095105" y="3039110"/>
            <a:ext cx="2585085" cy="1117600"/>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6" name="平行四边形 45"/>
          <p:cNvSpPr/>
          <p:nvPr/>
        </p:nvSpPr>
        <p:spPr>
          <a:xfrm rot="20520000">
            <a:off x="10262870" y="2952750"/>
            <a:ext cx="783590" cy="82740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57" name="直接连接符 356"/>
          <p:cNvCxnSpPr/>
          <p:nvPr/>
        </p:nvCxnSpPr>
        <p:spPr>
          <a:xfrm>
            <a:off x="10324465" y="3040380"/>
            <a:ext cx="127635" cy="112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直接连接符 357"/>
          <p:cNvCxnSpPr>
            <a:stCxn id="356" idx="5"/>
            <a:endCxn id="356" idx="2"/>
          </p:cNvCxnSpPr>
          <p:nvPr/>
        </p:nvCxnSpPr>
        <p:spPr>
          <a:xfrm flipV="1">
            <a:off x="9284970" y="3260725"/>
            <a:ext cx="2205355" cy="6743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直接连接符 358"/>
          <p:cNvCxnSpPr/>
          <p:nvPr/>
        </p:nvCxnSpPr>
        <p:spPr>
          <a:xfrm flipV="1">
            <a:off x="9281795" y="3319780"/>
            <a:ext cx="1082040" cy="297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直接连接符 359"/>
          <p:cNvCxnSpPr/>
          <p:nvPr/>
        </p:nvCxnSpPr>
        <p:spPr>
          <a:xfrm>
            <a:off x="9815195" y="3228340"/>
            <a:ext cx="1524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直接连接符 360"/>
          <p:cNvCxnSpPr/>
          <p:nvPr/>
        </p:nvCxnSpPr>
        <p:spPr>
          <a:xfrm flipV="1">
            <a:off x="10363835" y="2976880"/>
            <a:ext cx="1104900" cy="3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直接连接符 361"/>
          <p:cNvCxnSpPr/>
          <p:nvPr/>
        </p:nvCxnSpPr>
        <p:spPr>
          <a:xfrm flipV="1">
            <a:off x="9298305" y="3877310"/>
            <a:ext cx="112014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3" name="直接连接符 362"/>
          <p:cNvCxnSpPr/>
          <p:nvPr/>
        </p:nvCxnSpPr>
        <p:spPr>
          <a:xfrm>
            <a:off x="9807575" y="3205480"/>
            <a:ext cx="5334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10912475" y="2854960"/>
            <a:ext cx="46990" cy="58039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65" name="对象 -2147482618"/>
          <p:cNvGraphicFramePr>
            <a:graphicFrameLocks noChangeAspect="1"/>
          </p:cNvGraphicFramePr>
          <p:nvPr/>
        </p:nvGraphicFramePr>
        <p:xfrm>
          <a:off x="9485313" y="3280728"/>
          <a:ext cx="188595" cy="316865"/>
        </p:xfrm>
        <a:graphic>
          <a:graphicData uri="http://schemas.openxmlformats.org/presentationml/2006/ole">
            <mc:AlternateContent xmlns:mc="http://schemas.openxmlformats.org/markup-compatibility/2006">
              <mc:Choice xmlns:v="urn:schemas-microsoft-com:vml" Requires="v">
                <p:oleObj spid="_x0000_s366" name="" r:id="rId88" imgW="152400" imgH="254000" progId="Equation.KSEE3">
                  <p:embed/>
                </p:oleObj>
              </mc:Choice>
              <mc:Fallback>
                <p:oleObj name="" r:id="rId88" imgW="152400" imgH="254000" progId="Equation.KSEE3">
                  <p:embed/>
                  <p:pic>
                    <p:nvPicPr>
                      <p:cNvPr id="0" name="图片 25"/>
                      <p:cNvPicPr/>
                      <p:nvPr/>
                    </p:nvPicPr>
                    <p:blipFill>
                      <a:blip r:embed="rId13"/>
                      <a:stretch>
                        <a:fillRect/>
                      </a:stretch>
                    </p:blipFill>
                    <p:spPr>
                      <a:xfrm>
                        <a:off x="9485313" y="3280728"/>
                        <a:ext cx="188595" cy="316865"/>
                      </a:xfrm>
                      <a:prstGeom prst="rect">
                        <a:avLst/>
                      </a:prstGeom>
                      <a:noFill/>
                      <a:ln w="38100">
                        <a:noFill/>
                        <a:miter/>
                      </a:ln>
                    </p:spPr>
                  </p:pic>
                </p:oleObj>
              </mc:Fallback>
            </mc:AlternateContent>
          </a:graphicData>
        </a:graphic>
      </p:graphicFrame>
      <p:graphicFrame>
        <p:nvGraphicFramePr>
          <p:cNvPr id="367" name="对象 -2147482618"/>
          <p:cNvGraphicFramePr>
            <a:graphicFrameLocks noChangeAspect="1"/>
          </p:cNvGraphicFramePr>
          <p:nvPr/>
        </p:nvGraphicFramePr>
        <p:xfrm>
          <a:off x="9432290" y="3585210"/>
          <a:ext cx="182880" cy="277495"/>
        </p:xfrm>
        <a:graphic>
          <a:graphicData uri="http://schemas.openxmlformats.org/presentationml/2006/ole">
            <mc:AlternateContent xmlns:mc="http://schemas.openxmlformats.org/markup-compatibility/2006">
              <mc:Choice xmlns:v="urn:schemas-microsoft-com:vml" Requires="v">
                <p:oleObj spid="_x0000_s368" name="" r:id="rId89" imgW="152400" imgH="254000" progId="Equation.KSEE3">
                  <p:embed/>
                </p:oleObj>
              </mc:Choice>
              <mc:Fallback>
                <p:oleObj name="" r:id="rId89" imgW="152400" imgH="254000" progId="Equation.KSEE3">
                  <p:embed/>
                  <p:pic>
                    <p:nvPicPr>
                      <p:cNvPr id="0" name="图片 25"/>
                      <p:cNvPicPr/>
                      <p:nvPr/>
                    </p:nvPicPr>
                    <p:blipFill>
                      <a:blip r:embed="rId15"/>
                      <a:stretch>
                        <a:fillRect/>
                      </a:stretch>
                    </p:blipFill>
                    <p:spPr>
                      <a:xfrm>
                        <a:off x="9432290" y="3585210"/>
                        <a:ext cx="182880" cy="277495"/>
                      </a:xfrm>
                      <a:prstGeom prst="rect">
                        <a:avLst/>
                      </a:prstGeom>
                      <a:noFill/>
                      <a:ln w="38100">
                        <a:noFill/>
                        <a:miter/>
                      </a:ln>
                    </p:spPr>
                  </p:pic>
                </p:oleObj>
              </mc:Fallback>
            </mc:AlternateContent>
          </a:graphicData>
        </a:graphic>
      </p:graphicFrame>
      <p:graphicFrame>
        <p:nvGraphicFramePr>
          <p:cNvPr id="369" name="对象 -2147482618"/>
          <p:cNvGraphicFramePr>
            <a:graphicFrameLocks noChangeAspect="1"/>
          </p:cNvGraphicFramePr>
          <p:nvPr/>
        </p:nvGraphicFramePr>
        <p:xfrm>
          <a:off x="9971405" y="3114675"/>
          <a:ext cx="176530" cy="305435"/>
        </p:xfrm>
        <a:graphic>
          <a:graphicData uri="http://schemas.openxmlformats.org/presentationml/2006/ole">
            <mc:AlternateContent xmlns:mc="http://schemas.openxmlformats.org/markup-compatibility/2006">
              <mc:Choice xmlns:v="urn:schemas-microsoft-com:vml" Requires="v">
                <p:oleObj spid="_x0000_s370" name="" r:id="rId90" imgW="213360" imgH="368935" progId="Equation.KSEE3">
                  <p:embed/>
                </p:oleObj>
              </mc:Choice>
              <mc:Fallback>
                <p:oleObj name="" r:id="rId90" imgW="213360" imgH="368935" progId="Equation.KSEE3">
                  <p:embed/>
                  <p:pic>
                    <p:nvPicPr>
                      <p:cNvPr id="0" name="图片 25"/>
                      <p:cNvPicPr/>
                      <p:nvPr/>
                    </p:nvPicPr>
                    <p:blipFill>
                      <a:blip r:embed="rId17"/>
                      <a:stretch>
                        <a:fillRect/>
                      </a:stretch>
                    </p:blipFill>
                    <p:spPr>
                      <a:xfrm>
                        <a:off x="9971405" y="3114675"/>
                        <a:ext cx="176530" cy="305435"/>
                      </a:xfrm>
                      <a:prstGeom prst="rect">
                        <a:avLst/>
                      </a:prstGeom>
                      <a:noFill/>
                      <a:ln w="38100">
                        <a:noFill/>
                        <a:miter/>
                      </a:ln>
                    </p:spPr>
                  </p:pic>
                </p:oleObj>
              </mc:Fallback>
            </mc:AlternateContent>
          </a:graphicData>
        </a:graphic>
      </p:graphicFrame>
      <p:graphicFrame>
        <p:nvGraphicFramePr>
          <p:cNvPr id="371" name="对象 -2147482618"/>
          <p:cNvGraphicFramePr>
            <a:graphicFrameLocks noChangeAspect="1"/>
          </p:cNvGraphicFramePr>
          <p:nvPr/>
        </p:nvGraphicFramePr>
        <p:xfrm>
          <a:off x="9998075" y="3389948"/>
          <a:ext cx="179070" cy="299085"/>
        </p:xfrm>
        <a:graphic>
          <a:graphicData uri="http://schemas.openxmlformats.org/presentationml/2006/ole">
            <mc:AlternateContent xmlns:mc="http://schemas.openxmlformats.org/markup-compatibility/2006">
              <mc:Choice xmlns:v="urn:schemas-microsoft-com:vml" Requires="v">
                <p:oleObj spid="_x0000_s372" name="" r:id="rId91" imgW="152400" imgH="254000" progId="Equation.KSEE3">
                  <p:embed/>
                </p:oleObj>
              </mc:Choice>
              <mc:Fallback>
                <p:oleObj name="" r:id="rId91" imgW="152400" imgH="254000" progId="Equation.KSEE3">
                  <p:embed/>
                  <p:pic>
                    <p:nvPicPr>
                      <p:cNvPr id="0" name="图片 25"/>
                      <p:cNvPicPr/>
                      <p:nvPr/>
                    </p:nvPicPr>
                    <p:blipFill>
                      <a:blip r:embed="rId19"/>
                      <a:stretch>
                        <a:fillRect/>
                      </a:stretch>
                    </p:blipFill>
                    <p:spPr>
                      <a:xfrm>
                        <a:off x="9998075" y="3389948"/>
                        <a:ext cx="179070" cy="299085"/>
                      </a:xfrm>
                      <a:prstGeom prst="rect">
                        <a:avLst/>
                      </a:prstGeom>
                      <a:noFill/>
                      <a:ln w="38100">
                        <a:noFill/>
                        <a:miter/>
                      </a:ln>
                    </p:spPr>
                  </p:pic>
                </p:oleObj>
              </mc:Fallback>
            </mc:AlternateContent>
          </a:graphicData>
        </a:graphic>
      </p:graphicFrame>
      <p:graphicFrame>
        <p:nvGraphicFramePr>
          <p:cNvPr id="373" name="对象 -2147482618"/>
          <p:cNvGraphicFramePr>
            <a:graphicFrameLocks noChangeAspect="1"/>
          </p:cNvGraphicFramePr>
          <p:nvPr/>
        </p:nvGraphicFramePr>
        <p:xfrm>
          <a:off x="10534333" y="2970213"/>
          <a:ext cx="158115" cy="210820"/>
        </p:xfrm>
        <a:graphic>
          <a:graphicData uri="http://schemas.openxmlformats.org/presentationml/2006/ole">
            <mc:AlternateContent xmlns:mc="http://schemas.openxmlformats.org/markup-compatibility/2006">
              <mc:Choice xmlns:v="urn:schemas-microsoft-com:vml" Requires="v">
                <p:oleObj spid="_x0000_s374" name="" r:id="rId92" imgW="190500" imgH="254000" progId="Equation.KSEE3">
                  <p:embed/>
                </p:oleObj>
              </mc:Choice>
              <mc:Fallback>
                <p:oleObj name="" r:id="rId92" imgW="190500" imgH="254000" progId="Equation.KSEE3">
                  <p:embed/>
                  <p:pic>
                    <p:nvPicPr>
                      <p:cNvPr id="0" name="图片 25"/>
                      <p:cNvPicPr/>
                      <p:nvPr/>
                    </p:nvPicPr>
                    <p:blipFill>
                      <a:blip r:embed="rId21"/>
                      <a:stretch>
                        <a:fillRect/>
                      </a:stretch>
                    </p:blipFill>
                    <p:spPr>
                      <a:xfrm>
                        <a:off x="10534333" y="2970213"/>
                        <a:ext cx="158115" cy="210820"/>
                      </a:xfrm>
                      <a:prstGeom prst="rect">
                        <a:avLst/>
                      </a:prstGeom>
                      <a:noFill/>
                      <a:ln w="38100">
                        <a:noFill/>
                        <a:miter/>
                      </a:ln>
                    </p:spPr>
                  </p:pic>
                </p:oleObj>
              </mc:Fallback>
            </mc:AlternateContent>
          </a:graphicData>
        </a:graphic>
      </p:graphicFrame>
      <p:graphicFrame>
        <p:nvGraphicFramePr>
          <p:cNvPr id="375" name="对象 -2147482618"/>
          <p:cNvGraphicFramePr>
            <a:graphicFrameLocks noChangeAspect="1"/>
          </p:cNvGraphicFramePr>
          <p:nvPr/>
        </p:nvGraphicFramePr>
        <p:xfrm>
          <a:off x="11079163" y="2828926"/>
          <a:ext cx="158115" cy="211455"/>
        </p:xfrm>
        <a:graphic>
          <a:graphicData uri="http://schemas.openxmlformats.org/presentationml/2006/ole">
            <mc:AlternateContent xmlns:mc="http://schemas.openxmlformats.org/markup-compatibility/2006">
              <mc:Choice xmlns:v="urn:schemas-microsoft-com:vml" Requires="v">
                <p:oleObj spid="_x0000_s376" name="" r:id="rId93" imgW="190500" imgH="254000" progId="Equation.KSEE3">
                  <p:embed/>
                </p:oleObj>
              </mc:Choice>
              <mc:Fallback>
                <p:oleObj name="" r:id="rId93" imgW="190500" imgH="254000" progId="Equation.KSEE3">
                  <p:embed/>
                  <p:pic>
                    <p:nvPicPr>
                      <p:cNvPr id="0" name="图片 25"/>
                      <p:cNvPicPr/>
                      <p:nvPr/>
                    </p:nvPicPr>
                    <p:blipFill>
                      <a:blip r:embed="rId94"/>
                      <a:stretch>
                        <a:fillRect/>
                      </a:stretch>
                    </p:blipFill>
                    <p:spPr>
                      <a:xfrm>
                        <a:off x="11079163" y="2828926"/>
                        <a:ext cx="158115" cy="211455"/>
                      </a:xfrm>
                      <a:prstGeom prst="rect">
                        <a:avLst/>
                      </a:prstGeom>
                      <a:noFill/>
                      <a:ln w="38100">
                        <a:noFill/>
                        <a:miter/>
                      </a:ln>
                    </p:spPr>
                  </p:pic>
                </p:oleObj>
              </mc:Fallback>
            </mc:AlternateContent>
          </a:graphicData>
        </a:graphic>
      </p:graphicFrame>
      <p:graphicFrame>
        <p:nvGraphicFramePr>
          <p:cNvPr id="377" name="对象 -2147482618"/>
          <p:cNvGraphicFramePr>
            <a:graphicFrameLocks noChangeAspect="1"/>
          </p:cNvGraphicFramePr>
          <p:nvPr/>
        </p:nvGraphicFramePr>
        <p:xfrm>
          <a:off x="10534333" y="3259773"/>
          <a:ext cx="158115" cy="200660"/>
        </p:xfrm>
        <a:graphic>
          <a:graphicData uri="http://schemas.openxmlformats.org/presentationml/2006/ole">
            <mc:AlternateContent xmlns:mc="http://schemas.openxmlformats.org/markup-compatibility/2006">
              <mc:Choice xmlns:v="urn:schemas-microsoft-com:vml" Requires="v">
                <p:oleObj spid="_x0000_s378" name="" r:id="rId95" imgW="190500" imgH="241300" progId="Equation.KSEE3">
                  <p:embed/>
                </p:oleObj>
              </mc:Choice>
              <mc:Fallback>
                <p:oleObj name="" r:id="rId95" imgW="190500" imgH="241300" progId="Equation.KSEE3">
                  <p:embed/>
                  <p:pic>
                    <p:nvPicPr>
                      <p:cNvPr id="0" name="图片 25"/>
                      <p:cNvPicPr/>
                      <p:nvPr/>
                    </p:nvPicPr>
                    <p:blipFill>
                      <a:blip r:embed="rId96"/>
                      <a:stretch>
                        <a:fillRect/>
                      </a:stretch>
                    </p:blipFill>
                    <p:spPr>
                      <a:xfrm>
                        <a:off x="10534333" y="3259773"/>
                        <a:ext cx="158115" cy="200660"/>
                      </a:xfrm>
                      <a:prstGeom prst="rect">
                        <a:avLst/>
                      </a:prstGeom>
                      <a:noFill/>
                      <a:ln w="38100">
                        <a:noFill/>
                        <a:miter/>
                      </a:ln>
                    </p:spPr>
                  </p:pic>
                </p:oleObj>
              </mc:Fallback>
            </mc:AlternateContent>
          </a:graphicData>
        </a:graphic>
      </p:graphicFrame>
      <p:sp>
        <p:nvSpPr>
          <p:cNvPr id="45" name="平行四边形 44"/>
          <p:cNvSpPr/>
          <p:nvPr/>
        </p:nvSpPr>
        <p:spPr>
          <a:xfrm rot="20580000">
            <a:off x="9242425" y="3770630"/>
            <a:ext cx="1213485" cy="272415"/>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79" name="对象 -2147482618"/>
          <p:cNvGraphicFramePr>
            <a:graphicFrameLocks noChangeAspect="1"/>
          </p:cNvGraphicFramePr>
          <p:nvPr/>
        </p:nvGraphicFramePr>
        <p:xfrm>
          <a:off x="11079163" y="3101023"/>
          <a:ext cx="158115" cy="210820"/>
        </p:xfrm>
        <a:graphic>
          <a:graphicData uri="http://schemas.openxmlformats.org/presentationml/2006/ole">
            <mc:AlternateContent xmlns:mc="http://schemas.openxmlformats.org/markup-compatibility/2006">
              <mc:Choice xmlns:v="urn:schemas-microsoft-com:vml" Requires="v">
                <p:oleObj spid="_x0000_s380" name="" r:id="rId97" imgW="190500" imgH="254000" progId="Equation.KSEE3">
                  <p:embed/>
                </p:oleObj>
              </mc:Choice>
              <mc:Fallback>
                <p:oleObj name="" r:id="rId97" imgW="190500" imgH="254000" progId="Equation.KSEE3">
                  <p:embed/>
                  <p:pic>
                    <p:nvPicPr>
                      <p:cNvPr id="0" name="图片 25"/>
                      <p:cNvPicPr/>
                      <p:nvPr/>
                    </p:nvPicPr>
                    <p:blipFill>
                      <a:blip r:embed="rId27"/>
                      <a:stretch>
                        <a:fillRect/>
                      </a:stretch>
                    </p:blipFill>
                    <p:spPr>
                      <a:xfrm>
                        <a:off x="11079163" y="3101023"/>
                        <a:ext cx="158115" cy="210820"/>
                      </a:xfrm>
                      <a:prstGeom prst="rect">
                        <a:avLst/>
                      </a:prstGeom>
                      <a:noFill/>
                      <a:ln w="38100">
                        <a:noFill/>
                        <a:miter/>
                      </a:ln>
                    </p:spPr>
                  </p:pic>
                </p:oleObj>
              </mc:Fallback>
            </mc:AlternateContent>
          </a:graphicData>
        </a:graphic>
      </p:graphicFrame>
      <p:graphicFrame>
        <p:nvGraphicFramePr>
          <p:cNvPr id="381" name="对象 -2147482618"/>
          <p:cNvGraphicFramePr>
            <a:graphicFrameLocks noChangeAspect="1"/>
          </p:cNvGraphicFramePr>
          <p:nvPr/>
        </p:nvGraphicFramePr>
        <p:xfrm>
          <a:off x="9471025" y="3862705"/>
          <a:ext cx="144145" cy="219075"/>
        </p:xfrm>
        <a:graphic>
          <a:graphicData uri="http://schemas.openxmlformats.org/presentationml/2006/ole">
            <mc:AlternateContent xmlns:mc="http://schemas.openxmlformats.org/markup-compatibility/2006">
              <mc:Choice xmlns:v="urn:schemas-microsoft-com:vml" Requires="v">
                <p:oleObj spid="_x0000_s382" name="" r:id="rId98" imgW="152400" imgH="254000" progId="Equation.KSEE3">
                  <p:embed/>
                </p:oleObj>
              </mc:Choice>
              <mc:Fallback>
                <p:oleObj name="" r:id="rId98" imgW="152400" imgH="254000" progId="Equation.KSEE3">
                  <p:embed/>
                  <p:pic>
                    <p:nvPicPr>
                      <p:cNvPr id="0" name="图片 25"/>
                      <p:cNvPicPr/>
                      <p:nvPr/>
                    </p:nvPicPr>
                    <p:blipFill>
                      <a:blip r:embed="rId29"/>
                      <a:stretch>
                        <a:fillRect/>
                      </a:stretch>
                    </p:blipFill>
                    <p:spPr>
                      <a:xfrm>
                        <a:off x="9471025" y="3862705"/>
                        <a:ext cx="144145" cy="219075"/>
                      </a:xfrm>
                      <a:prstGeom prst="rect">
                        <a:avLst/>
                      </a:prstGeom>
                      <a:noFill/>
                      <a:ln w="38100">
                        <a:noFill/>
                        <a:miter/>
                      </a:ln>
                    </p:spPr>
                  </p:pic>
                </p:oleObj>
              </mc:Fallback>
            </mc:AlternateContent>
          </a:graphicData>
        </a:graphic>
      </p:graphicFrame>
      <p:graphicFrame>
        <p:nvGraphicFramePr>
          <p:cNvPr id="383" name="对象 -2147482618"/>
          <p:cNvGraphicFramePr>
            <a:graphicFrameLocks noChangeAspect="1"/>
          </p:cNvGraphicFramePr>
          <p:nvPr/>
        </p:nvGraphicFramePr>
        <p:xfrm>
          <a:off x="9468485" y="4112895"/>
          <a:ext cx="228600" cy="277495"/>
        </p:xfrm>
        <a:graphic>
          <a:graphicData uri="http://schemas.openxmlformats.org/presentationml/2006/ole">
            <mc:AlternateContent xmlns:mc="http://schemas.openxmlformats.org/markup-compatibility/2006">
              <mc:Choice xmlns:v="urn:schemas-microsoft-com:vml" Requires="v">
                <p:oleObj spid="_x0000_s384" name="" r:id="rId99" imgW="190500" imgH="254000" progId="Equation.KSEE3">
                  <p:embed/>
                </p:oleObj>
              </mc:Choice>
              <mc:Fallback>
                <p:oleObj name="" r:id="rId99" imgW="190500" imgH="254000" progId="Equation.KSEE3">
                  <p:embed/>
                  <p:pic>
                    <p:nvPicPr>
                      <p:cNvPr id="0" name="图片 25"/>
                      <p:cNvPicPr/>
                      <p:nvPr/>
                    </p:nvPicPr>
                    <p:blipFill>
                      <a:blip r:embed="rId31"/>
                      <a:stretch>
                        <a:fillRect/>
                      </a:stretch>
                    </p:blipFill>
                    <p:spPr>
                      <a:xfrm>
                        <a:off x="9468485" y="4112895"/>
                        <a:ext cx="228600" cy="277495"/>
                      </a:xfrm>
                      <a:prstGeom prst="rect">
                        <a:avLst/>
                      </a:prstGeom>
                      <a:noFill/>
                      <a:ln w="38100">
                        <a:noFill/>
                        <a:miter/>
                      </a:ln>
                    </p:spPr>
                  </p:pic>
                </p:oleObj>
              </mc:Fallback>
            </mc:AlternateContent>
          </a:graphicData>
        </a:graphic>
      </p:graphicFrame>
      <p:graphicFrame>
        <p:nvGraphicFramePr>
          <p:cNvPr id="385" name="对象 -2147482618"/>
          <p:cNvGraphicFramePr>
            <a:graphicFrameLocks noChangeAspect="1"/>
          </p:cNvGraphicFramePr>
          <p:nvPr/>
        </p:nvGraphicFramePr>
        <p:xfrm>
          <a:off x="9981248" y="3670618"/>
          <a:ext cx="212725" cy="264160"/>
        </p:xfrm>
        <a:graphic>
          <a:graphicData uri="http://schemas.openxmlformats.org/presentationml/2006/ole">
            <mc:AlternateContent xmlns:mc="http://schemas.openxmlformats.org/markup-compatibility/2006">
              <mc:Choice xmlns:v="urn:schemas-microsoft-com:vml" Requires="v">
                <p:oleObj spid="_x0000_s386" name="" r:id="rId100" imgW="177165" imgH="241300" progId="Equation.KSEE3">
                  <p:embed/>
                </p:oleObj>
              </mc:Choice>
              <mc:Fallback>
                <p:oleObj name="" r:id="rId100" imgW="177165" imgH="241300" progId="Equation.KSEE3">
                  <p:embed/>
                  <p:pic>
                    <p:nvPicPr>
                      <p:cNvPr id="0" name="图片 25"/>
                      <p:cNvPicPr/>
                      <p:nvPr/>
                    </p:nvPicPr>
                    <p:blipFill>
                      <a:blip r:embed="rId33"/>
                      <a:stretch>
                        <a:fillRect/>
                      </a:stretch>
                    </p:blipFill>
                    <p:spPr>
                      <a:xfrm>
                        <a:off x="9981248" y="3670618"/>
                        <a:ext cx="212725" cy="264160"/>
                      </a:xfrm>
                      <a:prstGeom prst="rect">
                        <a:avLst/>
                      </a:prstGeom>
                      <a:noFill/>
                      <a:ln w="38100">
                        <a:noFill/>
                        <a:miter/>
                      </a:ln>
                    </p:spPr>
                  </p:pic>
                </p:oleObj>
              </mc:Fallback>
            </mc:AlternateContent>
          </a:graphicData>
        </a:graphic>
      </p:graphicFrame>
      <p:graphicFrame>
        <p:nvGraphicFramePr>
          <p:cNvPr id="387" name="对象 -2147482618"/>
          <p:cNvGraphicFramePr>
            <a:graphicFrameLocks noChangeAspect="1"/>
          </p:cNvGraphicFramePr>
          <p:nvPr/>
        </p:nvGraphicFramePr>
        <p:xfrm>
          <a:off x="9998075" y="4001453"/>
          <a:ext cx="228600" cy="264160"/>
        </p:xfrm>
        <a:graphic>
          <a:graphicData uri="http://schemas.openxmlformats.org/presentationml/2006/ole">
            <mc:AlternateContent xmlns:mc="http://schemas.openxmlformats.org/markup-compatibility/2006">
              <mc:Choice xmlns:v="urn:schemas-microsoft-com:vml" Requires="v">
                <p:oleObj spid="_x0000_s388" name="" r:id="rId101" imgW="190500" imgH="241300" progId="Equation.KSEE3">
                  <p:embed/>
                </p:oleObj>
              </mc:Choice>
              <mc:Fallback>
                <p:oleObj name="" r:id="rId101" imgW="190500" imgH="241300" progId="Equation.KSEE3">
                  <p:embed/>
                  <p:pic>
                    <p:nvPicPr>
                      <p:cNvPr id="0" name="图片 25"/>
                      <p:cNvPicPr/>
                      <p:nvPr/>
                    </p:nvPicPr>
                    <p:blipFill>
                      <a:blip r:embed="rId35"/>
                      <a:stretch>
                        <a:fillRect/>
                      </a:stretch>
                    </p:blipFill>
                    <p:spPr>
                      <a:xfrm>
                        <a:off x="9998075" y="4001453"/>
                        <a:ext cx="228600" cy="264160"/>
                      </a:xfrm>
                      <a:prstGeom prst="rect">
                        <a:avLst/>
                      </a:prstGeom>
                      <a:noFill/>
                      <a:ln w="38100">
                        <a:noFill/>
                        <a:miter/>
                      </a:ln>
                    </p:spPr>
                  </p:pic>
                </p:oleObj>
              </mc:Fallback>
            </mc:AlternateContent>
          </a:graphicData>
        </a:graphic>
      </p:graphicFrame>
      <p:graphicFrame>
        <p:nvGraphicFramePr>
          <p:cNvPr id="389" name="对象 -2147482618"/>
          <p:cNvGraphicFramePr>
            <a:graphicFrameLocks noChangeAspect="1"/>
          </p:cNvGraphicFramePr>
          <p:nvPr/>
        </p:nvGraphicFramePr>
        <p:xfrm>
          <a:off x="10466705" y="3547428"/>
          <a:ext cx="396240" cy="264160"/>
        </p:xfrm>
        <a:graphic>
          <a:graphicData uri="http://schemas.openxmlformats.org/presentationml/2006/ole">
            <mc:AlternateContent xmlns:mc="http://schemas.openxmlformats.org/markup-compatibility/2006">
              <mc:Choice xmlns:v="urn:schemas-microsoft-com:vml" Requires="v">
                <p:oleObj spid="_x0000_s390" name="" r:id="rId102" imgW="330200" imgH="241300" progId="Equation.KSEE3">
                  <p:embed/>
                </p:oleObj>
              </mc:Choice>
              <mc:Fallback>
                <p:oleObj name="" r:id="rId102" imgW="330200" imgH="241300" progId="Equation.KSEE3">
                  <p:embed/>
                  <p:pic>
                    <p:nvPicPr>
                      <p:cNvPr id="0" name="图片 25"/>
                      <p:cNvPicPr/>
                      <p:nvPr/>
                    </p:nvPicPr>
                    <p:blipFill>
                      <a:blip r:embed="rId103"/>
                      <a:stretch>
                        <a:fillRect/>
                      </a:stretch>
                    </p:blipFill>
                    <p:spPr>
                      <a:xfrm>
                        <a:off x="10466705" y="3547428"/>
                        <a:ext cx="396240" cy="264160"/>
                      </a:xfrm>
                      <a:prstGeom prst="rect">
                        <a:avLst/>
                      </a:prstGeom>
                      <a:noFill/>
                      <a:ln w="38100">
                        <a:noFill/>
                        <a:miter/>
                      </a:ln>
                    </p:spPr>
                  </p:pic>
                </p:oleObj>
              </mc:Fallback>
            </mc:AlternateContent>
          </a:graphicData>
        </a:graphic>
      </p:graphicFrame>
      <p:sp>
        <p:nvSpPr>
          <p:cNvPr id="391" name="平行四边形 390"/>
          <p:cNvSpPr/>
          <p:nvPr/>
        </p:nvSpPr>
        <p:spPr>
          <a:xfrm rot="20580000">
            <a:off x="9194800" y="1515745"/>
            <a:ext cx="2164080" cy="1045845"/>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2" name="平行四边形 41"/>
          <p:cNvSpPr/>
          <p:nvPr/>
        </p:nvSpPr>
        <p:spPr>
          <a:xfrm rot="20520000">
            <a:off x="9262745" y="1647825"/>
            <a:ext cx="1021715" cy="54102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2" name="直接连接符 391"/>
          <p:cNvCxnSpPr/>
          <p:nvPr/>
        </p:nvCxnSpPr>
        <p:spPr>
          <a:xfrm>
            <a:off x="10168890" y="1475105"/>
            <a:ext cx="106680" cy="105473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3" name="对象 -2147482618"/>
          <p:cNvGraphicFramePr>
            <a:graphicFrameLocks noChangeAspect="1"/>
          </p:cNvGraphicFramePr>
          <p:nvPr/>
        </p:nvGraphicFramePr>
        <p:xfrm>
          <a:off x="9671685" y="1727835"/>
          <a:ext cx="213360" cy="368935"/>
        </p:xfrm>
        <a:graphic>
          <a:graphicData uri="http://schemas.openxmlformats.org/presentationml/2006/ole">
            <mc:AlternateContent xmlns:mc="http://schemas.openxmlformats.org/markup-compatibility/2006">
              <mc:Choice xmlns:v="urn:schemas-microsoft-com:vml" Requires="v">
                <p:oleObj spid="_x0000_s394" name="" r:id="rId104" imgW="139700" imgH="241300" progId="Equation.KSEE3">
                  <p:embed/>
                </p:oleObj>
              </mc:Choice>
              <mc:Fallback>
                <p:oleObj name="" r:id="rId104" imgW="139700" imgH="241300" progId="Equation.KSEE3">
                  <p:embed/>
                  <p:pic>
                    <p:nvPicPr>
                      <p:cNvPr id="0" name="图片 25"/>
                      <p:cNvPicPr/>
                      <p:nvPr/>
                    </p:nvPicPr>
                    <p:blipFill>
                      <a:blip r:embed="rId5"/>
                      <a:stretch>
                        <a:fillRect/>
                      </a:stretch>
                    </p:blipFill>
                    <p:spPr>
                      <a:xfrm>
                        <a:off x="9671685" y="1727835"/>
                        <a:ext cx="213360" cy="368935"/>
                      </a:xfrm>
                      <a:prstGeom prst="rect">
                        <a:avLst/>
                      </a:prstGeom>
                      <a:noFill/>
                      <a:ln w="38100">
                        <a:noFill/>
                        <a:miter/>
                      </a:ln>
                    </p:spPr>
                  </p:pic>
                </p:oleObj>
              </mc:Fallback>
            </mc:AlternateContent>
          </a:graphicData>
        </a:graphic>
      </p:graphicFrame>
      <p:cxnSp>
        <p:nvCxnSpPr>
          <p:cNvPr id="395" name="直接连接符 394"/>
          <p:cNvCxnSpPr>
            <a:stCxn id="391" idx="5"/>
            <a:endCxn id="391" idx="2"/>
          </p:cNvCxnSpPr>
          <p:nvPr/>
        </p:nvCxnSpPr>
        <p:spPr>
          <a:xfrm flipV="1">
            <a:off x="9367520" y="1760855"/>
            <a:ext cx="1819275" cy="55626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96" name="对象 -2147482618"/>
          <p:cNvGraphicFramePr>
            <a:graphicFrameLocks noChangeAspect="1"/>
          </p:cNvGraphicFramePr>
          <p:nvPr/>
        </p:nvGraphicFramePr>
        <p:xfrm>
          <a:off x="10419398" y="1483360"/>
          <a:ext cx="233045" cy="368935"/>
        </p:xfrm>
        <a:graphic>
          <a:graphicData uri="http://schemas.openxmlformats.org/presentationml/2006/ole">
            <mc:AlternateContent xmlns:mc="http://schemas.openxmlformats.org/markup-compatibility/2006">
              <mc:Choice xmlns:v="urn:schemas-microsoft-com:vml" Requires="v">
                <p:oleObj spid="_x0000_s397" name="" r:id="rId105" imgW="152400" imgH="241300" progId="Equation.KSEE3">
                  <p:embed/>
                </p:oleObj>
              </mc:Choice>
              <mc:Fallback>
                <p:oleObj name="" r:id="rId105" imgW="152400" imgH="241300" progId="Equation.KSEE3">
                  <p:embed/>
                  <p:pic>
                    <p:nvPicPr>
                      <p:cNvPr id="0" name="图片 25"/>
                      <p:cNvPicPr/>
                      <p:nvPr/>
                    </p:nvPicPr>
                    <p:blipFill>
                      <a:blip r:embed="rId7"/>
                      <a:stretch>
                        <a:fillRect/>
                      </a:stretch>
                    </p:blipFill>
                    <p:spPr>
                      <a:xfrm>
                        <a:off x="10419398" y="1483360"/>
                        <a:ext cx="233045" cy="368935"/>
                      </a:xfrm>
                      <a:prstGeom prst="rect">
                        <a:avLst/>
                      </a:prstGeom>
                      <a:noFill/>
                      <a:ln w="38100">
                        <a:noFill/>
                        <a:miter/>
                      </a:ln>
                    </p:spPr>
                  </p:pic>
                </p:oleObj>
              </mc:Fallback>
            </mc:AlternateContent>
          </a:graphicData>
        </a:graphic>
      </p:graphicFrame>
      <p:graphicFrame>
        <p:nvGraphicFramePr>
          <p:cNvPr id="398" name="对象 -2147482618"/>
          <p:cNvGraphicFramePr>
            <a:graphicFrameLocks noChangeAspect="1"/>
          </p:cNvGraphicFramePr>
          <p:nvPr/>
        </p:nvGraphicFramePr>
        <p:xfrm>
          <a:off x="9671368" y="2286953"/>
          <a:ext cx="233045" cy="388620"/>
        </p:xfrm>
        <a:graphic>
          <a:graphicData uri="http://schemas.openxmlformats.org/presentationml/2006/ole">
            <mc:AlternateContent xmlns:mc="http://schemas.openxmlformats.org/markup-compatibility/2006">
              <mc:Choice xmlns:v="urn:schemas-microsoft-com:vml" Requires="v">
                <p:oleObj spid="_x0000_s399" name="" r:id="rId106" imgW="152400" imgH="254000" progId="Equation.KSEE3">
                  <p:embed/>
                </p:oleObj>
              </mc:Choice>
              <mc:Fallback>
                <p:oleObj name="" r:id="rId106" imgW="152400" imgH="254000" progId="Equation.KSEE3">
                  <p:embed/>
                  <p:pic>
                    <p:nvPicPr>
                      <p:cNvPr id="0" name="图片 25"/>
                      <p:cNvPicPr/>
                      <p:nvPr/>
                    </p:nvPicPr>
                    <p:blipFill>
                      <a:blip r:embed="rId9"/>
                      <a:stretch>
                        <a:fillRect/>
                      </a:stretch>
                    </p:blipFill>
                    <p:spPr>
                      <a:xfrm>
                        <a:off x="9671368" y="2286953"/>
                        <a:ext cx="233045" cy="388620"/>
                      </a:xfrm>
                      <a:prstGeom prst="rect">
                        <a:avLst/>
                      </a:prstGeom>
                      <a:noFill/>
                      <a:ln w="38100">
                        <a:noFill/>
                        <a:miter/>
                      </a:ln>
                    </p:spPr>
                  </p:pic>
                </p:oleObj>
              </mc:Fallback>
            </mc:AlternateContent>
          </a:graphicData>
        </a:graphic>
      </p:graphicFrame>
      <p:graphicFrame>
        <p:nvGraphicFramePr>
          <p:cNvPr id="400" name="对象 -2147482618"/>
          <p:cNvGraphicFramePr>
            <a:graphicFrameLocks noChangeAspect="1"/>
          </p:cNvGraphicFramePr>
          <p:nvPr/>
        </p:nvGraphicFramePr>
        <p:xfrm>
          <a:off x="10550208" y="1938020"/>
          <a:ext cx="233045" cy="368935"/>
        </p:xfrm>
        <a:graphic>
          <a:graphicData uri="http://schemas.openxmlformats.org/presentationml/2006/ole">
            <mc:AlternateContent xmlns:mc="http://schemas.openxmlformats.org/markup-compatibility/2006">
              <mc:Choice xmlns:v="urn:schemas-microsoft-com:vml" Requires="v">
                <p:oleObj spid="_x0000_s401" name="" r:id="rId107" imgW="152400" imgH="241300" progId="Equation.KSEE3">
                  <p:embed/>
                </p:oleObj>
              </mc:Choice>
              <mc:Fallback>
                <p:oleObj name="" r:id="rId107" imgW="152400" imgH="241300" progId="Equation.KSEE3">
                  <p:embed/>
                  <p:pic>
                    <p:nvPicPr>
                      <p:cNvPr id="0" name="图片 25"/>
                      <p:cNvPicPr/>
                      <p:nvPr/>
                    </p:nvPicPr>
                    <p:blipFill>
                      <a:blip r:embed="rId11"/>
                      <a:stretch>
                        <a:fillRect/>
                      </a:stretch>
                    </p:blipFill>
                    <p:spPr>
                      <a:xfrm>
                        <a:off x="10550208" y="1938020"/>
                        <a:ext cx="233045" cy="368935"/>
                      </a:xfrm>
                      <a:prstGeom prst="rect">
                        <a:avLst/>
                      </a:prstGeom>
                      <a:noFill/>
                      <a:ln w="38100">
                        <a:noFill/>
                        <a:miter/>
                      </a:ln>
                    </p:spPr>
                  </p:pic>
                </p:oleObj>
              </mc:Fallback>
            </mc:AlternateContent>
          </a:graphicData>
        </a:graphic>
      </p:graphicFrame>
      <p:sp>
        <p:nvSpPr>
          <p:cNvPr id="402" name="文本框 401"/>
          <p:cNvSpPr txBox="1"/>
          <p:nvPr/>
        </p:nvSpPr>
        <p:spPr>
          <a:xfrm>
            <a:off x="7982585" y="5527675"/>
            <a:ext cx="881380" cy="368300"/>
          </a:xfrm>
          <a:prstGeom prst="rect">
            <a:avLst/>
          </a:prstGeom>
          <a:noFill/>
        </p:spPr>
        <p:txBody>
          <a:bodyPr wrap="none" rtlCol="0">
            <a:spAutoFit/>
          </a:bodyPr>
          <a:p>
            <a:r>
              <a:rPr lang="zh-CN" altLang="en-US"/>
              <a:t>②</a:t>
            </a:r>
            <a:r>
              <a:rPr lang="en-US" altLang="zh-CN"/>
              <a:t>NFC</a:t>
            </a:r>
            <a:endParaRPr lang="en-US" altLang="zh-CN"/>
          </a:p>
        </p:txBody>
      </p:sp>
      <p:cxnSp>
        <p:nvCxnSpPr>
          <p:cNvPr id="403" name="直接箭头连接符 402"/>
          <p:cNvCxnSpPr/>
          <p:nvPr/>
        </p:nvCxnSpPr>
        <p:spPr>
          <a:xfrm>
            <a:off x="7783830" y="4838065"/>
            <a:ext cx="1557020" cy="856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0417810" y="3551555"/>
            <a:ext cx="108204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951210" y="3429635"/>
            <a:ext cx="38100" cy="61722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 name="对象 -2147482618"/>
          <p:cNvGraphicFramePr>
            <a:graphicFrameLocks noChangeAspect="1"/>
          </p:cNvGraphicFramePr>
          <p:nvPr/>
        </p:nvGraphicFramePr>
        <p:xfrm>
          <a:off x="11029950" y="3357563"/>
          <a:ext cx="396240" cy="264160"/>
        </p:xfrm>
        <a:graphic>
          <a:graphicData uri="http://schemas.openxmlformats.org/presentationml/2006/ole">
            <mc:AlternateContent xmlns:mc="http://schemas.openxmlformats.org/markup-compatibility/2006">
              <mc:Choice xmlns:v="urn:schemas-microsoft-com:vml" Requires="v">
                <p:oleObj spid="_x0000_s5" name="" r:id="rId108" imgW="330200" imgH="241300" progId="Equation.KSEE3">
                  <p:embed/>
                </p:oleObj>
              </mc:Choice>
              <mc:Fallback>
                <p:oleObj name="" r:id="rId108" imgW="330200" imgH="241300" progId="Equation.KSEE3">
                  <p:embed/>
                  <p:pic>
                    <p:nvPicPr>
                      <p:cNvPr id="0" name="图片 25"/>
                      <p:cNvPicPr/>
                      <p:nvPr/>
                    </p:nvPicPr>
                    <p:blipFill>
                      <a:blip r:embed="rId103"/>
                      <a:stretch>
                        <a:fillRect/>
                      </a:stretch>
                    </p:blipFill>
                    <p:spPr>
                      <a:xfrm>
                        <a:off x="11029950" y="3357563"/>
                        <a:ext cx="396240" cy="264160"/>
                      </a:xfrm>
                      <a:prstGeom prst="rect">
                        <a:avLst/>
                      </a:prstGeom>
                      <a:noFill/>
                      <a:ln w="38100">
                        <a:noFill/>
                        <a:miter/>
                      </a:ln>
                    </p:spPr>
                  </p:pic>
                </p:oleObj>
              </mc:Fallback>
            </mc:AlternateContent>
          </a:graphicData>
        </a:graphic>
      </p:graphicFrame>
      <p:graphicFrame>
        <p:nvGraphicFramePr>
          <p:cNvPr id="7" name="对象 -2147482618"/>
          <p:cNvGraphicFramePr>
            <a:graphicFrameLocks noChangeAspect="1"/>
          </p:cNvGraphicFramePr>
          <p:nvPr/>
        </p:nvGraphicFramePr>
        <p:xfrm>
          <a:off x="10499090" y="3789363"/>
          <a:ext cx="396240" cy="264160"/>
        </p:xfrm>
        <a:graphic>
          <a:graphicData uri="http://schemas.openxmlformats.org/presentationml/2006/ole">
            <mc:AlternateContent xmlns:mc="http://schemas.openxmlformats.org/markup-compatibility/2006">
              <mc:Choice xmlns:v="urn:schemas-microsoft-com:vml" Requires="v">
                <p:oleObj spid="_x0000_s8" name="" r:id="rId109" imgW="330200" imgH="241300" progId="Equation.KSEE3">
                  <p:embed/>
                </p:oleObj>
              </mc:Choice>
              <mc:Fallback>
                <p:oleObj name="" r:id="rId109" imgW="330200" imgH="241300" progId="Equation.KSEE3">
                  <p:embed/>
                  <p:pic>
                    <p:nvPicPr>
                      <p:cNvPr id="0" name="图片 25"/>
                      <p:cNvPicPr/>
                      <p:nvPr/>
                    </p:nvPicPr>
                    <p:blipFill>
                      <a:blip r:embed="rId103"/>
                      <a:stretch>
                        <a:fillRect/>
                      </a:stretch>
                    </p:blipFill>
                    <p:spPr>
                      <a:xfrm>
                        <a:off x="10499090" y="3789363"/>
                        <a:ext cx="396240" cy="264160"/>
                      </a:xfrm>
                      <a:prstGeom prst="rect">
                        <a:avLst/>
                      </a:prstGeom>
                      <a:noFill/>
                      <a:ln w="38100">
                        <a:noFill/>
                        <a:miter/>
                      </a:ln>
                    </p:spPr>
                  </p:pic>
                </p:oleObj>
              </mc:Fallback>
            </mc:AlternateContent>
          </a:graphicData>
        </a:graphic>
      </p:graphicFrame>
      <p:graphicFrame>
        <p:nvGraphicFramePr>
          <p:cNvPr id="9" name="对象 -2147482618"/>
          <p:cNvGraphicFramePr>
            <a:graphicFrameLocks noChangeAspect="1"/>
          </p:cNvGraphicFramePr>
          <p:nvPr/>
        </p:nvGraphicFramePr>
        <p:xfrm>
          <a:off x="11055350" y="3657283"/>
          <a:ext cx="396240" cy="264160"/>
        </p:xfrm>
        <a:graphic>
          <a:graphicData uri="http://schemas.openxmlformats.org/presentationml/2006/ole">
            <mc:AlternateContent xmlns:mc="http://schemas.openxmlformats.org/markup-compatibility/2006">
              <mc:Choice xmlns:v="urn:schemas-microsoft-com:vml" Requires="v">
                <p:oleObj spid="_x0000_s10" name="" r:id="rId110" imgW="330200" imgH="241300" progId="Equation.KSEE3">
                  <p:embed/>
                </p:oleObj>
              </mc:Choice>
              <mc:Fallback>
                <p:oleObj name="" r:id="rId110" imgW="330200" imgH="241300" progId="Equation.KSEE3">
                  <p:embed/>
                  <p:pic>
                    <p:nvPicPr>
                      <p:cNvPr id="0" name="图片 25"/>
                      <p:cNvPicPr/>
                      <p:nvPr/>
                    </p:nvPicPr>
                    <p:blipFill>
                      <a:blip r:embed="rId103"/>
                      <a:stretch>
                        <a:fillRect/>
                      </a:stretch>
                    </p:blipFill>
                    <p:spPr>
                      <a:xfrm>
                        <a:off x="11055350" y="3657283"/>
                        <a:ext cx="396240" cy="264160"/>
                      </a:xfrm>
                      <a:prstGeom prst="rect">
                        <a:avLst/>
                      </a:prstGeom>
                      <a:noFill/>
                      <a:ln w="38100">
                        <a:noFill/>
                        <a:miter/>
                      </a:ln>
                    </p:spPr>
                  </p:pic>
                </p:oleObj>
              </mc:Fallback>
            </mc:AlternateContent>
          </a:graphicData>
        </a:graphic>
      </p:graphicFrame>
      <p:cxnSp>
        <p:nvCxnSpPr>
          <p:cNvPr id="11" name="直接连接符 10"/>
          <p:cNvCxnSpPr/>
          <p:nvPr/>
        </p:nvCxnSpPr>
        <p:spPr>
          <a:xfrm flipV="1">
            <a:off x="10495280" y="5262245"/>
            <a:ext cx="1193800" cy="33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109960" y="4979035"/>
            <a:ext cx="45720" cy="81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0505440" y="5080635"/>
            <a:ext cx="1153160" cy="309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759440" y="5090795"/>
            <a:ext cx="8636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363960" y="4907915"/>
            <a:ext cx="81280" cy="777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0510520" y="5420995"/>
            <a:ext cx="1178560" cy="32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0454640" y="4420235"/>
            <a:ext cx="609600" cy="167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693400" y="4298315"/>
            <a:ext cx="66040" cy="7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0454640" y="4791075"/>
            <a:ext cx="62484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323320" y="4110355"/>
            <a:ext cx="40640" cy="807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1054080" y="4262755"/>
            <a:ext cx="579120" cy="157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1084560" y="4638675"/>
            <a:ext cx="553720" cy="14224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8204200" y="1359535"/>
            <a:ext cx="716280" cy="368300"/>
          </a:xfrm>
          <a:prstGeom prst="rect">
            <a:avLst/>
          </a:prstGeom>
          <a:noFill/>
        </p:spPr>
        <p:txBody>
          <a:bodyPr wrap="none" rtlCol="0">
            <a:spAutoFit/>
          </a:bodyPr>
          <a:p>
            <a:r>
              <a:rPr lang="zh-CN" altLang="en-US"/>
              <a:t>④</a:t>
            </a:r>
            <a:r>
              <a:rPr lang="en-US" altLang="zh-CN"/>
              <a:t>PP</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down)">
                                      <p:cBhvr>
                                        <p:cTn id="7" dur="500"/>
                                        <p:tgtEl>
                                          <p:spTgt spid="118"/>
                                        </p:tgtEl>
                                      </p:cBhvr>
                                    </p:animEffect>
                                  </p:childTnLst>
                                </p:cTn>
                              </p:par>
                              <p:par>
                                <p:cTn id="8" presetID="22" presetClass="entr" presetSubtype="4" fill="hold" nodeType="withEffect">
                                  <p:stCondLst>
                                    <p:cond delay="0"/>
                                  </p:stCondLst>
                                  <p:childTnLst>
                                    <p:set>
                                      <p:cBhvr>
                                        <p:cTn id="9" dur="1" fill="hold">
                                          <p:stCondLst>
                                            <p:cond delay="0"/>
                                          </p:stCondLst>
                                        </p:cTn>
                                        <p:tgtEl>
                                          <p:spTgt spid="155"/>
                                        </p:tgtEl>
                                        <p:attrNameLst>
                                          <p:attrName>style.visibility</p:attrName>
                                        </p:attrNameLst>
                                      </p:cBhvr>
                                      <p:to>
                                        <p:strVal val="visible"/>
                                      </p:to>
                                    </p:set>
                                    <p:animEffect transition="in" filter="wipe(down)">
                                      <p:cBhvr>
                                        <p:cTn id="10" dur="500"/>
                                        <p:tgtEl>
                                          <p:spTgt spid="155"/>
                                        </p:tgtEl>
                                      </p:cBhvr>
                                    </p:animEffect>
                                  </p:childTnLst>
                                </p:cTn>
                              </p:par>
                              <p:par>
                                <p:cTn id="11" presetID="22" presetClass="entr" presetSubtype="4" fill="hold"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wipe(down)">
                                      <p:cBhvr>
                                        <p:cTn id="13" dur="500"/>
                                        <p:tgtEl>
                                          <p:spTgt spid="156"/>
                                        </p:tgtEl>
                                      </p:cBhvr>
                                    </p:animEffect>
                                  </p:childTnLst>
                                </p:cTn>
                              </p:par>
                              <p:par>
                                <p:cTn id="14" presetID="22" presetClass="entr" presetSubtype="4" fill="hold"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wipe(down)">
                                      <p:cBhvr>
                                        <p:cTn id="16" dur="500"/>
                                        <p:tgtEl>
                                          <p:spTgt spid="157"/>
                                        </p:tgtEl>
                                      </p:cBhvr>
                                    </p:animEffect>
                                  </p:childTnLst>
                                </p:cTn>
                              </p:par>
                              <p:par>
                                <p:cTn id="17" presetID="22" presetClass="entr" presetSubtype="4" fill="hold" nodeType="with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wipe(down)">
                                      <p:cBhvr>
                                        <p:cTn id="19" dur="500"/>
                                        <p:tgtEl>
                                          <p:spTgt spid="158"/>
                                        </p:tgtEl>
                                      </p:cBhvr>
                                    </p:animEffect>
                                  </p:childTnLst>
                                </p:cTn>
                              </p:par>
                              <p:par>
                                <p:cTn id="20" presetID="22" presetClass="entr" presetSubtype="4" fill="hold" nodeType="with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wipe(down)">
                                      <p:cBhvr>
                                        <p:cTn id="22" dur="500"/>
                                        <p:tgtEl>
                                          <p:spTgt spid="159"/>
                                        </p:tgtEl>
                                      </p:cBhvr>
                                    </p:animEffect>
                                  </p:childTnLst>
                                </p:cTn>
                              </p:par>
                              <p:par>
                                <p:cTn id="23" presetID="22" presetClass="entr" presetSubtype="4"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animEffect transition="in" filter="wipe(down)">
                                      <p:cBhvr>
                                        <p:cTn id="25" dur="500"/>
                                        <p:tgtEl>
                                          <p:spTgt spid="160"/>
                                        </p:tgtEl>
                                      </p:cBhvr>
                                    </p:animEffect>
                                  </p:childTnLst>
                                </p:cTn>
                              </p:par>
                              <p:par>
                                <p:cTn id="26" presetID="22" presetClass="entr" presetSubtype="4" fill="hold" nodeType="withEffect">
                                  <p:stCondLst>
                                    <p:cond delay="0"/>
                                  </p:stCondLst>
                                  <p:childTnLst>
                                    <p:set>
                                      <p:cBhvr>
                                        <p:cTn id="27" dur="1" fill="hold">
                                          <p:stCondLst>
                                            <p:cond delay="0"/>
                                          </p:stCondLst>
                                        </p:cTn>
                                        <p:tgtEl>
                                          <p:spTgt spid="161"/>
                                        </p:tgtEl>
                                        <p:attrNameLst>
                                          <p:attrName>style.visibility</p:attrName>
                                        </p:attrNameLst>
                                      </p:cBhvr>
                                      <p:to>
                                        <p:strVal val="visible"/>
                                      </p:to>
                                    </p:set>
                                    <p:animEffect transition="in" filter="wipe(down)">
                                      <p:cBhvr>
                                        <p:cTn id="28" dur="500"/>
                                        <p:tgtEl>
                                          <p:spTgt spid="161"/>
                                        </p:tgtEl>
                                      </p:cBhvr>
                                    </p:animEffect>
                                  </p:childTnLst>
                                </p:cTn>
                              </p:par>
                              <p:par>
                                <p:cTn id="29" presetID="22" presetClass="entr" presetSubtype="4" fill="hold" nodeType="withEffect">
                                  <p:stCondLst>
                                    <p:cond delay="0"/>
                                  </p:stCondLst>
                                  <p:childTnLst>
                                    <p:set>
                                      <p:cBhvr>
                                        <p:cTn id="30" dur="1" fill="hold">
                                          <p:stCondLst>
                                            <p:cond delay="0"/>
                                          </p:stCondLst>
                                        </p:cTn>
                                        <p:tgtEl>
                                          <p:spTgt spid="162"/>
                                        </p:tgtEl>
                                        <p:attrNameLst>
                                          <p:attrName>style.visibility</p:attrName>
                                        </p:attrNameLst>
                                      </p:cBhvr>
                                      <p:to>
                                        <p:strVal val="visible"/>
                                      </p:to>
                                    </p:set>
                                    <p:animEffect transition="in" filter="wipe(down)">
                                      <p:cBhvr>
                                        <p:cTn id="31" dur="500"/>
                                        <p:tgtEl>
                                          <p:spTgt spid="162"/>
                                        </p:tgtEl>
                                      </p:cBhvr>
                                    </p:animEffect>
                                  </p:childTnLst>
                                </p:cTn>
                              </p:par>
                              <p:par>
                                <p:cTn id="32" presetID="22" presetClass="entr" presetSubtype="4" fill="hold" nodeType="withEffect">
                                  <p:stCondLst>
                                    <p:cond delay="0"/>
                                  </p:stCondLst>
                                  <p:childTnLst>
                                    <p:set>
                                      <p:cBhvr>
                                        <p:cTn id="33" dur="1" fill="hold">
                                          <p:stCondLst>
                                            <p:cond delay="0"/>
                                          </p:stCondLst>
                                        </p:cTn>
                                        <p:tgtEl>
                                          <p:spTgt spid="164"/>
                                        </p:tgtEl>
                                        <p:attrNameLst>
                                          <p:attrName>style.visibility</p:attrName>
                                        </p:attrNameLst>
                                      </p:cBhvr>
                                      <p:to>
                                        <p:strVal val="visible"/>
                                      </p:to>
                                    </p:set>
                                    <p:animEffect transition="in" filter="wipe(down)">
                                      <p:cBhvr>
                                        <p:cTn id="34" dur="500"/>
                                        <p:tgtEl>
                                          <p:spTgt spid="164"/>
                                        </p:tgtEl>
                                      </p:cBhvr>
                                    </p:animEffect>
                                  </p:childTnLst>
                                </p:cTn>
                              </p:par>
                              <p:par>
                                <p:cTn id="35" presetID="22" presetClass="entr" presetSubtype="4" fill="hold" nodeType="with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wipe(down)">
                                      <p:cBhvr>
                                        <p:cTn id="37" dur="500"/>
                                        <p:tgtEl>
                                          <p:spTgt spid="165"/>
                                        </p:tgtEl>
                                      </p:cBhvr>
                                    </p:animEffect>
                                  </p:childTnLst>
                                </p:cTn>
                              </p:par>
                              <p:par>
                                <p:cTn id="38" presetID="22" presetClass="entr" presetSubtype="4" fill="hold"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wipe(down)">
                                      <p:cBhvr>
                                        <p:cTn id="40" dur="500"/>
                                        <p:tgtEl>
                                          <p:spTgt spid="166"/>
                                        </p:tgtEl>
                                      </p:cBhvr>
                                    </p:animEffect>
                                  </p:childTnLst>
                                </p:cTn>
                              </p:par>
                              <p:par>
                                <p:cTn id="41" presetID="22" presetClass="entr" presetSubtype="4" fill="hold" nodeType="withEffect">
                                  <p:stCondLst>
                                    <p:cond delay="0"/>
                                  </p:stCondLst>
                                  <p:childTnLst>
                                    <p:set>
                                      <p:cBhvr>
                                        <p:cTn id="42" dur="1" fill="hold">
                                          <p:stCondLst>
                                            <p:cond delay="0"/>
                                          </p:stCondLst>
                                        </p:cTn>
                                        <p:tgtEl>
                                          <p:spTgt spid="167"/>
                                        </p:tgtEl>
                                        <p:attrNameLst>
                                          <p:attrName>style.visibility</p:attrName>
                                        </p:attrNameLst>
                                      </p:cBhvr>
                                      <p:to>
                                        <p:strVal val="visible"/>
                                      </p:to>
                                    </p:set>
                                    <p:animEffect transition="in" filter="wipe(down)">
                                      <p:cBhvr>
                                        <p:cTn id="43" dur="500"/>
                                        <p:tgtEl>
                                          <p:spTgt spid="167"/>
                                        </p:tgtEl>
                                      </p:cBhvr>
                                    </p:animEffect>
                                  </p:childTnLst>
                                </p:cTn>
                              </p:par>
                              <p:par>
                                <p:cTn id="44" presetID="22" presetClass="entr" presetSubtype="4" fill="hold" nodeType="withEffect">
                                  <p:stCondLst>
                                    <p:cond delay="0"/>
                                  </p:stCondLst>
                                  <p:childTnLst>
                                    <p:set>
                                      <p:cBhvr>
                                        <p:cTn id="45" dur="1" fill="hold">
                                          <p:stCondLst>
                                            <p:cond delay="0"/>
                                          </p:stCondLst>
                                        </p:cTn>
                                        <p:tgtEl>
                                          <p:spTgt spid="169"/>
                                        </p:tgtEl>
                                        <p:attrNameLst>
                                          <p:attrName>style.visibility</p:attrName>
                                        </p:attrNameLst>
                                      </p:cBhvr>
                                      <p:to>
                                        <p:strVal val="visible"/>
                                      </p:to>
                                    </p:set>
                                    <p:animEffect transition="in" filter="wipe(down)">
                                      <p:cBhvr>
                                        <p:cTn id="46" dur="500"/>
                                        <p:tgtEl>
                                          <p:spTgt spid="169"/>
                                        </p:tgtEl>
                                      </p:cBhvr>
                                    </p:animEffect>
                                  </p:childTnLst>
                                </p:cTn>
                              </p:par>
                              <p:par>
                                <p:cTn id="47" presetID="22" presetClass="entr" presetSubtype="4"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wipe(down)">
                                      <p:cBhvr>
                                        <p:cTn id="49" dur="500"/>
                                        <p:tgtEl>
                                          <p:spTgt spid="171"/>
                                        </p:tgtEl>
                                      </p:cBhvr>
                                    </p:animEffect>
                                  </p:childTnLst>
                                </p:cTn>
                              </p:par>
                              <p:par>
                                <p:cTn id="50" presetID="22" presetClass="entr" presetSubtype="4" fill="hold" nodeType="with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wipe(down)">
                                      <p:cBhvr>
                                        <p:cTn id="52" dur="500"/>
                                        <p:tgtEl>
                                          <p:spTgt spid="185"/>
                                        </p:tgtEl>
                                      </p:cBhvr>
                                    </p:animEffect>
                                  </p:childTnLst>
                                </p:cTn>
                              </p:par>
                              <p:par>
                                <p:cTn id="53" presetID="22" presetClass="entr" presetSubtype="4" fill="hold" nodeType="withEffect">
                                  <p:stCondLst>
                                    <p:cond delay="0"/>
                                  </p:stCondLst>
                                  <p:childTnLst>
                                    <p:set>
                                      <p:cBhvr>
                                        <p:cTn id="54" dur="1" fill="hold">
                                          <p:stCondLst>
                                            <p:cond delay="0"/>
                                          </p:stCondLst>
                                        </p:cTn>
                                        <p:tgtEl>
                                          <p:spTgt spid="200"/>
                                        </p:tgtEl>
                                        <p:attrNameLst>
                                          <p:attrName>style.visibility</p:attrName>
                                        </p:attrNameLst>
                                      </p:cBhvr>
                                      <p:to>
                                        <p:strVal val="visible"/>
                                      </p:to>
                                    </p:set>
                                    <p:animEffect transition="in" filter="wipe(down)">
                                      <p:cBhvr>
                                        <p:cTn id="55" dur="500"/>
                                        <p:tgtEl>
                                          <p:spTgt spid="200"/>
                                        </p:tgtEl>
                                      </p:cBhvr>
                                    </p:animEffect>
                                  </p:childTnLst>
                                </p:cTn>
                              </p:par>
                              <p:par>
                                <p:cTn id="56" presetID="22" presetClass="entr" presetSubtype="4" fill="hold" nodeType="withEffect">
                                  <p:stCondLst>
                                    <p:cond delay="0"/>
                                  </p:stCondLst>
                                  <p:childTnLst>
                                    <p:set>
                                      <p:cBhvr>
                                        <p:cTn id="57" dur="1" fill="hold">
                                          <p:stCondLst>
                                            <p:cond delay="0"/>
                                          </p:stCondLst>
                                        </p:cTn>
                                        <p:tgtEl>
                                          <p:spTgt spid="202"/>
                                        </p:tgtEl>
                                        <p:attrNameLst>
                                          <p:attrName>style.visibility</p:attrName>
                                        </p:attrNameLst>
                                      </p:cBhvr>
                                      <p:to>
                                        <p:strVal val="visible"/>
                                      </p:to>
                                    </p:set>
                                    <p:animEffect transition="in" filter="wipe(down)">
                                      <p:cBhvr>
                                        <p:cTn id="58" dur="500"/>
                                        <p:tgtEl>
                                          <p:spTgt spid="202"/>
                                        </p:tgtEl>
                                      </p:cBhvr>
                                    </p:animEffect>
                                  </p:childTnLst>
                                </p:cTn>
                              </p:par>
                              <p:par>
                                <p:cTn id="59" presetID="22" presetClass="entr" presetSubtype="4" fill="hold" nodeType="withEffect">
                                  <p:stCondLst>
                                    <p:cond delay="0"/>
                                  </p:stCondLst>
                                  <p:childTnLst>
                                    <p:set>
                                      <p:cBhvr>
                                        <p:cTn id="60" dur="1" fill="hold">
                                          <p:stCondLst>
                                            <p:cond delay="0"/>
                                          </p:stCondLst>
                                        </p:cTn>
                                        <p:tgtEl>
                                          <p:spTgt spid="206"/>
                                        </p:tgtEl>
                                        <p:attrNameLst>
                                          <p:attrName>style.visibility</p:attrName>
                                        </p:attrNameLst>
                                      </p:cBhvr>
                                      <p:to>
                                        <p:strVal val="visible"/>
                                      </p:to>
                                    </p:set>
                                    <p:animEffect transition="in" filter="wipe(down)">
                                      <p:cBhvr>
                                        <p:cTn id="61" dur="500"/>
                                        <p:tgtEl>
                                          <p:spTgt spid="206"/>
                                        </p:tgtEl>
                                      </p:cBhvr>
                                    </p:animEffect>
                                  </p:childTnLst>
                                </p:cTn>
                              </p:par>
                              <p:par>
                                <p:cTn id="62" presetID="22" presetClass="entr" presetSubtype="4" fill="hold" nodeType="withEffect">
                                  <p:stCondLst>
                                    <p:cond delay="0"/>
                                  </p:stCondLst>
                                  <p:childTnLst>
                                    <p:set>
                                      <p:cBhvr>
                                        <p:cTn id="63" dur="1" fill="hold">
                                          <p:stCondLst>
                                            <p:cond delay="0"/>
                                          </p:stCondLst>
                                        </p:cTn>
                                        <p:tgtEl>
                                          <p:spTgt spid="256"/>
                                        </p:tgtEl>
                                        <p:attrNameLst>
                                          <p:attrName>style.visibility</p:attrName>
                                        </p:attrNameLst>
                                      </p:cBhvr>
                                      <p:to>
                                        <p:strVal val="visible"/>
                                      </p:to>
                                    </p:set>
                                    <p:animEffect transition="in" filter="wipe(down)">
                                      <p:cBhvr>
                                        <p:cTn id="64" dur="500"/>
                                        <p:tgtEl>
                                          <p:spTgt spid="256"/>
                                        </p:tgtEl>
                                      </p:cBhvr>
                                    </p:animEffect>
                                  </p:childTnLst>
                                </p:cTn>
                              </p:par>
                              <p:par>
                                <p:cTn id="65" presetID="22" presetClass="entr" presetSubtype="4" fill="hold" nodeType="withEffect">
                                  <p:stCondLst>
                                    <p:cond delay="0"/>
                                  </p:stCondLst>
                                  <p:childTnLst>
                                    <p:set>
                                      <p:cBhvr>
                                        <p:cTn id="66" dur="1" fill="hold">
                                          <p:stCondLst>
                                            <p:cond delay="0"/>
                                          </p:stCondLst>
                                        </p:cTn>
                                        <p:tgtEl>
                                          <p:spTgt spid="314"/>
                                        </p:tgtEl>
                                        <p:attrNameLst>
                                          <p:attrName>style.visibility</p:attrName>
                                        </p:attrNameLst>
                                      </p:cBhvr>
                                      <p:to>
                                        <p:strVal val="visible"/>
                                      </p:to>
                                    </p:set>
                                    <p:animEffect transition="in" filter="wipe(down)">
                                      <p:cBhvr>
                                        <p:cTn id="67" dur="500"/>
                                        <p:tgtEl>
                                          <p:spTgt spid="314"/>
                                        </p:tgtEl>
                                      </p:cBhvr>
                                    </p:animEffect>
                                  </p:childTnLst>
                                </p:cTn>
                              </p:par>
                              <p:par>
                                <p:cTn id="68" presetID="22" presetClass="entr" presetSubtype="4" fill="hold" nodeType="withEffect">
                                  <p:stCondLst>
                                    <p:cond delay="0"/>
                                  </p:stCondLst>
                                  <p:childTnLst>
                                    <p:set>
                                      <p:cBhvr>
                                        <p:cTn id="69" dur="1" fill="hold">
                                          <p:stCondLst>
                                            <p:cond delay="0"/>
                                          </p:stCondLst>
                                        </p:cTn>
                                        <p:tgtEl>
                                          <p:spTgt spid="324"/>
                                        </p:tgtEl>
                                        <p:attrNameLst>
                                          <p:attrName>style.visibility</p:attrName>
                                        </p:attrNameLst>
                                      </p:cBhvr>
                                      <p:to>
                                        <p:strVal val="visible"/>
                                      </p:to>
                                    </p:set>
                                    <p:animEffect transition="in" filter="wipe(down)">
                                      <p:cBhvr>
                                        <p:cTn id="70" dur="500"/>
                                        <p:tgtEl>
                                          <p:spTgt spid="324"/>
                                        </p:tgtEl>
                                      </p:cBhvr>
                                    </p:animEffect>
                                  </p:childTnLst>
                                </p:cTn>
                              </p:par>
                              <p:par>
                                <p:cTn id="71" presetID="22" presetClass="entr" presetSubtype="4" fill="hold" nodeType="withEffect">
                                  <p:stCondLst>
                                    <p:cond delay="0"/>
                                  </p:stCondLst>
                                  <p:childTnLst>
                                    <p:set>
                                      <p:cBhvr>
                                        <p:cTn id="72" dur="1" fill="hold">
                                          <p:stCondLst>
                                            <p:cond delay="0"/>
                                          </p:stCondLst>
                                        </p:cTn>
                                        <p:tgtEl>
                                          <p:spTgt spid="326"/>
                                        </p:tgtEl>
                                        <p:attrNameLst>
                                          <p:attrName>style.visibility</p:attrName>
                                        </p:attrNameLst>
                                      </p:cBhvr>
                                      <p:to>
                                        <p:strVal val="visible"/>
                                      </p:to>
                                    </p:set>
                                    <p:animEffect transition="in" filter="wipe(down)">
                                      <p:cBhvr>
                                        <p:cTn id="73" dur="500"/>
                                        <p:tgtEl>
                                          <p:spTgt spid="326"/>
                                        </p:tgtEl>
                                      </p:cBhvr>
                                    </p:animEffect>
                                  </p:childTnLst>
                                </p:cTn>
                              </p:par>
                              <p:par>
                                <p:cTn id="74" presetID="22" presetClass="entr" presetSubtype="4" fill="hold" nodeType="withEffect">
                                  <p:stCondLst>
                                    <p:cond delay="0"/>
                                  </p:stCondLst>
                                  <p:childTnLst>
                                    <p:set>
                                      <p:cBhvr>
                                        <p:cTn id="75" dur="1" fill="hold">
                                          <p:stCondLst>
                                            <p:cond delay="0"/>
                                          </p:stCondLst>
                                        </p:cTn>
                                        <p:tgtEl>
                                          <p:spTgt spid="328"/>
                                        </p:tgtEl>
                                        <p:attrNameLst>
                                          <p:attrName>style.visibility</p:attrName>
                                        </p:attrNameLst>
                                      </p:cBhvr>
                                      <p:to>
                                        <p:strVal val="visible"/>
                                      </p:to>
                                    </p:set>
                                    <p:animEffect transition="in" filter="wipe(down)">
                                      <p:cBhvr>
                                        <p:cTn id="76" dur="500"/>
                                        <p:tgtEl>
                                          <p:spTgt spid="328"/>
                                        </p:tgtEl>
                                      </p:cBhvr>
                                    </p:animEffect>
                                  </p:childTnLst>
                                </p:cTn>
                              </p:par>
                              <p:par>
                                <p:cTn id="77" presetID="22" presetClass="entr" presetSubtype="4" fill="hold" nodeType="withEffect">
                                  <p:stCondLst>
                                    <p:cond delay="0"/>
                                  </p:stCondLst>
                                  <p:childTnLst>
                                    <p:set>
                                      <p:cBhvr>
                                        <p:cTn id="78" dur="1" fill="hold">
                                          <p:stCondLst>
                                            <p:cond delay="0"/>
                                          </p:stCondLst>
                                        </p:cTn>
                                        <p:tgtEl>
                                          <p:spTgt spid="330"/>
                                        </p:tgtEl>
                                        <p:attrNameLst>
                                          <p:attrName>style.visibility</p:attrName>
                                        </p:attrNameLst>
                                      </p:cBhvr>
                                      <p:to>
                                        <p:strVal val="visible"/>
                                      </p:to>
                                    </p:set>
                                    <p:animEffect transition="in" filter="wipe(down)">
                                      <p:cBhvr>
                                        <p:cTn id="79" dur="500"/>
                                        <p:tgtEl>
                                          <p:spTgt spid="330"/>
                                        </p:tgtEl>
                                      </p:cBhvr>
                                    </p:animEffect>
                                  </p:childTnLst>
                                </p:cTn>
                              </p:par>
                              <p:par>
                                <p:cTn id="80" presetID="22" presetClass="entr" presetSubtype="4" fill="hold" nodeType="withEffect">
                                  <p:stCondLst>
                                    <p:cond delay="0"/>
                                  </p:stCondLst>
                                  <p:childTnLst>
                                    <p:set>
                                      <p:cBhvr>
                                        <p:cTn id="81" dur="1" fill="hold">
                                          <p:stCondLst>
                                            <p:cond delay="0"/>
                                          </p:stCondLst>
                                        </p:cTn>
                                        <p:tgtEl>
                                          <p:spTgt spid="332"/>
                                        </p:tgtEl>
                                        <p:attrNameLst>
                                          <p:attrName>style.visibility</p:attrName>
                                        </p:attrNameLst>
                                      </p:cBhvr>
                                      <p:to>
                                        <p:strVal val="visible"/>
                                      </p:to>
                                    </p:set>
                                    <p:animEffect transition="in" filter="wipe(down)">
                                      <p:cBhvr>
                                        <p:cTn id="82" dur="500"/>
                                        <p:tgtEl>
                                          <p:spTgt spid="332"/>
                                        </p:tgtEl>
                                      </p:cBhvr>
                                    </p:animEffect>
                                  </p:childTnLst>
                                </p:cTn>
                              </p:par>
                              <p:par>
                                <p:cTn id="83" presetID="22" presetClass="entr" presetSubtype="4" fill="hold" nodeType="withEffect">
                                  <p:stCondLst>
                                    <p:cond delay="0"/>
                                  </p:stCondLst>
                                  <p:childTnLst>
                                    <p:set>
                                      <p:cBhvr>
                                        <p:cTn id="84" dur="1" fill="hold">
                                          <p:stCondLst>
                                            <p:cond delay="0"/>
                                          </p:stCondLst>
                                        </p:cTn>
                                        <p:tgtEl>
                                          <p:spTgt spid="334"/>
                                        </p:tgtEl>
                                        <p:attrNameLst>
                                          <p:attrName>style.visibility</p:attrName>
                                        </p:attrNameLst>
                                      </p:cBhvr>
                                      <p:to>
                                        <p:strVal val="visible"/>
                                      </p:to>
                                    </p:set>
                                    <p:animEffect transition="in" filter="wipe(down)">
                                      <p:cBhvr>
                                        <p:cTn id="85" dur="500"/>
                                        <p:tgtEl>
                                          <p:spTgt spid="334"/>
                                        </p:tgtEl>
                                      </p:cBhvr>
                                    </p:animEffect>
                                  </p:childTnLst>
                                </p:cTn>
                              </p:par>
                              <p:par>
                                <p:cTn id="86" presetID="22" presetClass="entr" presetSubtype="4" fill="hold" nodeType="withEffect">
                                  <p:stCondLst>
                                    <p:cond delay="0"/>
                                  </p:stCondLst>
                                  <p:childTnLst>
                                    <p:set>
                                      <p:cBhvr>
                                        <p:cTn id="87" dur="1" fill="hold">
                                          <p:stCondLst>
                                            <p:cond delay="0"/>
                                          </p:stCondLst>
                                        </p:cTn>
                                        <p:tgtEl>
                                          <p:spTgt spid="336"/>
                                        </p:tgtEl>
                                        <p:attrNameLst>
                                          <p:attrName>style.visibility</p:attrName>
                                        </p:attrNameLst>
                                      </p:cBhvr>
                                      <p:to>
                                        <p:strVal val="visible"/>
                                      </p:to>
                                    </p:set>
                                    <p:animEffect transition="in" filter="wipe(down)">
                                      <p:cBhvr>
                                        <p:cTn id="88" dur="500"/>
                                        <p:tgtEl>
                                          <p:spTgt spid="336"/>
                                        </p:tgtEl>
                                      </p:cBhvr>
                                    </p:animEffect>
                                  </p:childTnLst>
                                </p:cTn>
                              </p:par>
                              <p:par>
                                <p:cTn id="89" presetID="22" presetClass="entr" presetSubtype="4" fill="hold" nodeType="withEffect">
                                  <p:stCondLst>
                                    <p:cond delay="0"/>
                                  </p:stCondLst>
                                  <p:childTnLst>
                                    <p:set>
                                      <p:cBhvr>
                                        <p:cTn id="90" dur="1" fill="hold">
                                          <p:stCondLst>
                                            <p:cond delay="0"/>
                                          </p:stCondLst>
                                        </p:cTn>
                                        <p:tgtEl>
                                          <p:spTgt spid="338"/>
                                        </p:tgtEl>
                                        <p:attrNameLst>
                                          <p:attrName>style.visibility</p:attrName>
                                        </p:attrNameLst>
                                      </p:cBhvr>
                                      <p:to>
                                        <p:strVal val="visible"/>
                                      </p:to>
                                    </p:set>
                                    <p:animEffect transition="in" filter="wipe(down)">
                                      <p:cBhvr>
                                        <p:cTn id="91" dur="500"/>
                                        <p:tgtEl>
                                          <p:spTgt spid="338"/>
                                        </p:tgtEl>
                                      </p:cBhvr>
                                    </p:animEffect>
                                  </p:childTnLst>
                                </p:cTn>
                              </p:par>
                              <p:par>
                                <p:cTn id="92" presetID="22" presetClass="entr" presetSubtype="4" fill="hold" nodeType="withEffect">
                                  <p:stCondLst>
                                    <p:cond delay="0"/>
                                  </p:stCondLst>
                                  <p:childTnLst>
                                    <p:set>
                                      <p:cBhvr>
                                        <p:cTn id="93" dur="1" fill="hold">
                                          <p:stCondLst>
                                            <p:cond delay="0"/>
                                          </p:stCondLst>
                                        </p:cTn>
                                        <p:tgtEl>
                                          <p:spTgt spid="340"/>
                                        </p:tgtEl>
                                        <p:attrNameLst>
                                          <p:attrName>style.visibility</p:attrName>
                                        </p:attrNameLst>
                                      </p:cBhvr>
                                      <p:to>
                                        <p:strVal val="visible"/>
                                      </p:to>
                                    </p:set>
                                    <p:animEffect transition="in" filter="wipe(down)">
                                      <p:cBhvr>
                                        <p:cTn id="94" dur="500"/>
                                        <p:tgtEl>
                                          <p:spTgt spid="340"/>
                                        </p:tgtEl>
                                      </p:cBhvr>
                                    </p:animEffect>
                                  </p:childTnLst>
                                </p:cTn>
                              </p:par>
                              <p:par>
                                <p:cTn id="95" presetID="22" presetClass="entr" presetSubtype="4" fill="hold" nodeType="withEffect">
                                  <p:stCondLst>
                                    <p:cond delay="0"/>
                                  </p:stCondLst>
                                  <p:childTnLst>
                                    <p:set>
                                      <p:cBhvr>
                                        <p:cTn id="96" dur="1" fill="hold">
                                          <p:stCondLst>
                                            <p:cond delay="0"/>
                                          </p:stCondLst>
                                        </p:cTn>
                                        <p:tgtEl>
                                          <p:spTgt spid="342"/>
                                        </p:tgtEl>
                                        <p:attrNameLst>
                                          <p:attrName>style.visibility</p:attrName>
                                        </p:attrNameLst>
                                      </p:cBhvr>
                                      <p:to>
                                        <p:strVal val="visible"/>
                                      </p:to>
                                    </p:set>
                                    <p:animEffect transition="in" filter="wipe(down)">
                                      <p:cBhvr>
                                        <p:cTn id="97" dur="500"/>
                                        <p:tgtEl>
                                          <p:spTgt spid="342"/>
                                        </p:tgtEl>
                                      </p:cBhvr>
                                    </p:animEffect>
                                  </p:childTnLst>
                                </p:cTn>
                              </p:par>
                              <p:par>
                                <p:cTn id="98" presetID="22" presetClass="entr" presetSubtype="4" fill="hold" nodeType="withEffect">
                                  <p:stCondLst>
                                    <p:cond delay="0"/>
                                  </p:stCondLst>
                                  <p:childTnLst>
                                    <p:set>
                                      <p:cBhvr>
                                        <p:cTn id="99" dur="1" fill="hold">
                                          <p:stCondLst>
                                            <p:cond delay="0"/>
                                          </p:stCondLst>
                                        </p:cTn>
                                        <p:tgtEl>
                                          <p:spTgt spid="344"/>
                                        </p:tgtEl>
                                        <p:attrNameLst>
                                          <p:attrName>style.visibility</p:attrName>
                                        </p:attrNameLst>
                                      </p:cBhvr>
                                      <p:to>
                                        <p:strVal val="visible"/>
                                      </p:to>
                                    </p:set>
                                    <p:animEffect transition="in" filter="wipe(down)">
                                      <p:cBhvr>
                                        <p:cTn id="100" dur="500"/>
                                        <p:tgtEl>
                                          <p:spTgt spid="344"/>
                                        </p:tgtEl>
                                      </p:cBhvr>
                                    </p:animEffect>
                                  </p:childTnLst>
                                </p:cTn>
                              </p:par>
                              <p:par>
                                <p:cTn id="101" presetID="22" presetClass="entr" presetSubtype="4" fill="hold" nodeType="withEffect">
                                  <p:stCondLst>
                                    <p:cond delay="0"/>
                                  </p:stCondLst>
                                  <p:childTnLst>
                                    <p:set>
                                      <p:cBhvr>
                                        <p:cTn id="102" dur="1" fill="hold">
                                          <p:stCondLst>
                                            <p:cond delay="0"/>
                                          </p:stCondLst>
                                        </p:cTn>
                                        <p:tgtEl>
                                          <p:spTgt spid="346"/>
                                        </p:tgtEl>
                                        <p:attrNameLst>
                                          <p:attrName>style.visibility</p:attrName>
                                        </p:attrNameLst>
                                      </p:cBhvr>
                                      <p:to>
                                        <p:strVal val="visible"/>
                                      </p:to>
                                    </p:set>
                                    <p:animEffect transition="in" filter="wipe(down)">
                                      <p:cBhvr>
                                        <p:cTn id="103" dur="500"/>
                                        <p:tgtEl>
                                          <p:spTgt spid="346"/>
                                        </p:tgtEl>
                                      </p:cBhvr>
                                    </p:animEffect>
                                  </p:childTnLst>
                                </p:cTn>
                              </p:par>
                              <p:par>
                                <p:cTn id="104" presetID="22" presetClass="entr" presetSubtype="4" fill="hold" nodeType="withEffect">
                                  <p:stCondLst>
                                    <p:cond delay="0"/>
                                  </p:stCondLst>
                                  <p:childTnLst>
                                    <p:set>
                                      <p:cBhvr>
                                        <p:cTn id="105" dur="1" fill="hold">
                                          <p:stCondLst>
                                            <p:cond delay="0"/>
                                          </p:stCondLst>
                                        </p:cTn>
                                        <p:tgtEl>
                                          <p:spTgt spid="348"/>
                                        </p:tgtEl>
                                        <p:attrNameLst>
                                          <p:attrName>style.visibility</p:attrName>
                                        </p:attrNameLst>
                                      </p:cBhvr>
                                      <p:to>
                                        <p:strVal val="visible"/>
                                      </p:to>
                                    </p:set>
                                    <p:animEffect transition="in" filter="wipe(down)">
                                      <p:cBhvr>
                                        <p:cTn id="106" dur="500"/>
                                        <p:tgtEl>
                                          <p:spTgt spid="348"/>
                                        </p:tgtEl>
                                      </p:cBhvr>
                                    </p:animEffect>
                                  </p:childTnLst>
                                </p:cTn>
                              </p:par>
                              <p:par>
                                <p:cTn id="107" presetID="22" presetClass="entr" presetSubtype="4" fill="hold" nodeType="withEffect">
                                  <p:stCondLst>
                                    <p:cond delay="0"/>
                                  </p:stCondLst>
                                  <p:childTnLst>
                                    <p:set>
                                      <p:cBhvr>
                                        <p:cTn id="108" dur="1" fill="hold">
                                          <p:stCondLst>
                                            <p:cond delay="0"/>
                                          </p:stCondLst>
                                        </p:cTn>
                                        <p:tgtEl>
                                          <p:spTgt spid="350"/>
                                        </p:tgtEl>
                                        <p:attrNameLst>
                                          <p:attrName>style.visibility</p:attrName>
                                        </p:attrNameLst>
                                      </p:cBhvr>
                                      <p:to>
                                        <p:strVal val="visible"/>
                                      </p:to>
                                    </p:set>
                                    <p:animEffect transition="in" filter="wipe(down)">
                                      <p:cBhvr>
                                        <p:cTn id="109" dur="500"/>
                                        <p:tgtEl>
                                          <p:spTgt spid="350"/>
                                        </p:tgtEl>
                                      </p:cBhvr>
                                    </p:animEffect>
                                  </p:childTnLst>
                                </p:cTn>
                              </p:par>
                              <p:par>
                                <p:cTn id="110" presetID="22" presetClass="entr" presetSubtype="4" fill="hold" nodeType="withEffect">
                                  <p:stCondLst>
                                    <p:cond delay="0"/>
                                  </p:stCondLst>
                                  <p:childTnLst>
                                    <p:set>
                                      <p:cBhvr>
                                        <p:cTn id="111" dur="1" fill="hold">
                                          <p:stCondLst>
                                            <p:cond delay="0"/>
                                          </p:stCondLst>
                                        </p:cTn>
                                        <p:tgtEl>
                                          <p:spTgt spid="352"/>
                                        </p:tgtEl>
                                        <p:attrNameLst>
                                          <p:attrName>style.visibility</p:attrName>
                                        </p:attrNameLst>
                                      </p:cBhvr>
                                      <p:to>
                                        <p:strVal val="visible"/>
                                      </p:to>
                                    </p:set>
                                    <p:animEffect transition="in" filter="wipe(down)">
                                      <p:cBhvr>
                                        <p:cTn id="112" dur="500"/>
                                        <p:tgtEl>
                                          <p:spTgt spid="352"/>
                                        </p:tgtEl>
                                      </p:cBhvr>
                                    </p:animEffect>
                                  </p:childTnLst>
                                </p:cTn>
                              </p:par>
                              <p:par>
                                <p:cTn id="113" presetID="22" presetClass="entr" presetSubtype="4" fill="hold" nodeType="withEffect">
                                  <p:stCondLst>
                                    <p:cond delay="0"/>
                                  </p:stCondLst>
                                  <p:childTnLst>
                                    <p:set>
                                      <p:cBhvr>
                                        <p:cTn id="114" dur="1" fill="hold">
                                          <p:stCondLst>
                                            <p:cond delay="0"/>
                                          </p:stCondLst>
                                        </p:cTn>
                                        <p:tgtEl>
                                          <p:spTgt spid="354"/>
                                        </p:tgtEl>
                                        <p:attrNameLst>
                                          <p:attrName>style.visibility</p:attrName>
                                        </p:attrNameLst>
                                      </p:cBhvr>
                                      <p:to>
                                        <p:strVal val="visible"/>
                                      </p:to>
                                    </p:set>
                                    <p:animEffect transition="in" filter="wipe(down)">
                                      <p:cBhvr>
                                        <p:cTn id="115" dur="500"/>
                                        <p:tgtEl>
                                          <p:spTgt spid="354"/>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356"/>
                                        </p:tgtEl>
                                        <p:attrNameLst>
                                          <p:attrName>style.visibility</p:attrName>
                                        </p:attrNameLst>
                                      </p:cBhvr>
                                      <p:to>
                                        <p:strVal val="visible"/>
                                      </p:to>
                                    </p:set>
                                    <p:animEffect transition="in" filter="wipe(down)">
                                      <p:cBhvr>
                                        <p:cTn id="118" dur="500"/>
                                        <p:tgtEl>
                                          <p:spTgt spid="356"/>
                                        </p:tgtEl>
                                      </p:cBhvr>
                                    </p:animEffect>
                                  </p:childTnLst>
                                </p:cTn>
                              </p:par>
                              <p:par>
                                <p:cTn id="119" presetID="22" presetClass="entr" presetSubtype="4" fill="hold" nodeType="withEffect">
                                  <p:stCondLst>
                                    <p:cond delay="0"/>
                                  </p:stCondLst>
                                  <p:childTnLst>
                                    <p:set>
                                      <p:cBhvr>
                                        <p:cTn id="120" dur="1" fill="hold">
                                          <p:stCondLst>
                                            <p:cond delay="0"/>
                                          </p:stCondLst>
                                        </p:cTn>
                                        <p:tgtEl>
                                          <p:spTgt spid="357"/>
                                        </p:tgtEl>
                                        <p:attrNameLst>
                                          <p:attrName>style.visibility</p:attrName>
                                        </p:attrNameLst>
                                      </p:cBhvr>
                                      <p:to>
                                        <p:strVal val="visible"/>
                                      </p:to>
                                    </p:set>
                                    <p:animEffect transition="in" filter="wipe(down)">
                                      <p:cBhvr>
                                        <p:cTn id="121" dur="500"/>
                                        <p:tgtEl>
                                          <p:spTgt spid="357"/>
                                        </p:tgtEl>
                                      </p:cBhvr>
                                    </p:animEffect>
                                  </p:childTnLst>
                                </p:cTn>
                              </p:par>
                              <p:par>
                                <p:cTn id="122" presetID="22" presetClass="entr" presetSubtype="4" fill="hold" nodeType="withEffect">
                                  <p:stCondLst>
                                    <p:cond delay="0"/>
                                  </p:stCondLst>
                                  <p:childTnLst>
                                    <p:set>
                                      <p:cBhvr>
                                        <p:cTn id="123" dur="1" fill="hold">
                                          <p:stCondLst>
                                            <p:cond delay="0"/>
                                          </p:stCondLst>
                                        </p:cTn>
                                        <p:tgtEl>
                                          <p:spTgt spid="358"/>
                                        </p:tgtEl>
                                        <p:attrNameLst>
                                          <p:attrName>style.visibility</p:attrName>
                                        </p:attrNameLst>
                                      </p:cBhvr>
                                      <p:to>
                                        <p:strVal val="visible"/>
                                      </p:to>
                                    </p:set>
                                    <p:animEffect transition="in" filter="wipe(down)">
                                      <p:cBhvr>
                                        <p:cTn id="124" dur="500"/>
                                        <p:tgtEl>
                                          <p:spTgt spid="358"/>
                                        </p:tgtEl>
                                      </p:cBhvr>
                                    </p:animEffect>
                                  </p:childTnLst>
                                </p:cTn>
                              </p:par>
                              <p:par>
                                <p:cTn id="125" presetID="22" presetClass="entr" presetSubtype="4" fill="hold" nodeType="withEffect">
                                  <p:stCondLst>
                                    <p:cond delay="0"/>
                                  </p:stCondLst>
                                  <p:childTnLst>
                                    <p:set>
                                      <p:cBhvr>
                                        <p:cTn id="126" dur="1" fill="hold">
                                          <p:stCondLst>
                                            <p:cond delay="0"/>
                                          </p:stCondLst>
                                        </p:cTn>
                                        <p:tgtEl>
                                          <p:spTgt spid="359"/>
                                        </p:tgtEl>
                                        <p:attrNameLst>
                                          <p:attrName>style.visibility</p:attrName>
                                        </p:attrNameLst>
                                      </p:cBhvr>
                                      <p:to>
                                        <p:strVal val="visible"/>
                                      </p:to>
                                    </p:set>
                                    <p:animEffect transition="in" filter="wipe(down)">
                                      <p:cBhvr>
                                        <p:cTn id="127" dur="500"/>
                                        <p:tgtEl>
                                          <p:spTgt spid="359"/>
                                        </p:tgtEl>
                                      </p:cBhvr>
                                    </p:animEffect>
                                  </p:childTnLst>
                                </p:cTn>
                              </p:par>
                              <p:par>
                                <p:cTn id="128" presetID="22" presetClass="entr" presetSubtype="4" fill="hold" nodeType="withEffect">
                                  <p:stCondLst>
                                    <p:cond delay="0"/>
                                  </p:stCondLst>
                                  <p:childTnLst>
                                    <p:set>
                                      <p:cBhvr>
                                        <p:cTn id="129" dur="1" fill="hold">
                                          <p:stCondLst>
                                            <p:cond delay="0"/>
                                          </p:stCondLst>
                                        </p:cTn>
                                        <p:tgtEl>
                                          <p:spTgt spid="360"/>
                                        </p:tgtEl>
                                        <p:attrNameLst>
                                          <p:attrName>style.visibility</p:attrName>
                                        </p:attrNameLst>
                                      </p:cBhvr>
                                      <p:to>
                                        <p:strVal val="visible"/>
                                      </p:to>
                                    </p:set>
                                    <p:animEffect transition="in" filter="wipe(down)">
                                      <p:cBhvr>
                                        <p:cTn id="130" dur="500"/>
                                        <p:tgtEl>
                                          <p:spTgt spid="360"/>
                                        </p:tgtEl>
                                      </p:cBhvr>
                                    </p:animEffect>
                                  </p:childTnLst>
                                </p:cTn>
                              </p:par>
                              <p:par>
                                <p:cTn id="131" presetID="22" presetClass="entr" presetSubtype="4" fill="hold" nodeType="withEffect">
                                  <p:stCondLst>
                                    <p:cond delay="0"/>
                                  </p:stCondLst>
                                  <p:childTnLst>
                                    <p:set>
                                      <p:cBhvr>
                                        <p:cTn id="132" dur="1" fill="hold">
                                          <p:stCondLst>
                                            <p:cond delay="0"/>
                                          </p:stCondLst>
                                        </p:cTn>
                                        <p:tgtEl>
                                          <p:spTgt spid="361"/>
                                        </p:tgtEl>
                                        <p:attrNameLst>
                                          <p:attrName>style.visibility</p:attrName>
                                        </p:attrNameLst>
                                      </p:cBhvr>
                                      <p:to>
                                        <p:strVal val="visible"/>
                                      </p:to>
                                    </p:set>
                                    <p:animEffect transition="in" filter="wipe(down)">
                                      <p:cBhvr>
                                        <p:cTn id="133" dur="500"/>
                                        <p:tgtEl>
                                          <p:spTgt spid="361"/>
                                        </p:tgtEl>
                                      </p:cBhvr>
                                    </p:animEffect>
                                  </p:childTnLst>
                                </p:cTn>
                              </p:par>
                              <p:par>
                                <p:cTn id="134" presetID="22" presetClass="entr" presetSubtype="4" fill="hold" nodeType="withEffect">
                                  <p:stCondLst>
                                    <p:cond delay="0"/>
                                  </p:stCondLst>
                                  <p:childTnLst>
                                    <p:set>
                                      <p:cBhvr>
                                        <p:cTn id="135" dur="1" fill="hold">
                                          <p:stCondLst>
                                            <p:cond delay="0"/>
                                          </p:stCondLst>
                                        </p:cTn>
                                        <p:tgtEl>
                                          <p:spTgt spid="362"/>
                                        </p:tgtEl>
                                        <p:attrNameLst>
                                          <p:attrName>style.visibility</p:attrName>
                                        </p:attrNameLst>
                                      </p:cBhvr>
                                      <p:to>
                                        <p:strVal val="visible"/>
                                      </p:to>
                                    </p:set>
                                    <p:animEffect transition="in" filter="wipe(down)">
                                      <p:cBhvr>
                                        <p:cTn id="136" dur="500"/>
                                        <p:tgtEl>
                                          <p:spTgt spid="362"/>
                                        </p:tgtEl>
                                      </p:cBhvr>
                                    </p:animEffect>
                                  </p:childTnLst>
                                </p:cTn>
                              </p:par>
                              <p:par>
                                <p:cTn id="137" presetID="22" presetClass="entr" presetSubtype="4" fill="hold" nodeType="withEffect">
                                  <p:stCondLst>
                                    <p:cond delay="0"/>
                                  </p:stCondLst>
                                  <p:childTnLst>
                                    <p:set>
                                      <p:cBhvr>
                                        <p:cTn id="138" dur="1" fill="hold">
                                          <p:stCondLst>
                                            <p:cond delay="0"/>
                                          </p:stCondLst>
                                        </p:cTn>
                                        <p:tgtEl>
                                          <p:spTgt spid="363"/>
                                        </p:tgtEl>
                                        <p:attrNameLst>
                                          <p:attrName>style.visibility</p:attrName>
                                        </p:attrNameLst>
                                      </p:cBhvr>
                                      <p:to>
                                        <p:strVal val="visible"/>
                                      </p:to>
                                    </p:set>
                                    <p:animEffect transition="in" filter="wipe(down)">
                                      <p:cBhvr>
                                        <p:cTn id="139" dur="500"/>
                                        <p:tgtEl>
                                          <p:spTgt spid="363"/>
                                        </p:tgtEl>
                                      </p:cBhvr>
                                    </p:animEffect>
                                  </p:childTnLst>
                                </p:cTn>
                              </p:par>
                              <p:par>
                                <p:cTn id="140" presetID="22" presetClass="entr" presetSubtype="4" fill="hold" nodeType="withEffect">
                                  <p:stCondLst>
                                    <p:cond delay="0"/>
                                  </p:stCondLst>
                                  <p:childTnLst>
                                    <p:set>
                                      <p:cBhvr>
                                        <p:cTn id="141" dur="1" fill="hold">
                                          <p:stCondLst>
                                            <p:cond delay="0"/>
                                          </p:stCondLst>
                                        </p:cTn>
                                        <p:tgtEl>
                                          <p:spTgt spid="364"/>
                                        </p:tgtEl>
                                        <p:attrNameLst>
                                          <p:attrName>style.visibility</p:attrName>
                                        </p:attrNameLst>
                                      </p:cBhvr>
                                      <p:to>
                                        <p:strVal val="visible"/>
                                      </p:to>
                                    </p:set>
                                    <p:animEffect transition="in" filter="wipe(down)">
                                      <p:cBhvr>
                                        <p:cTn id="142" dur="500"/>
                                        <p:tgtEl>
                                          <p:spTgt spid="364"/>
                                        </p:tgtEl>
                                      </p:cBhvr>
                                    </p:animEffect>
                                  </p:childTnLst>
                                </p:cTn>
                              </p:par>
                              <p:par>
                                <p:cTn id="143" presetID="22" presetClass="entr" presetSubtype="4" fill="hold" nodeType="withEffect">
                                  <p:stCondLst>
                                    <p:cond delay="0"/>
                                  </p:stCondLst>
                                  <p:childTnLst>
                                    <p:set>
                                      <p:cBhvr>
                                        <p:cTn id="144" dur="1" fill="hold">
                                          <p:stCondLst>
                                            <p:cond delay="0"/>
                                          </p:stCondLst>
                                        </p:cTn>
                                        <p:tgtEl>
                                          <p:spTgt spid="365"/>
                                        </p:tgtEl>
                                        <p:attrNameLst>
                                          <p:attrName>style.visibility</p:attrName>
                                        </p:attrNameLst>
                                      </p:cBhvr>
                                      <p:to>
                                        <p:strVal val="visible"/>
                                      </p:to>
                                    </p:set>
                                    <p:animEffect transition="in" filter="wipe(down)">
                                      <p:cBhvr>
                                        <p:cTn id="145" dur="500"/>
                                        <p:tgtEl>
                                          <p:spTgt spid="365"/>
                                        </p:tgtEl>
                                      </p:cBhvr>
                                    </p:animEffect>
                                  </p:childTnLst>
                                </p:cTn>
                              </p:par>
                              <p:par>
                                <p:cTn id="146" presetID="22" presetClass="entr" presetSubtype="4" fill="hold" nodeType="withEffect">
                                  <p:stCondLst>
                                    <p:cond delay="0"/>
                                  </p:stCondLst>
                                  <p:childTnLst>
                                    <p:set>
                                      <p:cBhvr>
                                        <p:cTn id="147" dur="1" fill="hold">
                                          <p:stCondLst>
                                            <p:cond delay="0"/>
                                          </p:stCondLst>
                                        </p:cTn>
                                        <p:tgtEl>
                                          <p:spTgt spid="367"/>
                                        </p:tgtEl>
                                        <p:attrNameLst>
                                          <p:attrName>style.visibility</p:attrName>
                                        </p:attrNameLst>
                                      </p:cBhvr>
                                      <p:to>
                                        <p:strVal val="visible"/>
                                      </p:to>
                                    </p:set>
                                    <p:animEffect transition="in" filter="wipe(down)">
                                      <p:cBhvr>
                                        <p:cTn id="148" dur="500"/>
                                        <p:tgtEl>
                                          <p:spTgt spid="367"/>
                                        </p:tgtEl>
                                      </p:cBhvr>
                                    </p:animEffect>
                                  </p:childTnLst>
                                </p:cTn>
                              </p:par>
                              <p:par>
                                <p:cTn id="149" presetID="22" presetClass="entr" presetSubtype="4" fill="hold" nodeType="withEffect">
                                  <p:stCondLst>
                                    <p:cond delay="0"/>
                                  </p:stCondLst>
                                  <p:childTnLst>
                                    <p:set>
                                      <p:cBhvr>
                                        <p:cTn id="150" dur="1" fill="hold">
                                          <p:stCondLst>
                                            <p:cond delay="0"/>
                                          </p:stCondLst>
                                        </p:cTn>
                                        <p:tgtEl>
                                          <p:spTgt spid="369"/>
                                        </p:tgtEl>
                                        <p:attrNameLst>
                                          <p:attrName>style.visibility</p:attrName>
                                        </p:attrNameLst>
                                      </p:cBhvr>
                                      <p:to>
                                        <p:strVal val="visible"/>
                                      </p:to>
                                    </p:set>
                                    <p:animEffect transition="in" filter="wipe(down)">
                                      <p:cBhvr>
                                        <p:cTn id="151" dur="500"/>
                                        <p:tgtEl>
                                          <p:spTgt spid="369"/>
                                        </p:tgtEl>
                                      </p:cBhvr>
                                    </p:animEffect>
                                  </p:childTnLst>
                                </p:cTn>
                              </p:par>
                              <p:par>
                                <p:cTn id="152" presetID="22" presetClass="entr" presetSubtype="4" fill="hold" nodeType="withEffect">
                                  <p:stCondLst>
                                    <p:cond delay="0"/>
                                  </p:stCondLst>
                                  <p:childTnLst>
                                    <p:set>
                                      <p:cBhvr>
                                        <p:cTn id="153" dur="1" fill="hold">
                                          <p:stCondLst>
                                            <p:cond delay="0"/>
                                          </p:stCondLst>
                                        </p:cTn>
                                        <p:tgtEl>
                                          <p:spTgt spid="371"/>
                                        </p:tgtEl>
                                        <p:attrNameLst>
                                          <p:attrName>style.visibility</p:attrName>
                                        </p:attrNameLst>
                                      </p:cBhvr>
                                      <p:to>
                                        <p:strVal val="visible"/>
                                      </p:to>
                                    </p:set>
                                    <p:animEffect transition="in" filter="wipe(down)">
                                      <p:cBhvr>
                                        <p:cTn id="154" dur="500"/>
                                        <p:tgtEl>
                                          <p:spTgt spid="371"/>
                                        </p:tgtEl>
                                      </p:cBhvr>
                                    </p:animEffect>
                                  </p:childTnLst>
                                </p:cTn>
                              </p:par>
                              <p:par>
                                <p:cTn id="155" presetID="22" presetClass="entr" presetSubtype="4" fill="hold" nodeType="withEffect">
                                  <p:stCondLst>
                                    <p:cond delay="0"/>
                                  </p:stCondLst>
                                  <p:childTnLst>
                                    <p:set>
                                      <p:cBhvr>
                                        <p:cTn id="156" dur="1" fill="hold">
                                          <p:stCondLst>
                                            <p:cond delay="0"/>
                                          </p:stCondLst>
                                        </p:cTn>
                                        <p:tgtEl>
                                          <p:spTgt spid="373"/>
                                        </p:tgtEl>
                                        <p:attrNameLst>
                                          <p:attrName>style.visibility</p:attrName>
                                        </p:attrNameLst>
                                      </p:cBhvr>
                                      <p:to>
                                        <p:strVal val="visible"/>
                                      </p:to>
                                    </p:set>
                                    <p:animEffect transition="in" filter="wipe(down)">
                                      <p:cBhvr>
                                        <p:cTn id="157" dur="500"/>
                                        <p:tgtEl>
                                          <p:spTgt spid="373"/>
                                        </p:tgtEl>
                                      </p:cBhvr>
                                    </p:animEffect>
                                  </p:childTnLst>
                                </p:cTn>
                              </p:par>
                              <p:par>
                                <p:cTn id="158" presetID="22" presetClass="entr" presetSubtype="4" fill="hold" nodeType="withEffect">
                                  <p:stCondLst>
                                    <p:cond delay="0"/>
                                  </p:stCondLst>
                                  <p:childTnLst>
                                    <p:set>
                                      <p:cBhvr>
                                        <p:cTn id="159" dur="1" fill="hold">
                                          <p:stCondLst>
                                            <p:cond delay="0"/>
                                          </p:stCondLst>
                                        </p:cTn>
                                        <p:tgtEl>
                                          <p:spTgt spid="375"/>
                                        </p:tgtEl>
                                        <p:attrNameLst>
                                          <p:attrName>style.visibility</p:attrName>
                                        </p:attrNameLst>
                                      </p:cBhvr>
                                      <p:to>
                                        <p:strVal val="visible"/>
                                      </p:to>
                                    </p:set>
                                    <p:animEffect transition="in" filter="wipe(down)">
                                      <p:cBhvr>
                                        <p:cTn id="160" dur="500"/>
                                        <p:tgtEl>
                                          <p:spTgt spid="375"/>
                                        </p:tgtEl>
                                      </p:cBhvr>
                                    </p:animEffect>
                                  </p:childTnLst>
                                </p:cTn>
                              </p:par>
                              <p:par>
                                <p:cTn id="161" presetID="22" presetClass="entr" presetSubtype="4" fill="hold" nodeType="withEffect">
                                  <p:stCondLst>
                                    <p:cond delay="0"/>
                                  </p:stCondLst>
                                  <p:childTnLst>
                                    <p:set>
                                      <p:cBhvr>
                                        <p:cTn id="162" dur="1" fill="hold">
                                          <p:stCondLst>
                                            <p:cond delay="0"/>
                                          </p:stCondLst>
                                        </p:cTn>
                                        <p:tgtEl>
                                          <p:spTgt spid="377"/>
                                        </p:tgtEl>
                                        <p:attrNameLst>
                                          <p:attrName>style.visibility</p:attrName>
                                        </p:attrNameLst>
                                      </p:cBhvr>
                                      <p:to>
                                        <p:strVal val="visible"/>
                                      </p:to>
                                    </p:set>
                                    <p:animEffect transition="in" filter="wipe(down)">
                                      <p:cBhvr>
                                        <p:cTn id="163" dur="500"/>
                                        <p:tgtEl>
                                          <p:spTgt spid="377"/>
                                        </p:tgtEl>
                                      </p:cBhvr>
                                    </p:animEffect>
                                  </p:childTnLst>
                                </p:cTn>
                              </p:par>
                              <p:par>
                                <p:cTn id="164" presetID="22" presetClass="entr" presetSubtype="4" fill="hold" nodeType="withEffect">
                                  <p:stCondLst>
                                    <p:cond delay="0"/>
                                  </p:stCondLst>
                                  <p:childTnLst>
                                    <p:set>
                                      <p:cBhvr>
                                        <p:cTn id="165" dur="1" fill="hold">
                                          <p:stCondLst>
                                            <p:cond delay="0"/>
                                          </p:stCondLst>
                                        </p:cTn>
                                        <p:tgtEl>
                                          <p:spTgt spid="379"/>
                                        </p:tgtEl>
                                        <p:attrNameLst>
                                          <p:attrName>style.visibility</p:attrName>
                                        </p:attrNameLst>
                                      </p:cBhvr>
                                      <p:to>
                                        <p:strVal val="visible"/>
                                      </p:to>
                                    </p:set>
                                    <p:animEffect transition="in" filter="wipe(down)">
                                      <p:cBhvr>
                                        <p:cTn id="166" dur="500"/>
                                        <p:tgtEl>
                                          <p:spTgt spid="379"/>
                                        </p:tgtEl>
                                      </p:cBhvr>
                                    </p:animEffect>
                                  </p:childTnLst>
                                </p:cTn>
                              </p:par>
                              <p:par>
                                <p:cTn id="167" presetID="22" presetClass="entr" presetSubtype="4" fill="hold" nodeType="withEffect">
                                  <p:stCondLst>
                                    <p:cond delay="0"/>
                                  </p:stCondLst>
                                  <p:childTnLst>
                                    <p:set>
                                      <p:cBhvr>
                                        <p:cTn id="168" dur="1" fill="hold">
                                          <p:stCondLst>
                                            <p:cond delay="0"/>
                                          </p:stCondLst>
                                        </p:cTn>
                                        <p:tgtEl>
                                          <p:spTgt spid="381"/>
                                        </p:tgtEl>
                                        <p:attrNameLst>
                                          <p:attrName>style.visibility</p:attrName>
                                        </p:attrNameLst>
                                      </p:cBhvr>
                                      <p:to>
                                        <p:strVal val="visible"/>
                                      </p:to>
                                    </p:set>
                                    <p:animEffect transition="in" filter="wipe(down)">
                                      <p:cBhvr>
                                        <p:cTn id="169" dur="500"/>
                                        <p:tgtEl>
                                          <p:spTgt spid="381"/>
                                        </p:tgtEl>
                                      </p:cBhvr>
                                    </p:animEffect>
                                  </p:childTnLst>
                                </p:cTn>
                              </p:par>
                              <p:par>
                                <p:cTn id="170" presetID="22" presetClass="entr" presetSubtype="4" fill="hold" nodeType="withEffect">
                                  <p:stCondLst>
                                    <p:cond delay="0"/>
                                  </p:stCondLst>
                                  <p:childTnLst>
                                    <p:set>
                                      <p:cBhvr>
                                        <p:cTn id="171" dur="1" fill="hold">
                                          <p:stCondLst>
                                            <p:cond delay="0"/>
                                          </p:stCondLst>
                                        </p:cTn>
                                        <p:tgtEl>
                                          <p:spTgt spid="383"/>
                                        </p:tgtEl>
                                        <p:attrNameLst>
                                          <p:attrName>style.visibility</p:attrName>
                                        </p:attrNameLst>
                                      </p:cBhvr>
                                      <p:to>
                                        <p:strVal val="visible"/>
                                      </p:to>
                                    </p:set>
                                    <p:animEffect transition="in" filter="wipe(down)">
                                      <p:cBhvr>
                                        <p:cTn id="172" dur="500"/>
                                        <p:tgtEl>
                                          <p:spTgt spid="383"/>
                                        </p:tgtEl>
                                      </p:cBhvr>
                                    </p:animEffect>
                                  </p:childTnLst>
                                </p:cTn>
                              </p:par>
                              <p:par>
                                <p:cTn id="173" presetID="22" presetClass="entr" presetSubtype="4" fill="hold" nodeType="withEffect">
                                  <p:stCondLst>
                                    <p:cond delay="0"/>
                                  </p:stCondLst>
                                  <p:childTnLst>
                                    <p:set>
                                      <p:cBhvr>
                                        <p:cTn id="174" dur="1" fill="hold">
                                          <p:stCondLst>
                                            <p:cond delay="0"/>
                                          </p:stCondLst>
                                        </p:cTn>
                                        <p:tgtEl>
                                          <p:spTgt spid="385"/>
                                        </p:tgtEl>
                                        <p:attrNameLst>
                                          <p:attrName>style.visibility</p:attrName>
                                        </p:attrNameLst>
                                      </p:cBhvr>
                                      <p:to>
                                        <p:strVal val="visible"/>
                                      </p:to>
                                    </p:set>
                                    <p:animEffect transition="in" filter="wipe(down)">
                                      <p:cBhvr>
                                        <p:cTn id="175" dur="500"/>
                                        <p:tgtEl>
                                          <p:spTgt spid="385"/>
                                        </p:tgtEl>
                                      </p:cBhvr>
                                    </p:animEffect>
                                  </p:childTnLst>
                                </p:cTn>
                              </p:par>
                              <p:par>
                                <p:cTn id="176" presetID="22" presetClass="entr" presetSubtype="4" fill="hold" nodeType="withEffect">
                                  <p:stCondLst>
                                    <p:cond delay="0"/>
                                  </p:stCondLst>
                                  <p:childTnLst>
                                    <p:set>
                                      <p:cBhvr>
                                        <p:cTn id="177" dur="1" fill="hold">
                                          <p:stCondLst>
                                            <p:cond delay="0"/>
                                          </p:stCondLst>
                                        </p:cTn>
                                        <p:tgtEl>
                                          <p:spTgt spid="387"/>
                                        </p:tgtEl>
                                        <p:attrNameLst>
                                          <p:attrName>style.visibility</p:attrName>
                                        </p:attrNameLst>
                                      </p:cBhvr>
                                      <p:to>
                                        <p:strVal val="visible"/>
                                      </p:to>
                                    </p:set>
                                    <p:animEffect transition="in" filter="wipe(down)">
                                      <p:cBhvr>
                                        <p:cTn id="178" dur="500"/>
                                        <p:tgtEl>
                                          <p:spTgt spid="387"/>
                                        </p:tgtEl>
                                      </p:cBhvr>
                                    </p:animEffect>
                                  </p:childTnLst>
                                </p:cTn>
                              </p:par>
                              <p:par>
                                <p:cTn id="179" presetID="22" presetClass="entr" presetSubtype="4" fill="hold" nodeType="withEffect">
                                  <p:stCondLst>
                                    <p:cond delay="0"/>
                                  </p:stCondLst>
                                  <p:childTnLst>
                                    <p:set>
                                      <p:cBhvr>
                                        <p:cTn id="180" dur="1" fill="hold">
                                          <p:stCondLst>
                                            <p:cond delay="0"/>
                                          </p:stCondLst>
                                        </p:cTn>
                                        <p:tgtEl>
                                          <p:spTgt spid="389"/>
                                        </p:tgtEl>
                                        <p:attrNameLst>
                                          <p:attrName>style.visibility</p:attrName>
                                        </p:attrNameLst>
                                      </p:cBhvr>
                                      <p:to>
                                        <p:strVal val="visible"/>
                                      </p:to>
                                    </p:set>
                                    <p:animEffect transition="in" filter="wipe(down)">
                                      <p:cBhvr>
                                        <p:cTn id="181" dur="500"/>
                                        <p:tgtEl>
                                          <p:spTgt spid="389"/>
                                        </p:tgtEl>
                                      </p:cBhvr>
                                    </p:animEffect>
                                  </p:childTnLst>
                                </p:cTn>
                              </p:par>
                              <p:par>
                                <p:cTn id="182" presetID="22" presetClass="entr" presetSubtype="4" fill="hold" nodeType="withEffect">
                                  <p:stCondLst>
                                    <p:cond delay="0"/>
                                  </p:stCondLst>
                                  <p:childTnLst>
                                    <p:set>
                                      <p:cBhvr>
                                        <p:cTn id="183" dur="1" fill="hold">
                                          <p:stCondLst>
                                            <p:cond delay="0"/>
                                          </p:stCondLst>
                                        </p:cTn>
                                        <p:tgtEl>
                                          <p:spTgt spid="392"/>
                                        </p:tgtEl>
                                        <p:attrNameLst>
                                          <p:attrName>style.visibility</p:attrName>
                                        </p:attrNameLst>
                                      </p:cBhvr>
                                      <p:to>
                                        <p:strVal val="visible"/>
                                      </p:to>
                                    </p:set>
                                    <p:animEffect transition="in" filter="wipe(down)">
                                      <p:cBhvr>
                                        <p:cTn id="184" dur="500"/>
                                        <p:tgtEl>
                                          <p:spTgt spid="392"/>
                                        </p:tgtEl>
                                      </p:cBhvr>
                                    </p:animEffect>
                                  </p:childTnLst>
                                </p:cTn>
                              </p:par>
                              <p:par>
                                <p:cTn id="185" presetID="22" presetClass="entr" presetSubtype="4" fill="hold" nodeType="withEffect">
                                  <p:stCondLst>
                                    <p:cond delay="0"/>
                                  </p:stCondLst>
                                  <p:childTnLst>
                                    <p:set>
                                      <p:cBhvr>
                                        <p:cTn id="186" dur="1" fill="hold">
                                          <p:stCondLst>
                                            <p:cond delay="0"/>
                                          </p:stCondLst>
                                        </p:cTn>
                                        <p:tgtEl>
                                          <p:spTgt spid="393"/>
                                        </p:tgtEl>
                                        <p:attrNameLst>
                                          <p:attrName>style.visibility</p:attrName>
                                        </p:attrNameLst>
                                      </p:cBhvr>
                                      <p:to>
                                        <p:strVal val="visible"/>
                                      </p:to>
                                    </p:set>
                                    <p:animEffect transition="in" filter="wipe(down)">
                                      <p:cBhvr>
                                        <p:cTn id="187" dur="500"/>
                                        <p:tgtEl>
                                          <p:spTgt spid="393"/>
                                        </p:tgtEl>
                                      </p:cBhvr>
                                    </p:animEffect>
                                  </p:childTnLst>
                                </p:cTn>
                              </p:par>
                              <p:par>
                                <p:cTn id="188" presetID="22" presetClass="entr" presetSubtype="4" fill="hold" nodeType="withEffect">
                                  <p:stCondLst>
                                    <p:cond delay="0"/>
                                  </p:stCondLst>
                                  <p:childTnLst>
                                    <p:set>
                                      <p:cBhvr>
                                        <p:cTn id="189" dur="1" fill="hold">
                                          <p:stCondLst>
                                            <p:cond delay="0"/>
                                          </p:stCondLst>
                                        </p:cTn>
                                        <p:tgtEl>
                                          <p:spTgt spid="395"/>
                                        </p:tgtEl>
                                        <p:attrNameLst>
                                          <p:attrName>style.visibility</p:attrName>
                                        </p:attrNameLst>
                                      </p:cBhvr>
                                      <p:to>
                                        <p:strVal val="visible"/>
                                      </p:to>
                                    </p:set>
                                    <p:animEffect transition="in" filter="wipe(down)">
                                      <p:cBhvr>
                                        <p:cTn id="190" dur="500"/>
                                        <p:tgtEl>
                                          <p:spTgt spid="395"/>
                                        </p:tgtEl>
                                      </p:cBhvr>
                                    </p:animEffect>
                                  </p:childTnLst>
                                </p:cTn>
                              </p:par>
                              <p:par>
                                <p:cTn id="191" presetID="22" presetClass="entr" presetSubtype="4" fill="hold" nodeType="withEffect">
                                  <p:stCondLst>
                                    <p:cond delay="0"/>
                                  </p:stCondLst>
                                  <p:childTnLst>
                                    <p:set>
                                      <p:cBhvr>
                                        <p:cTn id="192" dur="1" fill="hold">
                                          <p:stCondLst>
                                            <p:cond delay="0"/>
                                          </p:stCondLst>
                                        </p:cTn>
                                        <p:tgtEl>
                                          <p:spTgt spid="396"/>
                                        </p:tgtEl>
                                        <p:attrNameLst>
                                          <p:attrName>style.visibility</p:attrName>
                                        </p:attrNameLst>
                                      </p:cBhvr>
                                      <p:to>
                                        <p:strVal val="visible"/>
                                      </p:to>
                                    </p:set>
                                    <p:animEffect transition="in" filter="wipe(down)">
                                      <p:cBhvr>
                                        <p:cTn id="193" dur="500"/>
                                        <p:tgtEl>
                                          <p:spTgt spid="396"/>
                                        </p:tgtEl>
                                      </p:cBhvr>
                                    </p:animEffect>
                                  </p:childTnLst>
                                </p:cTn>
                              </p:par>
                              <p:par>
                                <p:cTn id="194" presetID="22" presetClass="entr" presetSubtype="4" fill="hold" nodeType="withEffect">
                                  <p:stCondLst>
                                    <p:cond delay="0"/>
                                  </p:stCondLst>
                                  <p:childTnLst>
                                    <p:set>
                                      <p:cBhvr>
                                        <p:cTn id="195" dur="1" fill="hold">
                                          <p:stCondLst>
                                            <p:cond delay="0"/>
                                          </p:stCondLst>
                                        </p:cTn>
                                        <p:tgtEl>
                                          <p:spTgt spid="398"/>
                                        </p:tgtEl>
                                        <p:attrNameLst>
                                          <p:attrName>style.visibility</p:attrName>
                                        </p:attrNameLst>
                                      </p:cBhvr>
                                      <p:to>
                                        <p:strVal val="visible"/>
                                      </p:to>
                                    </p:set>
                                    <p:animEffect transition="in" filter="wipe(down)">
                                      <p:cBhvr>
                                        <p:cTn id="196" dur="500"/>
                                        <p:tgtEl>
                                          <p:spTgt spid="398"/>
                                        </p:tgtEl>
                                      </p:cBhvr>
                                    </p:animEffect>
                                  </p:childTnLst>
                                </p:cTn>
                              </p:par>
                              <p:par>
                                <p:cTn id="197" presetID="22" presetClass="entr" presetSubtype="4" fill="hold" nodeType="withEffect">
                                  <p:stCondLst>
                                    <p:cond delay="0"/>
                                  </p:stCondLst>
                                  <p:childTnLst>
                                    <p:set>
                                      <p:cBhvr>
                                        <p:cTn id="198" dur="1" fill="hold">
                                          <p:stCondLst>
                                            <p:cond delay="0"/>
                                          </p:stCondLst>
                                        </p:cTn>
                                        <p:tgtEl>
                                          <p:spTgt spid="400"/>
                                        </p:tgtEl>
                                        <p:attrNameLst>
                                          <p:attrName>style.visibility</p:attrName>
                                        </p:attrNameLst>
                                      </p:cBhvr>
                                      <p:to>
                                        <p:strVal val="visible"/>
                                      </p:to>
                                    </p:set>
                                    <p:animEffect transition="in" filter="wipe(down)">
                                      <p:cBhvr>
                                        <p:cTn id="199" dur="500"/>
                                        <p:tgtEl>
                                          <p:spTgt spid="400"/>
                                        </p:tgtEl>
                                      </p:cBhvr>
                                    </p:animEffect>
                                  </p:childTnLst>
                                </p:cTn>
                              </p:par>
                              <p:par>
                                <p:cTn id="200" presetID="22" presetClass="entr" presetSubtype="4" fill="hold" nodeType="withEffect">
                                  <p:stCondLst>
                                    <p:cond delay="0"/>
                                  </p:stCondLst>
                                  <p:childTnLst>
                                    <p:set>
                                      <p:cBhvr>
                                        <p:cTn id="201" dur="1" fill="hold">
                                          <p:stCondLst>
                                            <p:cond delay="0"/>
                                          </p:stCondLst>
                                        </p:cTn>
                                        <p:tgtEl>
                                          <p:spTgt spid="2"/>
                                        </p:tgtEl>
                                        <p:attrNameLst>
                                          <p:attrName>style.visibility</p:attrName>
                                        </p:attrNameLst>
                                      </p:cBhvr>
                                      <p:to>
                                        <p:strVal val="visible"/>
                                      </p:to>
                                    </p:set>
                                    <p:animEffect transition="in" filter="wipe(down)">
                                      <p:cBhvr>
                                        <p:cTn id="202" dur="500"/>
                                        <p:tgtEl>
                                          <p:spTgt spid="2"/>
                                        </p:tgtEl>
                                      </p:cBhvr>
                                    </p:animEffect>
                                  </p:childTnLst>
                                </p:cTn>
                              </p:par>
                              <p:par>
                                <p:cTn id="203" presetID="22" presetClass="entr" presetSubtype="4" fill="hold" nodeType="withEffect">
                                  <p:stCondLst>
                                    <p:cond delay="0"/>
                                  </p:stCondLst>
                                  <p:childTnLst>
                                    <p:set>
                                      <p:cBhvr>
                                        <p:cTn id="204" dur="1" fill="hold">
                                          <p:stCondLst>
                                            <p:cond delay="0"/>
                                          </p:stCondLst>
                                        </p:cTn>
                                        <p:tgtEl>
                                          <p:spTgt spid="3"/>
                                        </p:tgtEl>
                                        <p:attrNameLst>
                                          <p:attrName>style.visibility</p:attrName>
                                        </p:attrNameLst>
                                      </p:cBhvr>
                                      <p:to>
                                        <p:strVal val="visible"/>
                                      </p:to>
                                    </p:set>
                                    <p:animEffect transition="in" filter="wipe(down)">
                                      <p:cBhvr>
                                        <p:cTn id="205" dur="500"/>
                                        <p:tgtEl>
                                          <p:spTgt spid="3"/>
                                        </p:tgtEl>
                                      </p:cBhvr>
                                    </p:animEffect>
                                  </p:childTnLst>
                                </p:cTn>
                              </p:par>
                              <p:par>
                                <p:cTn id="206" presetID="22" presetClass="entr" presetSubtype="4" fill="hold" nodeType="withEffect">
                                  <p:stCondLst>
                                    <p:cond delay="0"/>
                                  </p:stCondLst>
                                  <p:childTnLst>
                                    <p:set>
                                      <p:cBhvr>
                                        <p:cTn id="207" dur="1" fill="hold">
                                          <p:stCondLst>
                                            <p:cond delay="0"/>
                                          </p:stCondLst>
                                        </p:cTn>
                                        <p:tgtEl>
                                          <p:spTgt spid="4"/>
                                        </p:tgtEl>
                                        <p:attrNameLst>
                                          <p:attrName>style.visibility</p:attrName>
                                        </p:attrNameLst>
                                      </p:cBhvr>
                                      <p:to>
                                        <p:strVal val="visible"/>
                                      </p:to>
                                    </p:set>
                                    <p:animEffect transition="in" filter="wipe(down)">
                                      <p:cBhvr>
                                        <p:cTn id="208" dur="500"/>
                                        <p:tgtEl>
                                          <p:spTgt spid="4"/>
                                        </p:tgtEl>
                                      </p:cBhvr>
                                    </p:animEffect>
                                  </p:childTnLst>
                                </p:cTn>
                              </p:par>
                              <p:par>
                                <p:cTn id="209" presetID="22" presetClass="entr" presetSubtype="4" fill="hold" nodeType="withEffect">
                                  <p:stCondLst>
                                    <p:cond delay="0"/>
                                  </p:stCondLst>
                                  <p:childTnLst>
                                    <p:set>
                                      <p:cBhvr>
                                        <p:cTn id="210" dur="1" fill="hold">
                                          <p:stCondLst>
                                            <p:cond delay="0"/>
                                          </p:stCondLst>
                                        </p:cTn>
                                        <p:tgtEl>
                                          <p:spTgt spid="7"/>
                                        </p:tgtEl>
                                        <p:attrNameLst>
                                          <p:attrName>style.visibility</p:attrName>
                                        </p:attrNameLst>
                                      </p:cBhvr>
                                      <p:to>
                                        <p:strVal val="visible"/>
                                      </p:to>
                                    </p:set>
                                    <p:animEffect transition="in" filter="wipe(down)">
                                      <p:cBhvr>
                                        <p:cTn id="211" dur="500"/>
                                        <p:tgtEl>
                                          <p:spTgt spid="7"/>
                                        </p:tgtEl>
                                      </p:cBhvr>
                                    </p:animEffect>
                                  </p:childTnLst>
                                </p:cTn>
                              </p:par>
                              <p:par>
                                <p:cTn id="212" presetID="22" presetClass="entr" presetSubtype="4" fill="hold" nodeType="withEffect">
                                  <p:stCondLst>
                                    <p:cond delay="0"/>
                                  </p:stCondLst>
                                  <p:childTnLst>
                                    <p:set>
                                      <p:cBhvr>
                                        <p:cTn id="213" dur="1" fill="hold">
                                          <p:stCondLst>
                                            <p:cond delay="0"/>
                                          </p:stCondLst>
                                        </p:cTn>
                                        <p:tgtEl>
                                          <p:spTgt spid="9"/>
                                        </p:tgtEl>
                                        <p:attrNameLst>
                                          <p:attrName>style.visibility</p:attrName>
                                        </p:attrNameLst>
                                      </p:cBhvr>
                                      <p:to>
                                        <p:strVal val="visible"/>
                                      </p:to>
                                    </p:set>
                                    <p:animEffect transition="in" filter="wipe(down)">
                                      <p:cBhvr>
                                        <p:cTn id="214" dur="500"/>
                                        <p:tgtEl>
                                          <p:spTgt spid="9"/>
                                        </p:tgtEl>
                                      </p:cBhvr>
                                    </p:animEffect>
                                  </p:childTnLst>
                                </p:cTn>
                              </p:par>
                              <p:par>
                                <p:cTn id="215" presetID="22" presetClass="entr" presetSubtype="4" fill="hold" nodeType="withEffect">
                                  <p:stCondLst>
                                    <p:cond delay="0"/>
                                  </p:stCondLst>
                                  <p:childTnLst>
                                    <p:set>
                                      <p:cBhvr>
                                        <p:cTn id="216" dur="1" fill="hold">
                                          <p:stCondLst>
                                            <p:cond delay="0"/>
                                          </p:stCondLst>
                                        </p:cTn>
                                        <p:tgtEl>
                                          <p:spTgt spid="11"/>
                                        </p:tgtEl>
                                        <p:attrNameLst>
                                          <p:attrName>style.visibility</p:attrName>
                                        </p:attrNameLst>
                                      </p:cBhvr>
                                      <p:to>
                                        <p:strVal val="visible"/>
                                      </p:to>
                                    </p:set>
                                    <p:animEffect transition="in" filter="wipe(down)">
                                      <p:cBhvr>
                                        <p:cTn id="217" dur="500"/>
                                        <p:tgtEl>
                                          <p:spTgt spid="11"/>
                                        </p:tgtEl>
                                      </p:cBhvr>
                                    </p:animEffect>
                                  </p:childTnLst>
                                </p:cTn>
                              </p:par>
                              <p:par>
                                <p:cTn id="218" presetID="22" presetClass="entr" presetSubtype="4" fill="hold" nodeType="withEffect">
                                  <p:stCondLst>
                                    <p:cond delay="0"/>
                                  </p:stCondLst>
                                  <p:childTnLst>
                                    <p:set>
                                      <p:cBhvr>
                                        <p:cTn id="219" dur="1" fill="hold">
                                          <p:stCondLst>
                                            <p:cond delay="0"/>
                                          </p:stCondLst>
                                        </p:cTn>
                                        <p:tgtEl>
                                          <p:spTgt spid="13"/>
                                        </p:tgtEl>
                                        <p:attrNameLst>
                                          <p:attrName>style.visibility</p:attrName>
                                        </p:attrNameLst>
                                      </p:cBhvr>
                                      <p:to>
                                        <p:strVal val="visible"/>
                                      </p:to>
                                    </p:set>
                                    <p:animEffect transition="in" filter="wipe(down)">
                                      <p:cBhvr>
                                        <p:cTn id="220" dur="500"/>
                                        <p:tgtEl>
                                          <p:spTgt spid="13"/>
                                        </p:tgtEl>
                                      </p:cBhvr>
                                    </p:animEffect>
                                  </p:childTnLst>
                                </p:cTn>
                              </p:par>
                              <p:par>
                                <p:cTn id="221" presetID="22" presetClass="entr" presetSubtype="4" fill="hold" nodeType="withEffect">
                                  <p:stCondLst>
                                    <p:cond delay="0"/>
                                  </p:stCondLst>
                                  <p:childTnLst>
                                    <p:set>
                                      <p:cBhvr>
                                        <p:cTn id="222" dur="1" fill="hold">
                                          <p:stCondLst>
                                            <p:cond delay="0"/>
                                          </p:stCondLst>
                                        </p:cTn>
                                        <p:tgtEl>
                                          <p:spTgt spid="27"/>
                                        </p:tgtEl>
                                        <p:attrNameLst>
                                          <p:attrName>style.visibility</p:attrName>
                                        </p:attrNameLst>
                                      </p:cBhvr>
                                      <p:to>
                                        <p:strVal val="visible"/>
                                      </p:to>
                                    </p:set>
                                    <p:animEffect transition="in" filter="wipe(down)">
                                      <p:cBhvr>
                                        <p:cTn id="223" dur="500"/>
                                        <p:tgtEl>
                                          <p:spTgt spid="27"/>
                                        </p:tgtEl>
                                      </p:cBhvr>
                                    </p:animEffect>
                                  </p:childTnLst>
                                </p:cTn>
                              </p:par>
                              <p:par>
                                <p:cTn id="224" presetID="22" presetClass="entr" presetSubtype="4" fill="hold" nodeType="withEffect">
                                  <p:stCondLst>
                                    <p:cond delay="0"/>
                                  </p:stCondLst>
                                  <p:childTnLst>
                                    <p:set>
                                      <p:cBhvr>
                                        <p:cTn id="225" dur="1" fill="hold">
                                          <p:stCondLst>
                                            <p:cond delay="0"/>
                                          </p:stCondLst>
                                        </p:cTn>
                                        <p:tgtEl>
                                          <p:spTgt spid="28"/>
                                        </p:tgtEl>
                                        <p:attrNameLst>
                                          <p:attrName>style.visibility</p:attrName>
                                        </p:attrNameLst>
                                      </p:cBhvr>
                                      <p:to>
                                        <p:strVal val="visible"/>
                                      </p:to>
                                    </p:set>
                                    <p:animEffect transition="in" filter="wipe(down)">
                                      <p:cBhvr>
                                        <p:cTn id="226" dur="500"/>
                                        <p:tgtEl>
                                          <p:spTgt spid="28"/>
                                        </p:tgtEl>
                                      </p:cBhvr>
                                    </p:animEffect>
                                  </p:childTnLst>
                                </p:cTn>
                              </p:par>
                              <p:par>
                                <p:cTn id="227" presetID="22" presetClass="entr" presetSubtype="4" fill="hold" nodeType="withEffect">
                                  <p:stCondLst>
                                    <p:cond delay="0"/>
                                  </p:stCondLst>
                                  <p:childTnLst>
                                    <p:set>
                                      <p:cBhvr>
                                        <p:cTn id="228" dur="1" fill="hold">
                                          <p:stCondLst>
                                            <p:cond delay="0"/>
                                          </p:stCondLst>
                                        </p:cTn>
                                        <p:tgtEl>
                                          <p:spTgt spid="29"/>
                                        </p:tgtEl>
                                        <p:attrNameLst>
                                          <p:attrName>style.visibility</p:attrName>
                                        </p:attrNameLst>
                                      </p:cBhvr>
                                      <p:to>
                                        <p:strVal val="visible"/>
                                      </p:to>
                                    </p:set>
                                    <p:animEffect transition="in" filter="wipe(down)">
                                      <p:cBhvr>
                                        <p:cTn id="229" dur="500"/>
                                        <p:tgtEl>
                                          <p:spTgt spid="29"/>
                                        </p:tgtEl>
                                      </p:cBhvr>
                                    </p:animEffect>
                                  </p:childTnLst>
                                </p:cTn>
                              </p:par>
                              <p:par>
                                <p:cTn id="230" presetID="22" presetClass="entr" presetSubtype="4" fill="hold" nodeType="withEffect">
                                  <p:stCondLst>
                                    <p:cond delay="0"/>
                                  </p:stCondLst>
                                  <p:childTnLst>
                                    <p:set>
                                      <p:cBhvr>
                                        <p:cTn id="231" dur="1" fill="hold">
                                          <p:stCondLst>
                                            <p:cond delay="0"/>
                                          </p:stCondLst>
                                        </p:cTn>
                                        <p:tgtEl>
                                          <p:spTgt spid="30"/>
                                        </p:tgtEl>
                                        <p:attrNameLst>
                                          <p:attrName>style.visibility</p:attrName>
                                        </p:attrNameLst>
                                      </p:cBhvr>
                                      <p:to>
                                        <p:strVal val="visible"/>
                                      </p:to>
                                    </p:set>
                                    <p:animEffect transition="in" filter="wipe(down)">
                                      <p:cBhvr>
                                        <p:cTn id="232" dur="500"/>
                                        <p:tgtEl>
                                          <p:spTgt spid="30"/>
                                        </p:tgtEl>
                                      </p:cBhvr>
                                    </p:animEffect>
                                  </p:childTnLst>
                                </p:cTn>
                              </p:par>
                              <p:par>
                                <p:cTn id="233" presetID="22" presetClass="entr" presetSubtype="4" fill="hold" nodeType="withEffect">
                                  <p:stCondLst>
                                    <p:cond delay="0"/>
                                  </p:stCondLst>
                                  <p:childTnLst>
                                    <p:set>
                                      <p:cBhvr>
                                        <p:cTn id="234" dur="1" fill="hold">
                                          <p:stCondLst>
                                            <p:cond delay="0"/>
                                          </p:stCondLst>
                                        </p:cTn>
                                        <p:tgtEl>
                                          <p:spTgt spid="31"/>
                                        </p:tgtEl>
                                        <p:attrNameLst>
                                          <p:attrName>style.visibility</p:attrName>
                                        </p:attrNameLst>
                                      </p:cBhvr>
                                      <p:to>
                                        <p:strVal val="visible"/>
                                      </p:to>
                                    </p:set>
                                    <p:animEffect transition="in" filter="wipe(down)">
                                      <p:cBhvr>
                                        <p:cTn id="235" dur="500"/>
                                        <p:tgtEl>
                                          <p:spTgt spid="31"/>
                                        </p:tgtEl>
                                      </p:cBhvr>
                                    </p:animEffect>
                                  </p:childTnLst>
                                </p:cTn>
                              </p:par>
                              <p:par>
                                <p:cTn id="236" presetID="22" presetClass="entr" presetSubtype="4" fill="hold" nodeType="withEffect">
                                  <p:stCondLst>
                                    <p:cond delay="0"/>
                                  </p:stCondLst>
                                  <p:childTnLst>
                                    <p:set>
                                      <p:cBhvr>
                                        <p:cTn id="237" dur="1" fill="hold">
                                          <p:stCondLst>
                                            <p:cond delay="0"/>
                                          </p:stCondLst>
                                        </p:cTn>
                                        <p:tgtEl>
                                          <p:spTgt spid="32"/>
                                        </p:tgtEl>
                                        <p:attrNameLst>
                                          <p:attrName>style.visibility</p:attrName>
                                        </p:attrNameLst>
                                      </p:cBhvr>
                                      <p:to>
                                        <p:strVal val="visible"/>
                                      </p:to>
                                    </p:set>
                                    <p:animEffect transition="in" filter="wipe(down)">
                                      <p:cBhvr>
                                        <p:cTn id="238" dur="500"/>
                                        <p:tgtEl>
                                          <p:spTgt spid="32"/>
                                        </p:tgtEl>
                                      </p:cBhvr>
                                    </p:animEffect>
                                  </p:childTnLst>
                                </p:cTn>
                              </p:par>
                              <p:par>
                                <p:cTn id="239" presetID="22" presetClass="entr" presetSubtype="4" fill="hold" nodeType="withEffect">
                                  <p:stCondLst>
                                    <p:cond delay="0"/>
                                  </p:stCondLst>
                                  <p:childTnLst>
                                    <p:set>
                                      <p:cBhvr>
                                        <p:cTn id="240" dur="1" fill="hold">
                                          <p:stCondLst>
                                            <p:cond delay="0"/>
                                          </p:stCondLst>
                                        </p:cTn>
                                        <p:tgtEl>
                                          <p:spTgt spid="33"/>
                                        </p:tgtEl>
                                        <p:attrNameLst>
                                          <p:attrName>style.visibility</p:attrName>
                                        </p:attrNameLst>
                                      </p:cBhvr>
                                      <p:to>
                                        <p:strVal val="visible"/>
                                      </p:to>
                                    </p:set>
                                    <p:animEffect transition="in" filter="wipe(down)">
                                      <p:cBhvr>
                                        <p:cTn id="241" dur="500"/>
                                        <p:tgtEl>
                                          <p:spTgt spid="33"/>
                                        </p:tgtEl>
                                      </p:cBhvr>
                                    </p:animEffect>
                                  </p:childTnLst>
                                </p:cTn>
                              </p:par>
                              <p:par>
                                <p:cTn id="242" presetID="22" presetClass="entr" presetSubtype="4" fill="hold" nodeType="withEffect">
                                  <p:stCondLst>
                                    <p:cond delay="0"/>
                                  </p:stCondLst>
                                  <p:childTnLst>
                                    <p:set>
                                      <p:cBhvr>
                                        <p:cTn id="243" dur="1" fill="hold">
                                          <p:stCondLst>
                                            <p:cond delay="0"/>
                                          </p:stCondLst>
                                        </p:cTn>
                                        <p:tgtEl>
                                          <p:spTgt spid="34"/>
                                        </p:tgtEl>
                                        <p:attrNameLst>
                                          <p:attrName>style.visibility</p:attrName>
                                        </p:attrNameLst>
                                      </p:cBhvr>
                                      <p:to>
                                        <p:strVal val="visible"/>
                                      </p:to>
                                    </p:set>
                                    <p:animEffect transition="in" filter="wipe(down)">
                                      <p:cBhvr>
                                        <p:cTn id="244" dur="500"/>
                                        <p:tgtEl>
                                          <p:spTgt spid="34"/>
                                        </p:tgtEl>
                                      </p:cBhvr>
                                    </p:animEffect>
                                  </p:childTnLst>
                                </p:cTn>
                              </p:par>
                              <p:par>
                                <p:cTn id="245" presetID="22" presetClass="entr" presetSubtype="4" fill="hold" nodeType="withEffect">
                                  <p:stCondLst>
                                    <p:cond delay="0"/>
                                  </p:stCondLst>
                                  <p:childTnLst>
                                    <p:set>
                                      <p:cBhvr>
                                        <p:cTn id="246" dur="1" fill="hold">
                                          <p:stCondLst>
                                            <p:cond delay="0"/>
                                          </p:stCondLst>
                                        </p:cTn>
                                        <p:tgtEl>
                                          <p:spTgt spid="36"/>
                                        </p:tgtEl>
                                        <p:attrNameLst>
                                          <p:attrName>style.visibility</p:attrName>
                                        </p:attrNameLst>
                                      </p:cBhvr>
                                      <p:to>
                                        <p:strVal val="visible"/>
                                      </p:to>
                                    </p:set>
                                    <p:animEffect transition="in" filter="wipe(down)">
                                      <p:cBhvr>
                                        <p:cTn id="247" dur="500"/>
                                        <p:tgtEl>
                                          <p:spTgt spid="36"/>
                                        </p:tgtEl>
                                      </p:cBhvr>
                                    </p:animEffect>
                                  </p:childTnLst>
                                </p:cTn>
                              </p:par>
                              <p:par>
                                <p:cTn id="248" presetID="22" presetClass="entr" presetSubtype="4" fill="hold" nodeType="withEffect">
                                  <p:stCondLst>
                                    <p:cond delay="0"/>
                                  </p:stCondLst>
                                  <p:childTnLst>
                                    <p:set>
                                      <p:cBhvr>
                                        <p:cTn id="249" dur="1" fill="hold">
                                          <p:stCondLst>
                                            <p:cond delay="0"/>
                                          </p:stCondLst>
                                        </p:cTn>
                                        <p:tgtEl>
                                          <p:spTgt spid="37"/>
                                        </p:tgtEl>
                                        <p:attrNameLst>
                                          <p:attrName>style.visibility</p:attrName>
                                        </p:attrNameLst>
                                      </p:cBhvr>
                                      <p:to>
                                        <p:strVal val="visible"/>
                                      </p:to>
                                    </p:set>
                                    <p:animEffect transition="in" filter="wipe(down)">
                                      <p:cBhvr>
                                        <p:cTn id="250" dur="500"/>
                                        <p:tgtEl>
                                          <p:spTgt spid="37"/>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391"/>
                                        </p:tgtEl>
                                        <p:attrNameLst>
                                          <p:attrName>style.visibility</p:attrName>
                                        </p:attrNameLst>
                                      </p:cBhvr>
                                      <p:to>
                                        <p:strVal val="visible"/>
                                      </p:to>
                                    </p:set>
                                    <p:animEffect transition="in" filter="wipe(down)">
                                      <p:cBhvr>
                                        <p:cTn id="253" dur="500"/>
                                        <p:tgtEl>
                                          <p:spTgt spid="391"/>
                                        </p:tgtEl>
                                      </p:cBhvr>
                                    </p:animEffect>
                                  </p:childTnLst>
                                </p:cTn>
                              </p:par>
                              <p:par>
                                <p:cTn id="254" presetID="22" presetClass="entr" presetSubtype="4" fill="hold" grpId="0" nodeType="withEffect">
                                  <p:stCondLst>
                                    <p:cond delay="0"/>
                                  </p:stCondLst>
                                  <p:childTnLst>
                                    <p:set>
                                      <p:cBhvr>
                                        <p:cTn id="255" dur="1" fill="hold">
                                          <p:stCondLst>
                                            <p:cond delay="0"/>
                                          </p:stCondLst>
                                        </p:cTn>
                                        <p:tgtEl>
                                          <p:spTgt spid="117"/>
                                        </p:tgtEl>
                                        <p:attrNameLst>
                                          <p:attrName>style.visibility</p:attrName>
                                        </p:attrNameLst>
                                      </p:cBhvr>
                                      <p:to>
                                        <p:strVal val="visible"/>
                                      </p:to>
                                    </p:set>
                                    <p:animEffect transition="in" filter="wipe(down)">
                                      <p:cBhvr>
                                        <p:cTn id="256" dur="500"/>
                                        <p:tgtEl>
                                          <p:spTgt spid="117"/>
                                        </p:tgtEl>
                                      </p:cBhvr>
                                    </p:animEffect>
                                  </p:childTnLst>
                                </p:cTn>
                              </p:par>
                              <p:par>
                                <p:cTn id="257" presetID="22" presetClass="entr" presetSubtype="4" fill="hold" grpId="0" nodeType="with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wipe(down)">
                                      <p:cBhvr>
                                        <p:cTn id="259" dur="500"/>
                                        <p:tgtEl>
                                          <p:spTgt spid="41"/>
                                        </p:tgtEl>
                                      </p:cBhvr>
                                    </p:animEffect>
                                  </p:childTnLst>
                                </p:cTn>
                              </p:par>
                              <p:par>
                                <p:cTn id="260" presetID="22" presetClass="entr" presetSubtype="4" fill="hold" grpId="0" nodeType="withEffect">
                                  <p:stCondLst>
                                    <p:cond delay="0"/>
                                  </p:stCondLst>
                                  <p:childTnLst>
                                    <p:set>
                                      <p:cBhvr>
                                        <p:cTn id="261" dur="1" fill="hold">
                                          <p:stCondLst>
                                            <p:cond delay="0"/>
                                          </p:stCondLst>
                                        </p:cTn>
                                        <p:tgtEl>
                                          <p:spTgt spid="40"/>
                                        </p:tgtEl>
                                        <p:attrNameLst>
                                          <p:attrName>style.visibility</p:attrName>
                                        </p:attrNameLst>
                                      </p:cBhvr>
                                      <p:to>
                                        <p:strVal val="visible"/>
                                      </p:to>
                                    </p:set>
                                    <p:animEffect transition="in" filter="wipe(down)">
                                      <p:cBhvr>
                                        <p:cTn id="262" dur="500"/>
                                        <p:tgtEl>
                                          <p:spTgt spid="40"/>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4" fill="hold" grpId="0" nodeType="clickEffect">
                                  <p:stCondLst>
                                    <p:cond delay="0"/>
                                  </p:stCondLst>
                                  <p:childTnLst>
                                    <p:set>
                                      <p:cBhvr>
                                        <p:cTn id="266" dur="1" fill="hold">
                                          <p:stCondLst>
                                            <p:cond delay="0"/>
                                          </p:stCondLst>
                                        </p:cTn>
                                        <p:tgtEl>
                                          <p:spTgt spid="42"/>
                                        </p:tgtEl>
                                        <p:attrNameLst>
                                          <p:attrName>style.visibility</p:attrName>
                                        </p:attrNameLst>
                                      </p:cBhvr>
                                      <p:to>
                                        <p:strVal val="visible"/>
                                      </p:to>
                                    </p:set>
                                    <p:animEffect transition="in" filter="wipe(down)">
                                      <p:cBhvr>
                                        <p:cTn id="267" dur="500"/>
                                        <p:tgtEl>
                                          <p:spTgt spid="42"/>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grpId="0" nodeType="clickEffect">
                                  <p:stCondLst>
                                    <p:cond delay="0"/>
                                  </p:stCondLst>
                                  <p:childTnLst>
                                    <p:set>
                                      <p:cBhvr>
                                        <p:cTn id="271" dur="1" fill="hold">
                                          <p:stCondLst>
                                            <p:cond delay="0"/>
                                          </p:stCondLst>
                                        </p:cTn>
                                        <p:tgtEl>
                                          <p:spTgt spid="46"/>
                                        </p:tgtEl>
                                        <p:attrNameLst>
                                          <p:attrName>style.visibility</p:attrName>
                                        </p:attrNameLst>
                                      </p:cBhvr>
                                      <p:to>
                                        <p:strVal val="visible"/>
                                      </p:to>
                                    </p:set>
                                    <p:animEffect transition="in" filter="wipe(down)">
                                      <p:cBhvr>
                                        <p:cTn id="272" dur="500"/>
                                        <p:tgtEl>
                                          <p:spTgt spid="46"/>
                                        </p:tgtEl>
                                      </p:cBhvr>
                                    </p:animEffect>
                                  </p:childTnLst>
                                </p:cTn>
                              </p:par>
                              <p:par>
                                <p:cTn id="273" presetID="22" presetClass="entr" presetSubtype="4" fill="hold" grpId="0" nodeType="with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wipe(down)">
                                      <p:cBhvr>
                                        <p:cTn id="27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p:bldP spid="320" grpId="1"/>
      <p:bldP spid="321" grpId="1"/>
      <p:bldP spid="322" grpId="1"/>
      <p:bldP spid="308" grpId="1"/>
      <p:bldP spid="76" grpId="1" animBg="1"/>
      <p:bldP spid="16" grpId="1" animBg="1"/>
      <p:bldP spid="26" grpId="1"/>
      <p:bldP spid="60" grpId="1" animBg="1"/>
      <p:bldP spid="115" grpId="1"/>
      <p:bldP spid="311" grpId="1"/>
      <p:bldP spid="163" grpId="1" animBg="1"/>
      <p:bldP spid="402" grpId="1"/>
      <p:bldP spid="356" grpId="0" bldLvl="0" animBg="1"/>
      <p:bldP spid="391" grpId="0" animBg="1"/>
      <p:bldP spid="117" grpId="0" animBg="1"/>
      <p:bldP spid="356" grpId="1" animBg="1"/>
      <p:bldP spid="391" grpId="1" animBg="1"/>
      <p:bldP spid="117" grpId="1" animBg="1"/>
      <p:bldP spid="41" grpId="0"/>
      <p:bldP spid="40" grpId="0" animBg="1"/>
      <p:bldP spid="41" grpId="1"/>
      <p:bldP spid="40" grpId="1" animBg="1"/>
      <p:bldP spid="42" grpId="0" bldLvl="0" animBg="1"/>
      <p:bldP spid="42" grpId="1" animBg="1"/>
      <p:bldP spid="46" grpId="0" bldLvl="0" animBg="1"/>
      <p:bldP spid="45" grpId="0" bldLvl="0" animBg="1"/>
      <p:bldP spid="46" grpId="1" animBg="1"/>
      <p:bldP spid="4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1701" y="2409044"/>
            <a:ext cx="5383129" cy="2823276"/>
            <a:chOff x="2829662" y="2206560"/>
            <a:chExt cx="5383129" cy="2823276"/>
          </a:xfrm>
        </p:grpSpPr>
        <p:grpSp>
          <p:nvGrpSpPr>
            <p:cNvPr id="55" name="组合 54"/>
            <p:cNvGrpSpPr/>
            <p:nvPr/>
          </p:nvGrpSpPr>
          <p:grpSpPr>
            <a:xfrm>
              <a:off x="3136798" y="2992756"/>
              <a:ext cx="5070913" cy="601475"/>
              <a:chOff x="1410624" y="1453136"/>
              <a:chExt cx="5070913" cy="601475"/>
            </a:xfrm>
          </p:grpSpPr>
          <p:sp>
            <p:nvSpPr>
              <p:cNvPr id="67" name="五边形 66"/>
              <p:cNvSpPr/>
              <p:nvPr/>
            </p:nvSpPr>
            <p:spPr>
              <a:xfrm rot="10800000">
                <a:off x="1410624" y="1473456"/>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68" name="五边形 10"/>
              <p:cNvSpPr/>
              <p:nvPr/>
            </p:nvSpPr>
            <p:spPr>
              <a:xfrm rot="21600000">
                <a:off x="1565438" y="1453136"/>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en-US" altLang="en-AU" sz="2500" b="1" dirty="0">
                    <a:solidFill>
                      <a:schemeClr val="tx1"/>
                    </a:solidFill>
                    <a:sym typeface="+mn-ea"/>
                  </a:rPr>
                  <a:t>AHEAD</a:t>
                </a:r>
                <a:r>
                  <a:rPr lang="zh-CN" altLang="en-US" sz="2500" b="1" dirty="0">
                    <a:solidFill>
                      <a:schemeClr val="tx1"/>
                    </a:solidFill>
                    <a:sym typeface="+mn-ea"/>
                  </a:rPr>
                  <a:t>设计</a:t>
                </a:r>
                <a:endParaRPr lang="zh-CN" altLang="en-US" sz="2500" b="1" dirty="0">
                  <a:solidFill>
                    <a:schemeClr val="tx1"/>
                  </a:solidFill>
                  <a:sym typeface="+mn-ea"/>
                </a:endParaRPr>
              </a:p>
            </p:txBody>
          </p:sp>
        </p:grpSp>
        <p:sp>
          <p:nvSpPr>
            <p:cNvPr id="56" name="椭圆 55"/>
            <p:cNvSpPr/>
            <p:nvPr/>
          </p:nvSpPr>
          <p:spPr>
            <a:xfrm>
              <a:off x="2829662" y="299275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2400" smtClean="0">
                <a:solidFill>
                  <a:schemeClr val="bg1"/>
                </a:solidFill>
              </a:rPr>
            </a:fld>
            <a:endParaRPr lang="zh-CN" altLang="en-US" sz="1800" dirty="0">
              <a:solidFill>
                <a:schemeClr val="bg1"/>
              </a:solidFill>
            </a:endParaRPr>
          </a:p>
        </p:txBody>
      </p:sp>
      <p:sp>
        <p:nvSpPr>
          <p:cNvPr id="28" name="五边形 66"/>
          <p:cNvSpPr/>
          <p:nvPr/>
        </p:nvSpPr>
        <p:spPr>
          <a:xfrm rot="10800000">
            <a:off x="3383442" y="476548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8731" y="476548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总结与展望</a:t>
            </a:r>
            <a:endParaRPr lang="zh-CN" altLang="en-US" sz="2500" b="1" dirty="0">
              <a:solidFill>
                <a:schemeClr val="tx1"/>
              </a:solidFill>
              <a:sym typeface="+mn-ea"/>
            </a:endParaRPr>
          </a:p>
        </p:txBody>
      </p:sp>
      <p:sp>
        <p:nvSpPr>
          <p:cNvPr id="30" name="椭圆 29"/>
          <p:cNvSpPr/>
          <p:nvPr/>
        </p:nvSpPr>
        <p:spPr>
          <a:xfrm>
            <a:off x="3066781" y="476548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93577" y="482587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26" name="五边形 66"/>
          <p:cNvSpPr/>
          <p:nvPr/>
        </p:nvSpPr>
        <p:spPr>
          <a:xfrm rot="10800000">
            <a:off x="3378362" y="398119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2" name="五边形 10"/>
          <p:cNvSpPr/>
          <p:nvPr/>
        </p:nvSpPr>
        <p:spPr>
          <a:xfrm>
            <a:off x="3523651" y="398119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实验比较</a:t>
            </a:r>
            <a:endParaRPr lang="zh-CN" altLang="en-US" sz="2500" b="1" dirty="0">
              <a:solidFill>
                <a:schemeClr val="tx1"/>
              </a:solidFill>
              <a:sym typeface="+mn-ea"/>
            </a:endParaRPr>
          </a:p>
        </p:txBody>
      </p:sp>
      <p:sp>
        <p:nvSpPr>
          <p:cNvPr id="33" name="椭圆 32"/>
          <p:cNvSpPr/>
          <p:nvPr/>
        </p:nvSpPr>
        <p:spPr>
          <a:xfrm>
            <a:off x="3061701" y="398119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4" name="文本框 10"/>
          <p:cNvSpPr txBox="1"/>
          <p:nvPr/>
        </p:nvSpPr>
        <p:spPr>
          <a:xfrm>
            <a:off x="3188497" y="404158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2.8 </a:t>
            </a:r>
            <a:r>
              <a:rPr lang="zh-CN" altLang="en-US" sz="3110" b="1" dirty="0">
                <a:sym typeface="+mn-ea"/>
              </a:rPr>
              <a:t>扩展到高维查询的方法</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484134" y="6384135"/>
            <a:ext cx="630615" cy="424490"/>
          </a:xfrm>
        </p:spPr>
        <p:txBody>
          <a:bodyPr/>
          <a:lstStyle/>
          <a:p>
            <a:fld id="{7D9BB5D0-35E4-459D-AEF3-FE4D7C45CC19}" type="slidenum">
              <a:rPr lang="zh-CN" altLang="en-US" smtClean="0"/>
            </a:fld>
            <a:endParaRPr lang="zh-CN" altLang="en-US" dirty="0"/>
          </a:p>
        </p:txBody>
      </p:sp>
      <p:sp>
        <p:nvSpPr>
          <p:cNvPr id="44" name="文本框 43"/>
          <p:cNvSpPr txBox="1"/>
          <p:nvPr/>
        </p:nvSpPr>
        <p:spPr>
          <a:xfrm>
            <a:off x="328025" y="1359300"/>
            <a:ext cx="10238052" cy="706755"/>
          </a:xfrm>
          <a:prstGeom prst="rect">
            <a:avLst/>
          </a:prstGeom>
          <a:noFill/>
        </p:spPr>
        <p:txBody>
          <a:bodyPr wrap="square" rtlCol="0">
            <a:spAutoFit/>
          </a:bodyPr>
          <a:lstStyle/>
          <a:p>
            <a:pPr indent="457200"/>
            <a:r>
              <a:rPr lang="en-US" altLang="zh-CN" sz="2000" dirty="0">
                <a:effectLst/>
                <a:latin typeface="Arial" panose="020B0604020202020204" pitchFamily="34" charset="0"/>
              </a:rPr>
              <a:t>High-dimensional scenario</a:t>
            </a:r>
            <a:endParaRPr lang="en-US" altLang="zh-CN" sz="2000" dirty="0">
              <a:effectLst/>
              <a:latin typeface="Arial" panose="020B0604020202020204" pitchFamily="34" charset="0"/>
            </a:endParaRPr>
          </a:p>
          <a:p>
            <a:pPr indent="457200"/>
            <a:endParaRPr lang="en-US" altLang="zh-CN" sz="2000" dirty="0">
              <a:effectLst/>
              <a:latin typeface="Arial" panose="020B0604020202020204" pitchFamily="34" charset="0"/>
            </a:endParaRPr>
          </a:p>
        </p:txBody>
      </p:sp>
      <p:sp>
        <p:nvSpPr>
          <p:cNvPr id="68" name="文本框 67"/>
          <p:cNvSpPr txBox="1"/>
          <p:nvPr/>
        </p:nvSpPr>
        <p:spPr>
          <a:xfrm>
            <a:off x="708762" y="6471371"/>
            <a:ext cx="9124051" cy="368300"/>
          </a:xfrm>
          <a:prstGeom prst="rect">
            <a:avLst/>
          </a:prstGeom>
          <a:noFill/>
        </p:spPr>
        <p:txBody>
          <a:bodyPr wrap="square">
            <a:spAutoFit/>
          </a:bodyPr>
          <a:lstStyle/>
          <a:p>
            <a:endParaRPr lang="zh-CN" altLang="en-US" dirty="0"/>
          </a:p>
        </p:txBody>
      </p:sp>
      <p:sp>
        <p:nvSpPr>
          <p:cNvPr id="21" name="文本框 20"/>
          <p:cNvSpPr txBox="1"/>
          <p:nvPr/>
        </p:nvSpPr>
        <p:spPr>
          <a:xfrm>
            <a:off x="965200" y="1854835"/>
            <a:ext cx="5974080" cy="92202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t>Direct Estimation (DE)</a:t>
            </a:r>
            <a:endParaRPr lang="en-US" altLang="zh-CN"/>
          </a:p>
          <a:p>
            <a:pPr indent="0">
              <a:lnSpc>
                <a:spcPct val="150000"/>
              </a:lnSpc>
              <a:buFont typeface="Wingdings" panose="05000000000000000000" pitchFamily="2" charset="2"/>
              <a:buNone/>
            </a:pPr>
            <a:r>
              <a:rPr lang="en-US" altLang="zh-CN"/>
              <a:t>           </a:t>
            </a:r>
            <a:r>
              <a:rPr lang="zh-CN" altLang="en-US"/>
              <a:t>直接在</a:t>
            </a:r>
            <a:r>
              <a:rPr lang="en-US" altLang="zh-CN"/>
              <a:t>2-dim</a:t>
            </a:r>
            <a:r>
              <a:rPr lang="zh-CN" altLang="en-US"/>
              <a:t>上进行扩展，即</a:t>
            </a:r>
            <a:r>
              <a:rPr lang="en-US" altLang="zh-CN"/>
              <a:t>3-dim </a:t>
            </a:r>
            <a:r>
              <a:rPr lang="zh-CN" altLang="en-US"/>
              <a:t>类似成一个方块</a:t>
            </a:r>
            <a:endParaRPr lang="zh-CN" altLang="en-US"/>
          </a:p>
        </p:txBody>
      </p:sp>
      <p:sp>
        <p:nvSpPr>
          <p:cNvPr id="23" name="文本框 22"/>
          <p:cNvSpPr txBox="1"/>
          <p:nvPr/>
        </p:nvSpPr>
        <p:spPr>
          <a:xfrm>
            <a:off x="1061720" y="3190875"/>
            <a:ext cx="7167880" cy="1753235"/>
          </a:xfrm>
          <a:prstGeom prst="rect">
            <a:avLst/>
          </a:prstGeom>
          <a:noFill/>
        </p:spPr>
        <p:txBody>
          <a:bodyPr wrap="none" rtlCol="0" anchor="t">
            <a:spAutoFit/>
          </a:bodyPr>
          <a:p>
            <a:pPr marL="342900" indent="-342900" algn="l">
              <a:lnSpc>
                <a:spcPct val="150000"/>
              </a:lnSpc>
              <a:buFont typeface="Wingdings" panose="05000000000000000000" pitchFamily="2" charset="2"/>
              <a:buChar char="Ø"/>
            </a:pPr>
            <a:r>
              <a:rPr lang="en-US" altLang="zh-CN"/>
              <a:t>Leveraging Low -dimensional  Estimation(LLE) </a:t>
            </a:r>
            <a:endParaRPr lang="en-US" altLang="zh-CN"/>
          </a:p>
          <a:p>
            <a:pPr indent="0" algn="l">
              <a:lnSpc>
                <a:spcPct val="150000"/>
              </a:lnSpc>
              <a:buFont typeface="Wingdings" panose="05000000000000000000" pitchFamily="2" charset="2"/>
              <a:buNone/>
            </a:pPr>
            <a:r>
              <a:rPr lang="en-US" altLang="zh-CN"/>
              <a:t>         </a:t>
            </a:r>
            <a:r>
              <a:rPr lang="zh-CN" altLang="en-US"/>
              <a:t>步骤</a:t>
            </a:r>
            <a:r>
              <a:rPr lang="en-US" altLang="zh-CN"/>
              <a:t>1.</a:t>
            </a:r>
            <a:r>
              <a:rPr lang="zh-CN" altLang="en-US"/>
              <a:t>构建树结构</a:t>
            </a:r>
            <a:r>
              <a:rPr lang="en-US" altLang="zh-CN"/>
              <a:t>,</a:t>
            </a:r>
            <a:r>
              <a:rPr lang="zh-CN" altLang="en-US"/>
              <a:t>独立构建</a:t>
            </a:r>
            <a:r>
              <a:rPr lang="en-US" altLang="zh-CN"/>
              <a:t>2-dim</a:t>
            </a:r>
            <a:r>
              <a:rPr lang="zh-CN" altLang="en-US"/>
              <a:t>下的树结构</a:t>
            </a:r>
            <a:endParaRPr lang="zh-CN" altLang="en-US"/>
          </a:p>
          <a:p>
            <a:pPr indent="0" algn="l">
              <a:lnSpc>
                <a:spcPct val="150000"/>
              </a:lnSpc>
              <a:buFont typeface="Wingdings" panose="05000000000000000000" pitchFamily="2" charset="2"/>
              <a:buNone/>
            </a:pPr>
            <a:r>
              <a:rPr lang="en-US" altLang="zh-CN"/>
              <a:t>         </a:t>
            </a:r>
            <a:r>
              <a:rPr lang="zh-CN" altLang="en-US"/>
              <a:t>步骤</a:t>
            </a:r>
            <a:r>
              <a:rPr lang="en-US" altLang="zh-CN"/>
              <a:t>2:在相关的二维属性对中实现所有m个属性的一致性</a:t>
            </a:r>
            <a:endParaRPr lang="en-US" altLang="zh-CN"/>
          </a:p>
          <a:p>
            <a:pPr indent="0" algn="l">
              <a:lnSpc>
                <a:spcPct val="150000"/>
              </a:lnSpc>
              <a:buFont typeface="Wingdings" panose="05000000000000000000" pitchFamily="2" charset="2"/>
              <a:buNone/>
            </a:pPr>
            <a:r>
              <a:rPr lang="en-US" altLang="zh-CN"/>
              <a:t>         </a:t>
            </a:r>
            <a:r>
              <a:rPr lang="zh-CN" altLang="en-US"/>
              <a:t>步骤</a:t>
            </a:r>
            <a:r>
              <a:rPr lang="en-US" altLang="zh-CN"/>
              <a:t>3:利用来自2维查询的部分信息估计m维查询的m维查询频率</a:t>
            </a:r>
            <a:endParaRPr lang="en-US" altLang="zh-CN"/>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1701" y="2409044"/>
            <a:ext cx="5383129" cy="2823276"/>
            <a:chOff x="2829662" y="2206560"/>
            <a:chExt cx="5383129" cy="2823276"/>
          </a:xfrm>
        </p:grpSpPr>
        <p:grpSp>
          <p:nvGrpSpPr>
            <p:cNvPr id="55" name="组合 54"/>
            <p:cNvGrpSpPr/>
            <p:nvPr/>
          </p:nvGrpSpPr>
          <p:grpSpPr>
            <a:xfrm>
              <a:off x="3136798" y="2992756"/>
              <a:ext cx="5070913" cy="601475"/>
              <a:chOff x="1410624" y="1453136"/>
              <a:chExt cx="5070913" cy="601475"/>
            </a:xfrm>
          </p:grpSpPr>
          <p:sp>
            <p:nvSpPr>
              <p:cNvPr id="67" name="五边形 66"/>
              <p:cNvSpPr/>
              <p:nvPr/>
            </p:nvSpPr>
            <p:spPr>
              <a:xfrm rot="10800000">
                <a:off x="1410624" y="1473456"/>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68" name="五边形 10"/>
              <p:cNvSpPr/>
              <p:nvPr/>
            </p:nvSpPr>
            <p:spPr>
              <a:xfrm rot="21600000">
                <a:off x="1565438" y="1453136"/>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en-US" altLang="en-AU" sz="2500" b="1" dirty="0">
                    <a:solidFill>
                      <a:schemeClr val="tx1"/>
                    </a:solidFill>
                    <a:sym typeface="+mn-ea"/>
                  </a:rPr>
                  <a:t>AHEAD</a:t>
                </a:r>
                <a:r>
                  <a:rPr lang="zh-CN" altLang="en-US" sz="2500" b="1" dirty="0">
                    <a:solidFill>
                      <a:schemeClr val="tx1"/>
                    </a:solidFill>
                    <a:sym typeface="+mn-ea"/>
                  </a:rPr>
                  <a:t>设计</a:t>
                </a:r>
                <a:endParaRPr lang="zh-CN" altLang="en-US" sz="2500" b="1" dirty="0">
                  <a:solidFill>
                    <a:schemeClr val="tx1"/>
                  </a:solidFill>
                  <a:sym typeface="+mn-ea"/>
                </a:endParaRPr>
              </a:p>
            </p:txBody>
          </p:sp>
        </p:grpSp>
        <p:sp>
          <p:nvSpPr>
            <p:cNvPr id="56" name="椭圆 55"/>
            <p:cNvSpPr/>
            <p:nvPr/>
          </p:nvSpPr>
          <p:spPr>
            <a:xfrm>
              <a:off x="2829662" y="299275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031855" y="6369685"/>
            <a:ext cx="1051560" cy="365125"/>
          </a:xfrm>
        </p:spPr>
        <p:txBody>
          <a:bodyPr/>
          <a:lstStyle/>
          <a:p>
            <a:fld id="{565CE74E-AB26-4998-AD42-012C4C1AD076}" type="slidenum">
              <a:rPr lang="zh-CN" altLang="en-US" sz="2400" smtClean="0">
                <a:solidFill>
                  <a:schemeClr val="bg1"/>
                </a:solidFill>
              </a:rPr>
            </a:fld>
            <a:endParaRPr lang="zh-CN" altLang="en-US" sz="1800" dirty="0">
              <a:solidFill>
                <a:schemeClr val="bg1"/>
              </a:solidFill>
            </a:endParaRPr>
          </a:p>
        </p:txBody>
      </p:sp>
      <p:sp>
        <p:nvSpPr>
          <p:cNvPr id="28" name="五边形 66"/>
          <p:cNvSpPr/>
          <p:nvPr/>
        </p:nvSpPr>
        <p:spPr>
          <a:xfrm rot="10800000">
            <a:off x="3383442" y="476548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8731" y="476548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总结与展望</a:t>
            </a:r>
            <a:endParaRPr lang="zh-CN" altLang="en-US" sz="2500" b="1" dirty="0">
              <a:solidFill>
                <a:schemeClr val="tx1"/>
              </a:solidFill>
              <a:sym typeface="+mn-ea"/>
            </a:endParaRPr>
          </a:p>
        </p:txBody>
      </p:sp>
      <p:sp>
        <p:nvSpPr>
          <p:cNvPr id="30" name="椭圆 29"/>
          <p:cNvSpPr/>
          <p:nvPr/>
        </p:nvSpPr>
        <p:spPr>
          <a:xfrm>
            <a:off x="3066781" y="476548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93577" y="482587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26" name="五边形 66"/>
          <p:cNvSpPr/>
          <p:nvPr/>
        </p:nvSpPr>
        <p:spPr>
          <a:xfrm rot="10800000">
            <a:off x="3378362" y="398119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2" name="五边形 10"/>
          <p:cNvSpPr/>
          <p:nvPr/>
        </p:nvSpPr>
        <p:spPr>
          <a:xfrm>
            <a:off x="3523651" y="398119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rgbClr val="FF0000"/>
                </a:solidFill>
                <a:sym typeface="+mn-ea"/>
              </a:rPr>
              <a:t>实验比较</a:t>
            </a:r>
            <a:endParaRPr lang="zh-CN" altLang="en-US" sz="2500" b="1" dirty="0">
              <a:solidFill>
                <a:srgbClr val="FF0000"/>
              </a:solidFill>
              <a:sym typeface="+mn-ea"/>
            </a:endParaRPr>
          </a:p>
        </p:txBody>
      </p:sp>
      <p:sp>
        <p:nvSpPr>
          <p:cNvPr id="33" name="椭圆 32"/>
          <p:cNvSpPr/>
          <p:nvPr/>
        </p:nvSpPr>
        <p:spPr>
          <a:xfrm>
            <a:off x="3061701" y="398119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4" name="文本框 10"/>
          <p:cNvSpPr txBox="1"/>
          <p:nvPr/>
        </p:nvSpPr>
        <p:spPr>
          <a:xfrm>
            <a:off x="3188497" y="404158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3.1 </a:t>
            </a:r>
            <a:r>
              <a:rPr lang="zh-CN" altLang="en-US" sz="3110" b="1" dirty="0">
                <a:sym typeface="+mn-ea"/>
              </a:rPr>
              <a:t>实验</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44" name="文本框 43"/>
          <p:cNvSpPr txBox="1"/>
          <p:nvPr/>
        </p:nvSpPr>
        <p:spPr>
          <a:xfrm>
            <a:off x="328025" y="1156100"/>
            <a:ext cx="10238052" cy="398780"/>
          </a:xfrm>
          <a:prstGeom prst="rect">
            <a:avLst/>
          </a:prstGeom>
          <a:noFill/>
        </p:spPr>
        <p:txBody>
          <a:bodyPr wrap="square" rtlCol="0">
            <a:spAutoFit/>
          </a:bodyPr>
          <a:lstStyle/>
          <a:p>
            <a:pPr indent="457200"/>
            <a:r>
              <a:rPr lang="en-US" altLang="zh-CN" sz="2000" dirty="0">
                <a:effectLst/>
                <a:latin typeface="Arial" panose="020B0604020202020204" pitchFamily="34" charset="0"/>
              </a:rPr>
              <a:t>Data-set</a:t>
            </a:r>
            <a:endParaRPr lang="en-US" altLang="zh-CN" sz="2000" dirty="0">
              <a:effectLst/>
              <a:latin typeface="Arial" panose="020B0604020202020204" pitchFamily="34" charset="0"/>
            </a:endParaRPr>
          </a:p>
        </p:txBody>
      </p:sp>
      <p:sp>
        <p:nvSpPr>
          <p:cNvPr id="68" name="文本框 67"/>
          <p:cNvSpPr txBox="1"/>
          <p:nvPr/>
        </p:nvSpPr>
        <p:spPr>
          <a:xfrm>
            <a:off x="708762" y="6268171"/>
            <a:ext cx="9124051" cy="368300"/>
          </a:xfrm>
          <a:prstGeom prst="rect">
            <a:avLst/>
          </a:prstGeom>
          <a:noFill/>
        </p:spPr>
        <p:txBody>
          <a:bodyPr wrap="square">
            <a:spAutoFit/>
          </a:bodyPr>
          <a:lstStyle/>
          <a:p>
            <a:endParaRPr lang="zh-CN" altLang="en-US" dirty="0"/>
          </a:p>
        </p:txBody>
      </p:sp>
      <p:sp>
        <p:nvSpPr>
          <p:cNvPr id="21" name="文本框 20"/>
          <p:cNvSpPr txBox="1"/>
          <p:nvPr/>
        </p:nvSpPr>
        <p:spPr>
          <a:xfrm>
            <a:off x="965200" y="1651635"/>
            <a:ext cx="42087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t>3</a:t>
            </a:r>
            <a:r>
              <a:rPr lang="zh-CN" altLang="en-US"/>
              <a:t>个真实世界数据集和</a:t>
            </a:r>
            <a:r>
              <a:rPr lang="en-US" altLang="zh-CN"/>
              <a:t>5</a:t>
            </a:r>
            <a:r>
              <a:rPr lang="zh-CN" altLang="en-US"/>
              <a:t>个合成数据集</a:t>
            </a:r>
            <a:endParaRPr lang="zh-CN" altLang="en-US"/>
          </a:p>
        </p:txBody>
      </p:sp>
      <p:pic>
        <p:nvPicPr>
          <p:cNvPr id="3" name="图片 2"/>
          <p:cNvPicPr>
            <a:picLocks noChangeAspect="1"/>
          </p:cNvPicPr>
          <p:nvPr/>
        </p:nvPicPr>
        <p:blipFill>
          <a:blip r:embed="rId3"/>
          <a:stretch>
            <a:fillRect/>
          </a:stretch>
        </p:blipFill>
        <p:spPr>
          <a:xfrm>
            <a:off x="3809365" y="2206625"/>
            <a:ext cx="4823460" cy="2231390"/>
          </a:xfrm>
          <a:prstGeom prst="rect">
            <a:avLst/>
          </a:prstGeom>
        </p:spPr>
      </p:pic>
      <p:sp>
        <p:nvSpPr>
          <p:cNvPr id="7" name="文本框 6"/>
          <p:cNvSpPr txBox="1"/>
          <p:nvPr/>
        </p:nvSpPr>
        <p:spPr>
          <a:xfrm>
            <a:off x="965200" y="4486275"/>
            <a:ext cx="5808980" cy="1198880"/>
          </a:xfrm>
          <a:prstGeom prst="rect">
            <a:avLst/>
          </a:prstGeom>
          <a:noFill/>
        </p:spPr>
        <p:txBody>
          <a:bodyPr wrap="none" rtlCol="0" anchor="t">
            <a:spAutoFit/>
          </a:bodyPr>
          <a:p>
            <a:pPr algn="l"/>
            <a:r>
              <a:rPr lang="en-US" altLang="zh-CN">
                <a:sym typeface="+mn-ea"/>
              </a:rPr>
              <a:t>Baseline Algorithms</a:t>
            </a:r>
            <a:endParaRPr lang="en-US" altLang="zh-CN">
              <a:sym typeface="+mn-ea"/>
            </a:endParaRPr>
          </a:p>
          <a:p>
            <a:pPr marL="342900" indent="-342900" algn="l">
              <a:lnSpc>
                <a:spcPct val="150000"/>
              </a:lnSpc>
              <a:buFont typeface="Wingdings" panose="05000000000000000000" pitchFamily="2" charset="2"/>
              <a:buChar char="Ø"/>
            </a:pPr>
            <a:r>
              <a:rPr lang="en-US" altLang="zh-CN">
                <a:sym typeface="+mn-ea"/>
              </a:rPr>
              <a:t>1-dim:HIO, DHT, CALM,Uni (</a:t>
            </a:r>
            <a:r>
              <a:rPr lang="zh-CN" altLang="en-US">
                <a:sym typeface="+mn-ea"/>
              </a:rPr>
              <a:t>假设区间均为均匀分布</a:t>
            </a:r>
            <a:r>
              <a:rPr lang="en-US" altLang="zh-CN">
                <a:sym typeface="+mn-ea"/>
              </a:rPr>
              <a:t>)</a:t>
            </a:r>
            <a:endParaRPr lang="en-US" altLang="zh-CN">
              <a:sym typeface="+mn-ea"/>
            </a:endParaRPr>
          </a:p>
          <a:p>
            <a:pPr marL="342900" indent="-342900" algn="l">
              <a:lnSpc>
                <a:spcPct val="150000"/>
              </a:lnSpc>
              <a:buFont typeface="Wingdings" panose="05000000000000000000" pitchFamily="2" charset="2"/>
              <a:buChar char="Ø"/>
            </a:pPr>
            <a:r>
              <a:rPr lang="en-US" altLang="zh-CN">
                <a:sym typeface="+mn-ea"/>
              </a:rPr>
              <a:t>≧2-dim:CALM, HDG</a:t>
            </a:r>
            <a:endParaRPr lang="zh-CN" altLang="en-US"/>
          </a:p>
        </p:txBody>
      </p:sp>
      <p:sp>
        <p:nvSpPr>
          <p:cNvPr id="8" name="文本框 7"/>
          <p:cNvSpPr txBox="1"/>
          <p:nvPr/>
        </p:nvSpPr>
        <p:spPr>
          <a:xfrm>
            <a:off x="965200" y="5733415"/>
            <a:ext cx="2574290" cy="922020"/>
          </a:xfrm>
          <a:prstGeom prst="rect">
            <a:avLst/>
          </a:prstGeom>
          <a:noFill/>
        </p:spPr>
        <p:txBody>
          <a:bodyPr wrap="square" rtlCol="0">
            <a:spAutoFit/>
          </a:bodyPr>
          <a:p>
            <a:pPr indent="0" algn="l">
              <a:lnSpc>
                <a:spcPct val="150000"/>
              </a:lnSpc>
              <a:buFont typeface="Wingdings" panose="05000000000000000000" pitchFamily="2" charset="2"/>
              <a:buNone/>
            </a:pPr>
            <a:r>
              <a:rPr lang="en-US" altLang="zh-CN">
                <a:sym typeface="+mn-ea"/>
              </a:rPr>
              <a:t>Metrics</a:t>
            </a:r>
            <a:endParaRPr lang="en-US" altLang="zh-CN">
              <a:sym typeface="+mn-ea"/>
            </a:endParaRPr>
          </a:p>
          <a:p>
            <a:pPr marL="342900" indent="-342900" algn="l">
              <a:lnSpc>
                <a:spcPct val="150000"/>
              </a:lnSpc>
              <a:buFont typeface="Wingdings" panose="05000000000000000000" pitchFamily="2" charset="2"/>
              <a:buChar char="Ø"/>
            </a:pPr>
            <a:r>
              <a:rPr lang="en-US" altLang="zh-CN"/>
              <a:t>Mean Square error</a:t>
            </a:r>
            <a:endParaRPr lang="en-US" altLang="zh-CN"/>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3.2 1-dim</a:t>
            </a:r>
            <a:r>
              <a:rPr lang="zh-CN" altLang="en-US" sz="3110" b="1" dirty="0">
                <a:sym typeface="+mn-ea"/>
              </a:rPr>
              <a:t>下各算法表现</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68" name="文本框 67"/>
          <p:cNvSpPr txBox="1"/>
          <p:nvPr/>
        </p:nvSpPr>
        <p:spPr>
          <a:xfrm>
            <a:off x="708762" y="6268171"/>
            <a:ext cx="9124051" cy="368300"/>
          </a:xfrm>
          <a:prstGeom prst="rect">
            <a:avLst/>
          </a:prstGeom>
          <a:noFill/>
        </p:spPr>
        <p:txBody>
          <a:bodyPr wrap="square">
            <a:spAutoFit/>
          </a:bodyPr>
          <a:lstStyle/>
          <a:p>
            <a:endParaRPr lang="zh-CN" altLang="en-US" dirty="0"/>
          </a:p>
        </p:txBody>
      </p:sp>
      <p:sp>
        <p:nvSpPr>
          <p:cNvPr id="8" name="文本框 7"/>
          <p:cNvSpPr txBox="1"/>
          <p:nvPr/>
        </p:nvSpPr>
        <p:spPr>
          <a:xfrm>
            <a:off x="914400" y="4886960"/>
            <a:ext cx="9269730" cy="1337945"/>
          </a:xfrm>
          <a:prstGeom prst="rect">
            <a:avLst/>
          </a:prstGeom>
          <a:noFill/>
        </p:spPr>
        <p:txBody>
          <a:bodyPr wrap="square" rtlCol="0">
            <a:spAutoFit/>
          </a:bodyPr>
          <a:p>
            <a:pPr indent="0" algn="l">
              <a:lnSpc>
                <a:spcPct val="150000"/>
              </a:lnSpc>
              <a:buFont typeface="Wingdings" panose="05000000000000000000" pitchFamily="2" charset="2"/>
              <a:buNone/>
            </a:pPr>
            <a:r>
              <a:rPr lang="en-US" altLang="zh-CN">
                <a:sym typeface="+mn-ea"/>
              </a:rPr>
              <a:t>Observation</a:t>
            </a:r>
            <a:endParaRPr lang="en-US" altLang="zh-CN">
              <a:sym typeface="+mn-ea"/>
            </a:endParaRPr>
          </a:p>
          <a:p>
            <a:pPr marL="342900" indent="-342900" algn="l">
              <a:lnSpc>
                <a:spcPct val="150000"/>
              </a:lnSpc>
              <a:buFont typeface="Wingdings" panose="05000000000000000000" pitchFamily="2" charset="2"/>
              <a:buChar char="Ø"/>
            </a:pPr>
            <a:r>
              <a:rPr lang="zh-CN" altLang="en-US"/>
              <a:t>AHEAD在不同数据集下的MSE始终低于其他同类算法，这代表这更加精确的范围查询</a:t>
            </a:r>
            <a:endParaRPr lang="zh-CN" altLang="en-US"/>
          </a:p>
          <a:p>
            <a:pPr marL="342900" indent="-342900" algn="l">
              <a:lnSpc>
                <a:spcPct val="150000"/>
              </a:lnSpc>
              <a:buFont typeface="Wingdings" panose="05000000000000000000" pitchFamily="2" charset="2"/>
              <a:buChar char="Ø"/>
            </a:pPr>
            <a:r>
              <a:rPr lang="en-US" altLang="zh-CN"/>
              <a:t>AHEAD</a:t>
            </a:r>
            <a:r>
              <a:rPr lang="zh-CN" altLang="en-US"/>
              <a:t>对ε或是</a:t>
            </a:r>
            <a:r>
              <a:rPr lang="en-US" altLang="zh-CN"/>
              <a:t>|D|</a:t>
            </a:r>
            <a:r>
              <a:rPr lang="zh-CN" altLang="en-US"/>
              <a:t>具有良好的健壮性</a:t>
            </a:r>
            <a:endParaRPr lang="zh-CN" altLang="en-US"/>
          </a:p>
        </p:txBody>
      </p:sp>
      <p:pic>
        <p:nvPicPr>
          <p:cNvPr id="11" name="图片 10"/>
          <p:cNvPicPr>
            <a:picLocks noChangeAspect="1"/>
          </p:cNvPicPr>
          <p:nvPr/>
        </p:nvPicPr>
        <p:blipFill>
          <a:blip r:embed="rId3"/>
          <a:stretch>
            <a:fillRect/>
          </a:stretch>
        </p:blipFill>
        <p:spPr>
          <a:xfrm>
            <a:off x="400685" y="1165225"/>
            <a:ext cx="11611610" cy="2820670"/>
          </a:xfrm>
          <a:prstGeom prst="rect">
            <a:avLst/>
          </a:prstGeom>
        </p:spPr>
      </p:pic>
      <p:sp>
        <p:nvSpPr>
          <p:cNvPr id="17" name="文本框 16"/>
          <p:cNvSpPr txBox="1"/>
          <p:nvPr/>
        </p:nvSpPr>
        <p:spPr>
          <a:xfrm>
            <a:off x="2956560" y="4241800"/>
            <a:ext cx="5580380" cy="645160"/>
          </a:xfrm>
          <a:prstGeom prst="rect">
            <a:avLst/>
          </a:prstGeom>
          <a:noFill/>
        </p:spPr>
        <p:txBody>
          <a:bodyPr wrap="none" rtlCol="0">
            <a:spAutoFit/>
          </a:bodyPr>
          <a:p>
            <a:pPr algn="l"/>
            <a:r>
              <a:rPr lang="en-US" altLang="zh-CN"/>
              <a:t>AHEAD_B2: </a:t>
            </a:r>
            <a:r>
              <a:rPr lang="zh-CN" altLang="en-US"/>
              <a:t>分支</a:t>
            </a:r>
            <a:r>
              <a:rPr lang="en-US" altLang="zh-CN"/>
              <a:t> B = 2          </a:t>
            </a:r>
            <a:r>
              <a:rPr lang="en-US" altLang="zh-CN">
                <a:sym typeface="+mn-ea"/>
              </a:rPr>
              <a:t>AHEAD_B4: </a:t>
            </a:r>
            <a:r>
              <a:rPr lang="zh-CN" altLang="en-US">
                <a:sym typeface="+mn-ea"/>
              </a:rPr>
              <a:t>分支</a:t>
            </a:r>
            <a:r>
              <a:rPr lang="en-US" altLang="zh-CN">
                <a:sym typeface="+mn-ea"/>
              </a:rPr>
              <a:t> B = 4</a:t>
            </a:r>
            <a:endParaRPr lang="en-US" altLang="zh-CN"/>
          </a:p>
          <a:p>
            <a:endParaRPr lang="en-US" altLang="zh-CN"/>
          </a:p>
        </p:txBody>
      </p:sp>
      <p:sp>
        <p:nvSpPr>
          <p:cNvPr id="3" name="任意多边形 2"/>
          <p:cNvSpPr/>
          <p:nvPr/>
        </p:nvSpPr>
        <p:spPr>
          <a:xfrm>
            <a:off x="1249680" y="2189480"/>
            <a:ext cx="2096770" cy="1026160"/>
          </a:xfrm>
          <a:custGeom>
            <a:avLst/>
            <a:gdLst>
              <a:gd name="connisteX0" fmla="*/ 0 w 2096797"/>
              <a:gd name="connsiteY0" fmla="*/ 0 h 1026160"/>
              <a:gd name="connisteX1" fmla="*/ 294640 w 2096797"/>
              <a:gd name="connsiteY1" fmla="*/ 487680 h 1026160"/>
              <a:gd name="connisteX2" fmla="*/ 1158240 w 2096797"/>
              <a:gd name="connsiteY2" fmla="*/ 863600 h 1026160"/>
              <a:gd name="connisteX3" fmla="*/ 1991360 w 2096797"/>
              <a:gd name="connsiteY3" fmla="*/ 1016000 h 1026160"/>
              <a:gd name="connisteX4" fmla="*/ 2062480 w 2096797"/>
              <a:gd name="connsiteY4" fmla="*/ 985520 h 1026160"/>
              <a:gd name="connisteX5" fmla="*/ 1971040 w 2096797"/>
              <a:gd name="connsiteY5" fmla="*/ 1005840 h 1026160"/>
              <a:gd name="connisteX6" fmla="*/ 2032000 w 2096797"/>
              <a:gd name="connsiteY6" fmla="*/ 1016000 h 1026160"/>
              <a:gd name="connisteX7" fmla="*/ 2062480 w 2096797"/>
              <a:gd name="connsiteY7" fmla="*/ 985520 h 1026160"/>
              <a:gd name="connisteX8" fmla="*/ 2062480 w 2096797"/>
              <a:gd name="connsiteY8" fmla="*/ 1026160 h 102616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2096797" h="1026160">
                <a:moveTo>
                  <a:pt x="0" y="0"/>
                </a:moveTo>
                <a:cubicBezTo>
                  <a:pt x="41910" y="90170"/>
                  <a:pt x="62865" y="314960"/>
                  <a:pt x="294640" y="487680"/>
                </a:cubicBezTo>
                <a:cubicBezTo>
                  <a:pt x="526415" y="660400"/>
                  <a:pt x="819150" y="758190"/>
                  <a:pt x="1158240" y="863600"/>
                </a:cubicBezTo>
                <a:cubicBezTo>
                  <a:pt x="1497330" y="969010"/>
                  <a:pt x="1810385" y="991870"/>
                  <a:pt x="1991360" y="1016000"/>
                </a:cubicBezTo>
                <a:cubicBezTo>
                  <a:pt x="2172335" y="1040130"/>
                  <a:pt x="2066290" y="987425"/>
                  <a:pt x="2062480" y="985520"/>
                </a:cubicBezTo>
                <a:cubicBezTo>
                  <a:pt x="2058670" y="983615"/>
                  <a:pt x="1977390" y="999490"/>
                  <a:pt x="1971040" y="1005840"/>
                </a:cubicBezTo>
                <a:cubicBezTo>
                  <a:pt x="1964690" y="1012190"/>
                  <a:pt x="2013585" y="1019810"/>
                  <a:pt x="2032000" y="1016000"/>
                </a:cubicBezTo>
                <a:cubicBezTo>
                  <a:pt x="2050415" y="1012190"/>
                  <a:pt x="2056130" y="983615"/>
                  <a:pt x="2062480" y="985520"/>
                </a:cubicBezTo>
                <a:cubicBezTo>
                  <a:pt x="2068830" y="987425"/>
                  <a:pt x="2063115" y="1017270"/>
                  <a:pt x="2062480" y="10261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弧形 3"/>
          <p:cNvSpPr/>
          <p:nvPr/>
        </p:nvSpPr>
        <p:spPr>
          <a:xfrm rot="10800000">
            <a:off x="1214120" y="863600"/>
            <a:ext cx="4262755" cy="2352040"/>
          </a:xfrm>
          <a:prstGeom prst="arc">
            <a:avLst>
              <a:gd name="adj1" fmla="val 16200000"/>
              <a:gd name="adj2" fmla="val 21353538"/>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5" name="弧形 4"/>
          <p:cNvSpPr/>
          <p:nvPr/>
        </p:nvSpPr>
        <p:spPr>
          <a:xfrm rot="10800000">
            <a:off x="3774440" y="863600"/>
            <a:ext cx="4247515" cy="2296795"/>
          </a:xfrm>
          <a:prstGeom prst="arc">
            <a:avLst>
              <a:gd name="adj1" fmla="val 16200000"/>
              <a:gd name="adj2" fmla="val 21353538"/>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7" name="弧形 6"/>
          <p:cNvSpPr/>
          <p:nvPr/>
        </p:nvSpPr>
        <p:spPr>
          <a:xfrm rot="10800000">
            <a:off x="6446520" y="1376680"/>
            <a:ext cx="4066540" cy="1783715"/>
          </a:xfrm>
          <a:prstGeom prst="arc">
            <a:avLst>
              <a:gd name="adj1" fmla="val 15600519"/>
              <a:gd name="adj2" fmla="val 21353538"/>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0" name="弧形 9"/>
          <p:cNvSpPr/>
          <p:nvPr/>
        </p:nvSpPr>
        <p:spPr>
          <a:xfrm rot="10800000">
            <a:off x="9018270" y="1613535"/>
            <a:ext cx="3890645" cy="1546860"/>
          </a:xfrm>
          <a:prstGeom prst="arc">
            <a:avLst>
              <a:gd name="adj1" fmla="val 15600519"/>
              <a:gd name="adj2" fmla="val 21353538"/>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7" grpId="0" animBg="1"/>
      <p:bldP spid="5" grpId="0" animBg="1"/>
      <p:bldP spid="4" grpId="0" animBg="1"/>
      <p:bldP spid="10" grpId="1" animBg="1"/>
      <p:bldP spid="7" grpId="1" animBg="1"/>
      <p:bldP spid="5" grpId="1"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3.3 2-dim</a:t>
            </a:r>
            <a:r>
              <a:rPr lang="zh-CN" altLang="en-US" sz="3110" b="1" dirty="0">
                <a:sym typeface="+mn-ea"/>
              </a:rPr>
              <a:t>下各算法表现</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68" name="文本框 67"/>
          <p:cNvSpPr txBox="1"/>
          <p:nvPr/>
        </p:nvSpPr>
        <p:spPr>
          <a:xfrm>
            <a:off x="708762" y="6268171"/>
            <a:ext cx="9124051" cy="368300"/>
          </a:xfrm>
          <a:prstGeom prst="rect">
            <a:avLst/>
          </a:prstGeom>
          <a:noFill/>
        </p:spPr>
        <p:txBody>
          <a:bodyPr wrap="square">
            <a:spAutoFit/>
          </a:bodyPr>
          <a:lstStyle/>
          <a:p>
            <a:endParaRPr lang="zh-CN" altLang="en-US" dirty="0"/>
          </a:p>
        </p:txBody>
      </p:sp>
      <p:sp>
        <p:nvSpPr>
          <p:cNvPr id="8" name="文本框 7"/>
          <p:cNvSpPr txBox="1"/>
          <p:nvPr/>
        </p:nvSpPr>
        <p:spPr>
          <a:xfrm>
            <a:off x="914400" y="4655820"/>
            <a:ext cx="9269730" cy="1337945"/>
          </a:xfrm>
          <a:prstGeom prst="rect">
            <a:avLst/>
          </a:prstGeom>
          <a:noFill/>
        </p:spPr>
        <p:txBody>
          <a:bodyPr wrap="square" rtlCol="0">
            <a:spAutoFit/>
          </a:bodyPr>
          <a:p>
            <a:pPr indent="0" algn="l">
              <a:lnSpc>
                <a:spcPct val="150000"/>
              </a:lnSpc>
              <a:buFont typeface="Wingdings" panose="05000000000000000000" pitchFamily="2" charset="2"/>
              <a:buNone/>
            </a:pPr>
            <a:r>
              <a:rPr lang="en-US" altLang="zh-CN">
                <a:sym typeface="+mn-ea"/>
              </a:rPr>
              <a:t>Observation</a:t>
            </a:r>
            <a:endParaRPr lang="en-US" altLang="zh-CN">
              <a:sym typeface="+mn-ea"/>
            </a:endParaRPr>
          </a:p>
          <a:p>
            <a:pPr marL="342900" indent="-342900" algn="l">
              <a:lnSpc>
                <a:spcPct val="150000"/>
              </a:lnSpc>
              <a:buFont typeface="Wingdings" panose="05000000000000000000" pitchFamily="2" charset="2"/>
              <a:buChar char="Ø"/>
            </a:pPr>
            <a:r>
              <a:rPr lang="en-US" altLang="zh-CN"/>
              <a:t>B</a:t>
            </a:r>
            <a:r>
              <a:rPr lang="zh-CN" altLang="en-US"/>
              <a:t>对</a:t>
            </a:r>
            <a:r>
              <a:rPr lang="en-US" altLang="zh-CN"/>
              <a:t>AHEAD</a:t>
            </a:r>
            <a:r>
              <a:rPr lang="zh-CN" altLang="en-US"/>
              <a:t>的影响很明显要大于</a:t>
            </a:r>
            <a:r>
              <a:rPr lang="en-US" altLang="zh-CN"/>
              <a:t>|D|</a:t>
            </a:r>
            <a:r>
              <a:rPr lang="zh-CN" altLang="en-US"/>
              <a:t>对</a:t>
            </a:r>
            <a:r>
              <a:rPr lang="en-US" altLang="zh-CN"/>
              <a:t>AHEAD</a:t>
            </a:r>
            <a:r>
              <a:rPr lang="zh-CN" altLang="en-US"/>
              <a:t>的影响</a:t>
            </a:r>
            <a:endParaRPr lang="zh-CN" altLang="en-US"/>
          </a:p>
          <a:p>
            <a:pPr marL="342900" indent="-342900" algn="l">
              <a:lnSpc>
                <a:spcPct val="150000"/>
              </a:lnSpc>
              <a:buFont typeface="Wingdings" panose="05000000000000000000" pitchFamily="2" charset="2"/>
              <a:buChar char="Ø"/>
            </a:pPr>
            <a:r>
              <a:rPr lang="zh-CN" altLang="en-US"/>
              <a:t>当</a:t>
            </a:r>
            <a:r>
              <a:rPr lang="en-US" altLang="zh-CN"/>
              <a:t>B=2</a:t>
            </a:r>
            <a:r>
              <a:rPr lang="zh-CN" altLang="en-US"/>
              <a:t>时，</a:t>
            </a:r>
            <a:r>
              <a:rPr lang="en-US" altLang="zh-CN"/>
              <a:t>AHEAD</a:t>
            </a:r>
            <a:r>
              <a:rPr lang="zh-CN" altLang="en-US"/>
              <a:t>对区间粒度的自适应分解的优势特性很明显得展示了出来</a:t>
            </a:r>
            <a:endParaRPr lang="zh-CN" altLang="en-US"/>
          </a:p>
        </p:txBody>
      </p:sp>
      <p:sp>
        <p:nvSpPr>
          <p:cNvPr id="17" name="文本框 16"/>
          <p:cNvSpPr txBox="1"/>
          <p:nvPr/>
        </p:nvSpPr>
        <p:spPr>
          <a:xfrm>
            <a:off x="3072130" y="4292600"/>
            <a:ext cx="5885180" cy="645160"/>
          </a:xfrm>
          <a:prstGeom prst="rect">
            <a:avLst/>
          </a:prstGeom>
          <a:noFill/>
        </p:spPr>
        <p:txBody>
          <a:bodyPr wrap="none" rtlCol="0">
            <a:spAutoFit/>
          </a:bodyPr>
          <a:p>
            <a:pPr algn="l"/>
            <a:r>
              <a:rPr lang="en-US" altLang="zh-CN"/>
              <a:t>     AHEAD_B2: </a:t>
            </a:r>
            <a:r>
              <a:rPr lang="zh-CN" altLang="en-US"/>
              <a:t>分支</a:t>
            </a:r>
            <a:r>
              <a:rPr lang="en-US" altLang="zh-CN"/>
              <a:t> B = 2          </a:t>
            </a:r>
            <a:r>
              <a:rPr lang="en-US" altLang="zh-CN">
                <a:sym typeface="+mn-ea"/>
              </a:rPr>
              <a:t>AHEAD_B4: </a:t>
            </a:r>
            <a:r>
              <a:rPr lang="zh-CN" altLang="en-US">
                <a:sym typeface="+mn-ea"/>
              </a:rPr>
              <a:t>分支</a:t>
            </a:r>
            <a:r>
              <a:rPr lang="en-US" altLang="zh-CN">
                <a:sym typeface="+mn-ea"/>
              </a:rPr>
              <a:t> B = 4</a:t>
            </a:r>
            <a:endParaRPr lang="en-US" altLang="zh-CN"/>
          </a:p>
          <a:p>
            <a:endParaRPr lang="en-US" altLang="zh-CN"/>
          </a:p>
        </p:txBody>
      </p:sp>
      <p:pic>
        <p:nvPicPr>
          <p:cNvPr id="3" name="图片 2"/>
          <p:cNvPicPr>
            <a:picLocks noChangeAspect="1"/>
          </p:cNvPicPr>
          <p:nvPr/>
        </p:nvPicPr>
        <p:blipFill>
          <a:blip r:embed="rId3"/>
          <a:stretch>
            <a:fillRect/>
          </a:stretch>
        </p:blipFill>
        <p:spPr>
          <a:xfrm>
            <a:off x="472440" y="1328420"/>
            <a:ext cx="5570220" cy="2433955"/>
          </a:xfrm>
          <a:prstGeom prst="rect">
            <a:avLst/>
          </a:prstGeom>
        </p:spPr>
      </p:pic>
      <p:pic>
        <p:nvPicPr>
          <p:cNvPr id="4" name="图片 3"/>
          <p:cNvPicPr>
            <a:picLocks noChangeAspect="1"/>
          </p:cNvPicPr>
          <p:nvPr/>
        </p:nvPicPr>
        <p:blipFill>
          <a:blip r:embed="rId4"/>
          <a:stretch>
            <a:fillRect/>
          </a:stretch>
        </p:blipFill>
        <p:spPr>
          <a:xfrm>
            <a:off x="3115310" y="3986530"/>
            <a:ext cx="5798820" cy="274320"/>
          </a:xfrm>
          <a:prstGeom prst="rect">
            <a:avLst/>
          </a:prstGeom>
        </p:spPr>
      </p:pic>
      <p:pic>
        <p:nvPicPr>
          <p:cNvPr id="5" name="图片 4"/>
          <p:cNvPicPr>
            <a:picLocks noChangeAspect="1"/>
          </p:cNvPicPr>
          <p:nvPr/>
        </p:nvPicPr>
        <p:blipFill>
          <a:blip r:embed="rId5"/>
          <a:stretch>
            <a:fillRect/>
          </a:stretch>
        </p:blipFill>
        <p:spPr>
          <a:xfrm>
            <a:off x="6123305" y="1290320"/>
            <a:ext cx="5525135" cy="2479675"/>
          </a:xfrm>
          <a:prstGeom prst="rect">
            <a:avLst/>
          </a:prstGeom>
        </p:spPr>
      </p:pic>
      <p:cxnSp>
        <p:nvCxnSpPr>
          <p:cNvPr id="9" name="直接连接符 8"/>
          <p:cNvCxnSpPr/>
          <p:nvPr/>
        </p:nvCxnSpPr>
        <p:spPr>
          <a:xfrm>
            <a:off x="975360" y="2433320"/>
            <a:ext cx="4013200" cy="2032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直接连接符 9"/>
          <p:cNvCxnSpPr/>
          <p:nvPr/>
        </p:nvCxnSpPr>
        <p:spPr>
          <a:xfrm flipH="1" flipV="1">
            <a:off x="1642745" y="2190750"/>
            <a:ext cx="13335" cy="107569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直接连接符 10"/>
          <p:cNvCxnSpPr/>
          <p:nvPr/>
        </p:nvCxnSpPr>
        <p:spPr>
          <a:xfrm flipH="1" flipV="1">
            <a:off x="4380865" y="2180590"/>
            <a:ext cx="8255" cy="109601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直接连接符 6"/>
          <p:cNvCxnSpPr/>
          <p:nvPr/>
        </p:nvCxnSpPr>
        <p:spPr>
          <a:xfrm flipV="1">
            <a:off x="962660" y="2170430"/>
            <a:ext cx="3438525" cy="10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3.3.1 2-dim</a:t>
            </a:r>
            <a:r>
              <a:rPr lang="zh-CN" altLang="en-US" sz="3110" b="1" dirty="0">
                <a:sym typeface="+mn-ea"/>
              </a:rPr>
              <a:t>下各算法表现</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68" name="文本框 67"/>
          <p:cNvSpPr txBox="1"/>
          <p:nvPr/>
        </p:nvSpPr>
        <p:spPr>
          <a:xfrm>
            <a:off x="708762" y="6268171"/>
            <a:ext cx="9124051" cy="368300"/>
          </a:xfrm>
          <a:prstGeom prst="rect">
            <a:avLst/>
          </a:prstGeom>
          <a:noFill/>
        </p:spPr>
        <p:txBody>
          <a:bodyPr wrap="square">
            <a:spAutoFit/>
          </a:bodyPr>
          <a:lstStyle/>
          <a:p>
            <a:endParaRPr lang="zh-CN" altLang="en-US" dirty="0"/>
          </a:p>
        </p:txBody>
      </p:sp>
      <p:sp>
        <p:nvSpPr>
          <p:cNvPr id="8" name="文本框 7"/>
          <p:cNvSpPr txBox="1"/>
          <p:nvPr/>
        </p:nvSpPr>
        <p:spPr>
          <a:xfrm>
            <a:off x="792480" y="4876800"/>
            <a:ext cx="9269730" cy="922020"/>
          </a:xfrm>
          <a:prstGeom prst="rect">
            <a:avLst/>
          </a:prstGeom>
          <a:noFill/>
        </p:spPr>
        <p:txBody>
          <a:bodyPr wrap="square" rtlCol="0">
            <a:spAutoFit/>
          </a:bodyPr>
          <a:p>
            <a:pPr indent="0" algn="l">
              <a:lnSpc>
                <a:spcPct val="150000"/>
              </a:lnSpc>
              <a:buFont typeface="Wingdings" panose="05000000000000000000" pitchFamily="2" charset="2"/>
              <a:buNone/>
            </a:pPr>
            <a:r>
              <a:rPr lang="en-US" altLang="zh-CN">
                <a:sym typeface="+mn-ea"/>
              </a:rPr>
              <a:t>Observation</a:t>
            </a:r>
            <a:endParaRPr lang="en-US" altLang="zh-CN">
              <a:sym typeface="+mn-ea"/>
            </a:endParaRPr>
          </a:p>
          <a:p>
            <a:pPr marL="342900" indent="-342900" algn="l">
              <a:lnSpc>
                <a:spcPct val="150000"/>
              </a:lnSpc>
              <a:buFont typeface="Wingdings" panose="05000000000000000000" pitchFamily="2" charset="2"/>
              <a:buChar char="Ø"/>
            </a:pPr>
            <a:r>
              <a:rPr lang="en-US" altLang="zh-CN"/>
              <a:t>AHEAD</a:t>
            </a:r>
            <a:r>
              <a:rPr lang="zh-CN" altLang="en-US"/>
              <a:t>对于关系数据集的健壮性优于</a:t>
            </a:r>
            <a:r>
              <a:rPr lang="en-US" altLang="zh-CN"/>
              <a:t>HDG</a:t>
            </a:r>
            <a:endParaRPr lang="zh-CN" altLang="en-US"/>
          </a:p>
        </p:txBody>
      </p:sp>
      <p:sp>
        <p:nvSpPr>
          <p:cNvPr id="17" name="文本框 16"/>
          <p:cNvSpPr txBox="1"/>
          <p:nvPr/>
        </p:nvSpPr>
        <p:spPr>
          <a:xfrm>
            <a:off x="3072130" y="4292600"/>
            <a:ext cx="5885180" cy="645160"/>
          </a:xfrm>
          <a:prstGeom prst="rect">
            <a:avLst/>
          </a:prstGeom>
          <a:noFill/>
        </p:spPr>
        <p:txBody>
          <a:bodyPr wrap="none" rtlCol="0">
            <a:spAutoFit/>
          </a:bodyPr>
          <a:p>
            <a:pPr algn="l"/>
            <a:r>
              <a:rPr lang="en-US" altLang="zh-CN"/>
              <a:t>     AHEAD_B2: </a:t>
            </a:r>
            <a:r>
              <a:rPr lang="zh-CN" altLang="en-US"/>
              <a:t>分支</a:t>
            </a:r>
            <a:r>
              <a:rPr lang="en-US" altLang="zh-CN"/>
              <a:t> B = 2          </a:t>
            </a:r>
            <a:r>
              <a:rPr lang="en-US" altLang="zh-CN">
                <a:sym typeface="+mn-ea"/>
              </a:rPr>
              <a:t>AHEAD_B4: </a:t>
            </a:r>
            <a:r>
              <a:rPr lang="zh-CN" altLang="en-US">
                <a:sym typeface="+mn-ea"/>
              </a:rPr>
              <a:t>分支</a:t>
            </a:r>
            <a:r>
              <a:rPr lang="en-US" altLang="zh-CN">
                <a:sym typeface="+mn-ea"/>
              </a:rPr>
              <a:t> B = 4</a:t>
            </a:r>
            <a:endParaRPr lang="en-US" altLang="zh-CN"/>
          </a:p>
          <a:p>
            <a:endParaRPr lang="en-US" altLang="zh-CN"/>
          </a:p>
        </p:txBody>
      </p:sp>
      <p:pic>
        <p:nvPicPr>
          <p:cNvPr id="4" name="图片 3"/>
          <p:cNvPicPr>
            <a:picLocks noChangeAspect="1"/>
          </p:cNvPicPr>
          <p:nvPr/>
        </p:nvPicPr>
        <p:blipFill>
          <a:blip r:embed="rId3"/>
          <a:stretch>
            <a:fillRect/>
          </a:stretch>
        </p:blipFill>
        <p:spPr>
          <a:xfrm>
            <a:off x="3115310" y="3986530"/>
            <a:ext cx="5798820" cy="274320"/>
          </a:xfrm>
          <a:prstGeom prst="rect">
            <a:avLst/>
          </a:prstGeom>
        </p:spPr>
      </p:pic>
      <p:pic>
        <p:nvPicPr>
          <p:cNvPr id="7" name="图片 6"/>
          <p:cNvPicPr>
            <a:picLocks noChangeAspect="1"/>
          </p:cNvPicPr>
          <p:nvPr/>
        </p:nvPicPr>
        <p:blipFill>
          <a:blip r:embed="rId4"/>
          <a:stretch>
            <a:fillRect/>
          </a:stretch>
        </p:blipFill>
        <p:spPr>
          <a:xfrm>
            <a:off x="0" y="1374140"/>
            <a:ext cx="6028055" cy="2546350"/>
          </a:xfrm>
          <a:prstGeom prst="rect">
            <a:avLst/>
          </a:prstGeom>
        </p:spPr>
      </p:pic>
      <p:pic>
        <p:nvPicPr>
          <p:cNvPr id="10" name="图片 9"/>
          <p:cNvPicPr>
            <a:picLocks noChangeAspect="1"/>
          </p:cNvPicPr>
          <p:nvPr/>
        </p:nvPicPr>
        <p:blipFill>
          <a:blip r:embed="rId5"/>
          <a:stretch>
            <a:fillRect/>
          </a:stretch>
        </p:blipFill>
        <p:spPr>
          <a:xfrm>
            <a:off x="6083935" y="1348740"/>
            <a:ext cx="5928360" cy="2572385"/>
          </a:xfrm>
          <a:prstGeom prst="rect">
            <a:avLst/>
          </a:prstGeom>
        </p:spPr>
      </p:pic>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3.4 High range query</a:t>
            </a:r>
            <a:r>
              <a:rPr lang="zh-CN" altLang="en-US" sz="3110" b="1" dirty="0">
                <a:sym typeface="+mn-ea"/>
              </a:rPr>
              <a:t>下各算法表现</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68" name="文本框 67"/>
          <p:cNvSpPr txBox="1"/>
          <p:nvPr/>
        </p:nvSpPr>
        <p:spPr>
          <a:xfrm>
            <a:off x="708762" y="6268171"/>
            <a:ext cx="9124051" cy="368300"/>
          </a:xfrm>
          <a:prstGeom prst="rect">
            <a:avLst/>
          </a:prstGeom>
          <a:noFill/>
        </p:spPr>
        <p:txBody>
          <a:bodyPr wrap="square">
            <a:spAutoFit/>
          </a:bodyPr>
          <a:lstStyle/>
          <a:p>
            <a:endParaRPr lang="zh-CN" altLang="en-US" dirty="0"/>
          </a:p>
        </p:txBody>
      </p:sp>
      <p:sp>
        <p:nvSpPr>
          <p:cNvPr id="8" name="文本框 7"/>
          <p:cNvSpPr txBox="1"/>
          <p:nvPr/>
        </p:nvSpPr>
        <p:spPr>
          <a:xfrm>
            <a:off x="922020" y="4886960"/>
            <a:ext cx="10793095" cy="1753235"/>
          </a:xfrm>
          <a:prstGeom prst="rect">
            <a:avLst/>
          </a:prstGeom>
          <a:noFill/>
        </p:spPr>
        <p:txBody>
          <a:bodyPr wrap="square" rtlCol="0">
            <a:spAutoFit/>
          </a:bodyPr>
          <a:p>
            <a:pPr indent="0" algn="l">
              <a:lnSpc>
                <a:spcPct val="150000"/>
              </a:lnSpc>
              <a:buFont typeface="Wingdings" panose="05000000000000000000" pitchFamily="2" charset="2"/>
              <a:buNone/>
            </a:pPr>
            <a:r>
              <a:rPr lang="en-US" altLang="zh-CN">
                <a:sym typeface="+mn-ea"/>
              </a:rPr>
              <a:t>Observation</a:t>
            </a:r>
            <a:endParaRPr lang="en-US" altLang="zh-CN">
              <a:sym typeface="+mn-ea"/>
            </a:endParaRPr>
          </a:p>
          <a:p>
            <a:pPr marL="342900" indent="-342900" algn="l">
              <a:lnSpc>
                <a:spcPct val="150000"/>
              </a:lnSpc>
              <a:buFont typeface="Wingdings" panose="05000000000000000000" pitchFamily="2" charset="2"/>
              <a:buChar char="Ø"/>
            </a:pPr>
            <a:r>
              <a:rPr lang="zh-CN" altLang="en-US"/>
              <a:t>在高维查询下，</a:t>
            </a:r>
            <a:r>
              <a:rPr lang="en-US" altLang="zh-CN"/>
              <a:t>AHEAD</a:t>
            </a:r>
            <a:r>
              <a:rPr lang="zh-CN" altLang="en-US"/>
              <a:t>更像是在自我竞争，</a:t>
            </a:r>
            <a:r>
              <a:rPr lang="en-US" altLang="zh-CN"/>
              <a:t>HDG</a:t>
            </a:r>
            <a:r>
              <a:rPr lang="zh-CN" altLang="en-US"/>
              <a:t>对于高</a:t>
            </a:r>
            <a:r>
              <a:rPr lang="zh-CN" altLang="en-US">
                <a:sym typeface="+mn-ea"/>
              </a:rPr>
              <a:t>ε的情况下由于粗粒度分解不再具备优势</a:t>
            </a:r>
            <a:r>
              <a:rPr lang="en-US" altLang="zh-CN"/>
              <a:t>	</a:t>
            </a:r>
            <a:endParaRPr lang="en-US" altLang="zh-CN"/>
          </a:p>
          <a:p>
            <a:pPr marL="342900" indent="-342900" algn="l">
              <a:lnSpc>
                <a:spcPct val="150000"/>
              </a:lnSpc>
              <a:buFont typeface="Wingdings" panose="05000000000000000000" pitchFamily="2" charset="2"/>
              <a:buChar char="Ø"/>
            </a:pPr>
            <a:r>
              <a:rPr lang="zh-CN" altLang="en-US">
                <a:sym typeface="+mn-ea"/>
              </a:rPr>
              <a:t>对比</a:t>
            </a:r>
            <a:r>
              <a:rPr lang="en-US" altLang="zh-CN">
                <a:sym typeface="+mn-ea"/>
              </a:rPr>
              <a:t>LLE</a:t>
            </a:r>
            <a:r>
              <a:rPr lang="zh-CN" altLang="en-US">
                <a:sym typeface="+mn-ea"/>
              </a:rPr>
              <a:t>和</a:t>
            </a:r>
            <a:r>
              <a:rPr lang="en-US" altLang="zh-CN">
                <a:sym typeface="+mn-ea"/>
              </a:rPr>
              <a:t>DE</a:t>
            </a:r>
            <a:r>
              <a:rPr lang="zh-CN" altLang="en-US">
                <a:sym typeface="+mn-ea"/>
              </a:rPr>
              <a:t>：</a:t>
            </a:r>
            <a:r>
              <a:rPr lang="en-US" altLang="zh-CN">
                <a:sym typeface="+mn-ea"/>
              </a:rPr>
              <a:t>AHEAD</a:t>
            </a:r>
            <a:r>
              <a:rPr lang="zh-CN" altLang="en-US">
                <a:sym typeface="+mn-ea"/>
              </a:rPr>
              <a:t>使用</a:t>
            </a:r>
            <a:r>
              <a:rPr lang="en-US" altLang="zh-CN">
                <a:sym typeface="+mn-ea"/>
              </a:rPr>
              <a:t>LLE</a:t>
            </a:r>
            <a:r>
              <a:rPr lang="zh-CN" altLang="en-US">
                <a:sym typeface="+mn-ea"/>
              </a:rPr>
              <a:t>具有更低的</a:t>
            </a:r>
            <a:r>
              <a:rPr lang="en-US" altLang="zh-CN">
                <a:sym typeface="+mn-ea"/>
              </a:rPr>
              <a:t>MSE</a:t>
            </a:r>
            <a:endParaRPr lang="zh-CN" altLang="en-US"/>
          </a:p>
          <a:p>
            <a:pPr marL="342900" indent="-342900" algn="l">
              <a:lnSpc>
                <a:spcPct val="150000"/>
              </a:lnSpc>
              <a:buFont typeface="Wingdings" panose="05000000000000000000" pitchFamily="2" charset="2"/>
              <a:buChar char="Ø"/>
            </a:pPr>
            <a:r>
              <a:rPr lang="en-US"/>
              <a:t>AHEAD</a:t>
            </a:r>
            <a:r>
              <a:rPr lang="zh-CN" altLang="en-US"/>
              <a:t>的</a:t>
            </a:r>
            <a:r>
              <a:rPr lang="en-US" altLang="zh-CN"/>
              <a:t>MSE</a:t>
            </a:r>
            <a:r>
              <a:rPr lang="zh-CN" altLang="en-US"/>
              <a:t>对层次分解的深度不敏感，拥有更好的鲁棒性</a:t>
            </a:r>
            <a:endParaRPr lang="zh-CN" altLang="en-US"/>
          </a:p>
        </p:txBody>
      </p:sp>
      <p:sp>
        <p:nvSpPr>
          <p:cNvPr id="17" name="文本框 16"/>
          <p:cNvSpPr txBox="1"/>
          <p:nvPr/>
        </p:nvSpPr>
        <p:spPr>
          <a:xfrm>
            <a:off x="1472565" y="4445000"/>
            <a:ext cx="7282180" cy="645160"/>
          </a:xfrm>
          <a:prstGeom prst="rect">
            <a:avLst/>
          </a:prstGeom>
          <a:noFill/>
        </p:spPr>
        <p:txBody>
          <a:bodyPr wrap="none" rtlCol="0">
            <a:spAutoFit/>
          </a:bodyPr>
          <a:p>
            <a:pPr algn="l"/>
            <a:r>
              <a:rPr lang="en-US" altLang="zh-CN"/>
              <a:t>                           AHEAD_B2: </a:t>
            </a:r>
            <a:r>
              <a:rPr lang="zh-CN" altLang="en-US"/>
              <a:t>分支</a:t>
            </a:r>
            <a:r>
              <a:rPr lang="en-US" altLang="zh-CN"/>
              <a:t> B = 2          </a:t>
            </a:r>
            <a:r>
              <a:rPr lang="en-US" altLang="zh-CN">
                <a:sym typeface="+mn-ea"/>
              </a:rPr>
              <a:t>AHEAD_B4: </a:t>
            </a:r>
            <a:r>
              <a:rPr lang="zh-CN" altLang="en-US">
                <a:sym typeface="+mn-ea"/>
              </a:rPr>
              <a:t>分支</a:t>
            </a:r>
            <a:r>
              <a:rPr lang="en-US" altLang="zh-CN">
                <a:sym typeface="+mn-ea"/>
              </a:rPr>
              <a:t> B = 4</a:t>
            </a:r>
            <a:endParaRPr lang="en-US" altLang="zh-CN"/>
          </a:p>
          <a:p>
            <a:endParaRPr lang="en-US" altLang="zh-CN"/>
          </a:p>
        </p:txBody>
      </p:sp>
      <p:pic>
        <p:nvPicPr>
          <p:cNvPr id="3" name="图片 2"/>
          <p:cNvPicPr>
            <a:picLocks noChangeAspect="1"/>
          </p:cNvPicPr>
          <p:nvPr/>
        </p:nvPicPr>
        <p:blipFill>
          <a:blip r:embed="rId3"/>
          <a:stretch>
            <a:fillRect/>
          </a:stretch>
        </p:blipFill>
        <p:spPr>
          <a:xfrm>
            <a:off x="300990" y="1094105"/>
            <a:ext cx="5920740" cy="2849880"/>
          </a:xfrm>
          <a:prstGeom prst="rect">
            <a:avLst/>
          </a:prstGeom>
        </p:spPr>
      </p:pic>
      <p:pic>
        <p:nvPicPr>
          <p:cNvPr id="7" name="图片 6"/>
          <p:cNvPicPr>
            <a:picLocks noChangeAspect="1"/>
          </p:cNvPicPr>
          <p:nvPr/>
        </p:nvPicPr>
        <p:blipFill>
          <a:blip r:embed="rId4"/>
          <a:stretch>
            <a:fillRect/>
          </a:stretch>
        </p:blipFill>
        <p:spPr>
          <a:xfrm>
            <a:off x="5924550" y="1476375"/>
            <a:ext cx="5368925" cy="2347595"/>
          </a:xfrm>
          <a:prstGeom prst="rect">
            <a:avLst/>
          </a:prstGeom>
        </p:spPr>
      </p:pic>
      <p:pic>
        <p:nvPicPr>
          <p:cNvPr id="9" name="图片 8"/>
          <p:cNvPicPr>
            <a:picLocks noChangeAspect="1"/>
          </p:cNvPicPr>
          <p:nvPr/>
        </p:nvPicPr>
        <p:blipFill>
          <a:blip r:embed="rId5"/>
          <a:stretch>
            <a:fillRect/>
          </a:stretch>
        </p:blipFill>
        <p:spPr>
          <a:xfrm>
            <a:off x="857250" y="3898265"/>
            <a:ext cx="10477500" cy="297180"/>
          </a:xfrm>
          <a:prstGeom prst="rect">
            <a:avLst/>
          </a:prstGeom>
        </p:spPr>
      </p:pic>
    </p:spTree>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1701" y="2409044"/>
            <a:ext cx="5383129" cy="2823276"/>
            <a:chOff x="2829662" y="2206560"/>
            <a:chExt cx="5383129" cy="2823276"/>
          </a:xfrm>
        </p:grpSpPr>
        <p:grpSp>
          <p:nvGrpSpPr>
            <p:cNvPr id="55" name="组合 54"/>
            <p:cNvGrpSpPr/>
            <p:nvPr/>
          </p:nvGrpSpPr>
          <p:grpSpPr>
            <a:xfrm>
              <a:off x="3136798" y="2992756"/>
              <a:ext cx="5070913" cy="601475"/>
              <a:chOff x="1410624" y="1453136"/>
              <a:chExt cx="5070913" cy="601475"/>
            </a:xfrm>
          </p:grpSpPr>
          <p:sp>
            <p:nvSpPr>
              <p:cNvPr id="67" name="五边形 66"/>
              <p:cNvSpPr/>
              <p:nvPr/>
            </p:nvSpPr>
            <p:spPr>
              <a:xfrm rot="10800000">
                <a:off x="1410624" y="1473456"/>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68" name="五边形 10"/>
              <p:cNvSpPr/>
              <p:nvPr/>
            </p:nvSpPr>
            <p:spPr>
              <a:xfrm rot="21600000">
                <a:off x="1565438" y="1453136"/>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en-US" altLang="en-AU" sz="2500" b="1" dirty="0">
                    <a:solidFill>
                      <a:schemeClr val="tx1"/>
                    </a:solidFill>
                    <a:sym typeface="+mn-ea"/>
                  </a:rPr>
                  <a:t>AHEAD</a:t>
                </a:r>
                <a:r>
                  <a:rPr lang="zh-CN" altLang="en-US" sz="2500" b="1" dirty="0">
                    <a:solidFill>
                      <a:schemeClr val="tx1"/>
                    </a:solidFill>
                    <a:sym typeface="+mn-ea"/>
                  </a:rPr>
                  <a:t>设计</a:t>
                </a:r>
                <a:endParaRPr lang="zh-CN" altLang="en-US" sz="2500" b="1" dirty="0">
                  <a:solidFill>
                    <a:schemeClr val="tx1"/>
                  </a:solidFill>
                  <a:sym typeface="+mn-ea"/>
                </a:endParaRPr>
              </a:p>
            </p:txBody>
          </p:sp>
        </p:grpSp>
        <p:sp>
          <p:nvSpPr>
            <p:cNvPr id="56" name="椭圆 55"/>
            <p:cNvSpPr/>
            <p:nvPr/>
          </p:nvSpPr>
          <p:spPr>
            <a:xfrm>
              <a:off x="2829662" y="299275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031855" y="6369685"/>
            <a:ext cx="1051560" cy="365125"/>
          </a:xfrm>
        </p:spPr>
        <p:txBody>
          <a:bodyPr/>
          <a:lstStyle/>
          <a:p>
            <a:fld id="{565CE74E-AB26-4998-AD42-012C4C1AD076}" type="slidenum">
              <a:rPr lang="zh-CN" altLang="en-US" sz="2400" smtClean="0">
                <a:solidFill>
                  <a:schemeClr val="bg1"/>
                </a:solidFill>
              </a:rPr>
            </a:fld>
            <a:endParaRPr lang="zh-CN" altLang="en-US" sz="1800" dirty="0">
              <a:solidFill>
                <a:schemeClr val="bg1"/>
              </a:solidFill>
            </a:endParaRPr>
          </a:p>
        </p:txBody>
      </p:sp>
      <p:sp>
        <p:nvSpPr>
          <p:cNvPr id="28" name="五边形 66"/>
          <p:cNvSpPr/>
          <p:nvPr/>
        </p:nvSpPr>
        <p:spPr>
          <a:xfrm rot="10800000">
            <a:off x="3383442" y="476548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8731" y="476548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rgbClr val="FF0000"/>
                </a:solidFill>
                <a:sym typeface="+mn-ea"/>
              </a:rPr>
              <a:t>总结与展望</a:t>
            </a:r>
            <a:endParaRPr lang="zh-CN" altLang="en-US" sz="2500" b="1" dirty="0">
              <a:solidFill>
                <a:srgbClr val="FF0000"/>
              </a:solidFill>
              <a:sym typeface="+mn-ea"/>
            </a:endParaRPr>
          </a:p>
        </p:txBody>
      </p:sp>
      <p:sp>
        <p:nvSpPr>
          <p:cNvPr id="30" name="椭圆 29"/>
          <p:cNvSpPr/>
          <p:nvPr/>
        </p:nvSpPr>
        <p:spPr>
          <a:xfrm>
            <a:off x="3066781" y="476548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93577" y="482587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26" name="五边形 66"/>
          <p:cNvSpPr/>
          <p:nvPr/>
        </p:nvSpPr>
        <p:spPr>
          <a:xfrm rot="10800000">
            <a:off x="3378362" y="398119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32" name="五边形 10"/>
          <p:cNvSpPr/>
          <p:nvPr/>
        </p:nvSpPr>
        <p:spPr>
          <a:xfrm>
            <a:off x="3523651" y="398119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实验比较</a:t>
            </a:r>
            <a:endParaRPr lang="zh-CN" altLang="en-US" sz="2500" b="1" dirty="0">
              <a:solidFill>
                <a:schemeClr val="tx1"/>
              </a:solidFill>
              <a:sym typeface="+mn-ea"/>
            </a:endParaRPr>
          </a:p>
        </p:txBody>
      </p:sp>
      <p:sp>
        <p:nvSpPr>
          <p:cNvPr id="33" name="椭圆 32"/>
          <p:cNvSpPr/>
          <p:nvPr/>
        </p:nvSpPr>
        <p:spPr>
          <a:xfrm>
            <a:off x="3061701" y="398119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4" name="文本框 10"/>
          <p:cNvSpPr txBox="1"/>
          <p:nvPr/>
        </p:nvSpPr>
        <p:spPr>
          <a:xfrm>
            <a:off x="3188497" y="404158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4   </a:t>
            </a:r>
            <a:r>
              <a:rPr lang="zh-CN" altLang="en-US" sz="3110" b="1" dirty="0">
                <a:sym typeface="+mn-ea"/>
              </a:rPr>
              <a:t>总结与展望</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7" name="文本框 6"/>
          <p:cNvSpPr txBox="1"/>
          <p:nvPr/>
        </p:nvSpPr>
        <p:spPr>
          <a:xfrm>
            <a:off x="525018" y="1303670"/>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6" name="文本框 15"/>
          <p:cNvSpPr txBox="1"/>
          <p:nvPr/>
        </p:nvSpPr>
        <p:spPr>
          <a:xfrm>
            <a:off x="447239" y="1744030"/>
            <a:ext cx="5335455" cy="175323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sz="2400" dirty="0"/>
              <a:t>自适应的进行区间粒度分解</a:t>
            </a:r>
            <a:endParaRPr lang="en-US" altLang="zh-CN" sz="2400" dirty="0"/>
          </a:p>
          <a:p>
            <a:pPr marL="342900" indent="-342900">
              <a:lnSpc>
                <a:spcPct val="150000"/>
              </a:lnSpc>
              <a:buFont typeface="Wingdings" panose="05000000000000000000" pitchFamily="2" charset="2"/>
              <a:buChar char="p"/>
            </a:pPr>
            <a:r>
              <a:rPr lang="en-US" altLang="zh-CN" sz="2400" dirty="0"/>
              <a:t>平衡范围查询的</a:t>
            </a:r>
            <a:r>
              <a:rPr lang="zh-CN" altLang="en-US" sz="2400" dirty="0"/>
              <a:t>可用</a:t>
            </a:r>
            <a:r>
              <a:rPr lang="zh-CN" altLang="en-US" sz="2400" dirty="0"/>
              <a:t>性</a:t>
            </a:r>
            <a:r>
              <a:rPr lang="en-US" altLang="zh-CN" sz="2400" dirty="0"/>
              <a:t>和隐私性</a:t>
            </a:r>
            <a:endParaRPr lang="en-US" altLang="zh-CN" sz="2400" dirty="0"/>
          </a:p>
          <a:p>
            <a:pPr marL="342900" indent="-342900">
              <a:lnSpc>
                <a:spcPct val="150000"/>
              </a:lnSpc>
              <a:buFont typeface="Wingdings" panose="05000000000000000000" pitchFamily="2" charset="2"/>
              <a:buChar char="p"/>
            </a:pPr>
            <a:r>
              <a:rPr lang="zh-CN" altLang="en-US" sz="2400" dirty="0"/>
              <a:t>更好的节省完工时间和成本</a:t>
            </a:r>
            <a:endParaRPr lang="zh-CN" altLang="en-US" sz="2400" dirty="0"/>
          </a:p>
        </p:txBody>
      </p:sp>
      <p:sp>
        <p:nvSpPr>
          <p:cNvPr id="13" name="文本框 12"/>
          <p:cNvSpPr txBox="1"/>
          <p:nvPr/>
        </p:nvSpPr>
        <p:spPr>
          <a:xfrm>
            <a:off x="707867" y="4698085"/>
            <a:ext cx="10485141" cy="1198880"/>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sz="2400" dirty="0"/>
              <a:t>能够在</a:t>
            </a:r>
            <a:r>
              <a:rPr lang="en-US" altLang="zh-CN" sz="2400" dirty="0"/>
              <a:t>2-dim</a:t>
            </a:r>
            <a:r>
              <a:rPr lang="zh-CN" altLang="en-US" sz="2400" dirty="0"/>
              <a:t>树构建的过程中使用动静态的构建方式进行</a:t>
            </a:r>
            <a:endParaRPr lang="en-US" altLang="zh-CN" sz="2400" dirty="0"/>
          </a:p>
          <a:p>
            <a:pPr marL="342900" indent="-342900">
              <a:lnSpc>
                <a:spcPct val="150000"/>
              </a:lnSpc>
              <a:buFont typeface="Wingdings" panose="05000000000000000000" pitchFamily="2" charset="2"/>
              <a:buChar char="p"/>
            </a:pPr>
            <a:r>
              <a:rPr lang="zh-CN" altLang="en-US" sz="2400" dirty="0"/>
              <a:t>为</a:t>
            </a:r>
            <a:r>
              <a:rPr lang="en-US" altLang="zh-CN" sz="2400" dirty="0"/>
              <a:t>2-dim</a:t>
            </a:r>
            <a:r>
              <a:rPr lang="zh-CN" altLang="en-US" sz="2400" dirty="0"/>
              <a:t>树设计层融合的策略以降低部分开销</a:t>
            </a:r>
            <a:endParaRPr lang="en-US" altLang="zh-CN" sz="2400" dirty="0"/>
          </a:p>
        </p:txBody>
      </p:sp>
      <p:sp>
        <p:nvSpPr>
          <p:cNvPr id="20" name="矩形: 圆角 19"/>
          <p:cNvSpPr/>
          <p:nvPr/>
        </p:nvSpPr>
        <p:spPr>
          <a:xfrm>
            <a:off x="240108" y="1350306"/>
            <a:ext cx="5488747" cy="2222357"/>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圆角 20"/>
          <p:cNvSpPr/>
          <p:nvPr/>
        </p:nvSpPr>
        <p:spPr>
          <a:xfrm>
            <a:off x="524510" y="4431665"/>
            <a:ext cx="10939780" cy="1645285"/>
          </a:xfrm>
          <a:prstGeom prst="roundRect">
            <a:avLst/>
          </a:prstGeom>
          <a:noFill/>
          <a:ln>
            <a:solidFill>
              <a:schemeClr val="accent4">
                <a:lumMod val="40000"/>
                <a:lumOff val="6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圆角 21"/>
          <p:cNvSpPr/>
          <p:nvPr/>
        </p:nvSpPr>
        <p:spPr>
          <a:xfrm>
            <a:off x="465743" y="120492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优点</a:t>
            </a:r>
            <a:endParaRPr lang="en-US" altLang="zh-CN" sz="2000" b="1" dirty="0">
              <a:solidFill>
                <a:schemeClr val="tx1"/>
              </a:solidFill>
            </a:endParaRPr>
          </a:p>
        </p:txBody>
      </p:sp>
      <p:sp>
        <p:nvSpPr>
          <p:cNvPr id="23" name="矩形: 圆角 22"/>
          <p:cNvSpPr/>
          <p:nvPr/>
        </p:nvSpPr>
        <p:spPr>
          <a:xfrm>
            <a:off x="670490" y="4174818"/>
            <a:ext cx="1502878" cy="493495"/>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展望</a:t>
            </a:r>
            <a:endParaRPr lang="en-US" altLang="zh-CN" sz="2000" b="1" dirty="0">
              <a:solidFill>
                <a:schemeClr val="tx1"/>
              </a:solidFill>
            </a:endParaRPr>
          </a:p>
        </p:txBody>
      </p:sp>
      <p:sp>
        <p:nvSpPr>
          <p:cNvPr id="9" name="文本框 8"/>
          <p:cNvSpPr txBox="1"/>
          <p:nvPr/>
        </p:nvSpPr>
        <p:spPr>
          <a:xfrm>
            <a:off x="6380910" y="1329671"/>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9" name="文本框 18"/>
          <p:cNvSpPr txBox="1"/>
          <p:nvPr/>
        </p:nvSpPr>
        <p:spPr>
          <a:xfrm>
            <a:off x="6327071" y="1764877"/>
            <a:ext cx="5157063" cy="175323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sz="2400" dirty="0"/>
              <a:t>在二维查询下对用户记录敏感</a:t>
            </a:r>
            <a:endParaRPr lang="en-US" altLang="zh-CN" sz="2400" dirty="0"/>
          </a:p>
          <a:p>
            <a:pPr marL="342900" indent="-342900">
              <a:lnSpc>
                <a:spcPct val="150000"/>
              </a:lnSpc>
              <a:buFont typeface="Wingdings" panose="05000000000000000000" pitchFamily="2" charset="2"/>
              <a:buChar char="p"/>
            </a:pPr>
            <a:r>
              <a:rPr lang="zh-CN" altLang="en-US" sz="2400" dirty="0"/>
              <a:t>需要更大的内存和搜索时间</a:t>
            </a:r>
            <a:endParaRPr lang="en-US" altLang="zh-CN" sz="2400" dirty="0"/>
          </a:p>
          <a:p>
            <a:pPr marL="342900" indent="-342900">
              <a:lnSpc>
                <a:spcPct val="150000"/>
              </a:lnSpc>
              <a:buFont typeface="Wingdings" panose="05000000000000000000" pitchFamily="2" charset="2"/>
              <a:buChar char="p"/>
            </a:pPr>
            <a:r>
              <a:rPr lang="zh-CN" altLang="en-US" sz="2400" dirty="0"/>
              <a:t>阈值θ的比较也会有计算开销</a:t>
            </a:r>
            <a:endParaRPr lang="zh-CN" altLang="en-US" sz="2400" dirty="0"/>
          </a:p>
        </p:txBody>
      </p:sp>
      <p:sp>
        <p:nvSpPr>
          <p:cNvPr id="24" name="矩形: 圆角 23"/>
          <p:cNvSpPr/>
          <p:nvPr/>
        </p:nvSpPr>
        <p:spPr>
          <a:xfrm>
            <a:off x="6096000" y="1376307"/>
            <a:ext cx="5488747" cy="2222357"/>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圆角 25"/>
          <p:cNvSpPr/>
          <p:nvPr/>
        </p:nvSpPr>
        <p:spPr>
          <a:xfrm>
            <a:off x="6321635" y="1230921"/>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存在问题</a:t>
            </a:r>
            <a:endParaRPr lang="en-US" altLang="zh-CN" sz="2000" b="1" dirty="0">
              <a:solidFill>
                <a:schemeClr val="tx1"/>
              </a:solidFill>
            </a:endParaRPr>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0"/>
            <a:ext cx="12192000" cy="6858000"/>
          </a:xfrm>
          <a:prstGeom prst="rect">
            <a:avLst/>
          </a:prstGeom>
        </p:spPr>
      </p:pic>
      <p:sp>
        <p:nvSpPr>
          <p:cNvPr id="8" name="文本框 7"/>
          <p:cNvSpPr txBox="1"/>
          <p:nvPr/>
        </p:nvSpPr>
        <p:spPr>
          <a:xfrm>
            <a:off x="769720" y="2557790"/>
            <a:ext cx="10485521" cy="706755"/>
          </a:xfrm>
          <a:prstGeom prst="rect">
            <a:avLst/>
          </a:prstGeom>
          <a:noFill/>
        </p:spPr>
        <p:txBody>
          <a:bodyPr wrap="square" rtlCol="0">
            <a:spAutoFit/>
          </a:bodyPr>
          <a:lstStyle/>
          <a:p>
            <a:pPr marR="5080" lvl="1" algn="ctr">
              <a:spcBef>
                <a:spcPts val="105"/>
              </a:spcBef>
            </a:pPr>
            <a:r>
              <a:rPr lang="zh-CN" altLang="en-US" sz="4000" b="1" spc="-45" dirty="0">
                <a:solidFill>
                  <a:schemeClr val="tx1"/>
                </a:solidFill>
                <a:effectLst>
                  <a:outerShdw blurRad="38100" dist="38100" dir="2700000" algn="tl">
                    <a:srgbClr val="000000">
                      <a:alpha val="43137"/>
                    </a:srgbClr>
                  </a:outerShdw>
                </a:effectLst>
                <a:ea typeface="+mn-lt"/>
                <a:cs typeface="+mj-ea"/>
                <a:sym typeface="+mn-ea"/>
              </a:rPr>
              <a:t>感谢老师的批评指正！</a:t>
            </a:r>
            <a:endParaRPr lang="en-US" altLang="zh-CN" sz="4000" b="1" spc="-45" dirty="0">
              <a:solidFill>
                <a:schemeClr val="tx1"/>
              </a:solidFill>
              <a:effectLst>
                <a:outerShdw blurRad="38100" dist="38100" dir="2700000" algn="tl">
                  <a:srgbClr val="000000">
                    <a:alpha val="43137"/>
                  </a:srgbClr>
                </a:outerShdw>
              </a:effectLst>
              <a:ea typeface="+mn-lt"/>
              <a:cs typeface="+mj-ea"/>
              <a:sym typeface="+mn-ea"/>
            </a:endParaRPr>
          </a:p>
        </p:txBody>
      </p:sp>
      <p:pic>
        <p:nvPicPr>
          <p:cNvPr id="5" name="Picture 4" descr="http://zsjy.gzhu.edu.cn/images/pic_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1.0 </a:t>
            </a:r>
            <a:r>
              <a:rPr lang="zh-CN" altLang="en-US" sz="4000" b="1" dirty="0">
                <a:sym typeface="+mn-ea"/>
              </a:rPr>
              <a:t>数据隐私安全</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30" name="文本框 29"/>
          <p:cNvSpPr txBox="1"/>
          <p:nvPr/>
        </p:nvSpPr>
        <p:spPr>
          <a:xfrm>
            <a:off x="537786" y="1073502"/>
            <a:ext cx="6675815" cy="1753235"/>
          </a:xfrm>
          <a:prstGeom prst="rect">
            <a:avLst/>
          </a:prstGeom>
          <a:noFill/>
        </p:spPr>
        <p:txBody>
          <a:bodyPr wrap="square">
            <a:spAutoFit/>
          </a:bodyPr>
          <a:lstStyle/>
          <a:p>
            <a:pPr indent="0">
              <a:lnSpc>
                <a:spcPct val="150000"/>
              </a:lnSpc>
              <a:buFont typeface="Wingdings" panose="05000000000000000000" pitchFamily="2" charset="2"/>
              <a:buNone/>
            </a:pPr>
            <a:r>
              <a:rPr lang="zh-CN" altLang="en-US" dirty="0">
                <a:sym typeface="+mn-ea"/>
              </a:rPr>
              <a:t>数据收集：</a:t>
            </a:r>
            <a:endParaRPr lang="zh-CN" altLang="en-US" dirty="0"/>
          </a:p>
          <a:p>
            <a:pPr marL="342900" indent="-342900">
              <a:lnSpc>
                <a:spcPct val="150000"/>
              </a:lnSpc>
              <a:buFont typeface="Wingdings" panose="05000000000000000000" pitchFamily="2" charset="2"/>
              <a:buChar char="Ø"/>
            </a:pPr>
            <a:r>
              <a:rPr lang="zh-CN" altLang="en-US" dirty="0"/>
              <a:t>浏览页面，消费记录，地点，电话号码，</a:t>
            </a:r>
            <a:r>
              <a:rPr lang="en-US" altLang="zh-CN" dirty="0"/>
              <a:t>.....</a:t>
            </a:r>
            <a:endParaRPr lang="en-US" altLang="zh-CN" dirty="0"/>
          </a:p>
          <a:p>
            <a:pPr indent="0">
              <a:lnSpc>
                <a:spcPct val="150000"/>
              </a:lnSpc>
              <a:buFont typeface="Wingdings" panose="05000000000000000000" pitchFamily="2" charset="2"/>
              <a:buNone/>
            </a:pPr>
            <a:r>
              <a:rPr lang="zh-CN" altLang="en-US" dirty="0">
                <a:sym typeface="+mn-ea"/>
              </a:rPr>
              <a:t>数据分析：</a:t>
            </a:r>
            <a:endParaRPr lang="en-US" altLang="zh-CN" dirty="0"/>
          </a:p>
          <a:p>
            <a:pPr marL="342900" indent="-342900">
              <a:lnSpc>
                <a:spcPct val="150000"/>
              </a:lnSpc>
              <a:buFont typeface="Wingdings" panose="05000000000000000000" pitchFamily="2" charset="2"/>
              <a:buChar char="Ø"/>
            </a:pPr>
            <a:r>
              <a:rPr lang="zh-CN" altLang="en-US" dirty="0">
                <a:solidFill>
                  <a:srgbClr val="444444"/>
                </a:solidFill>
                <a:latin typeface="Helvetica Neue"/>
                <a:sym typeface="+mn-ea"/>
              </a:rPr>
              <a:t>提升用户体验，推荐系统，</a:t>
            </a:r>
            <a:r>
              <a:rPr lang="en-US" altLang="zh-CN" dirty="0">
                <a:solidFill>
                  <a:srgbClr val="444444"/>
                </a:solidFill>
                <a:latin typeface="Helvetica Neue"/>
                <a:sym typeface="+mn-ea"/>
              </a:rPr>
              <a:t>......</a:t>
            </a:r>
            <a:endParaRPr lang="zh-CN" altLang="en-US" dirty="0"/>
          </a:p>
        </p:txBody>
      </p:sp>
      <p:sp>
        <p:nvSpPr>
          <p:cNvPr id="5" name="椭圆 4"/>
          <p:cNvSpPr/>
          <p:nvPr/>
        </p:nvSpPr>
        <p:spPr>
          <a:xfrm>
            <a:off x="5295900" y="1743710"/>
            <a:ext cx="1600835" cy="138811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100" name="图片 99"/>
          <p:cNvPicPr/>
          <p:nvPr/>
        </p:nvPicPr>
        <p:blipFill>
          <a:blip r:embed="rId3"/>
          <a:stretch>
            <a:fillRect/>
          </a:stretch>
        </p:blipFill>
        <p:spPr>
          <a:xfrm>
            <a:off x="5596890" y="2149475"/>
            <a:ext cx="253365" cy="224155"/>
          </a:xfrm>
          <a:prstGeom prst="rect">
            <a:avLst/>
          </a:prstGeom>
          <a:noFill/>
          <a:ln w="9525">
            <a:noFill/>
          </a:ln>
        </p:spPr>
      </p:pic>
      <p:pic>
        <p:nvPicPr>
          <p:cNvPr id="101" name="图片 100"/>
          <p:cNvPicPr/>
          <p:nvPr/>
        </p:nvPicPr>
        <p:blipFill>
          <a:blip r:embed="rId4"/>
          <a:stretch>
            <a:fillRect/>
          </a:stretch>
        </p:blipFill>
        <p:spPr>
          <a:xfrm>
            <a:off x="5850255" y="2065655"/>
            <a:ext cx="492125" cy="307975"/>
          </a:xfrm>
          <a:prstGeom prst="rect">
            <a:avLst/>
          </a:prstGeom>
          <a:noFill/>
          <a:ln w="9525">
            <a:noFill/>
          </a:ln>
        </p:spPr>
      </p:pic>
      <p:pic>
        <p:nvPicPr>
          <p:cNvPr id="102" name="图片 101"/>
          <p:cNvPicPr/>
          <p:nvPr/>
        </p:nvPicPr>
        <p:blipFill>
          <a:blip r:embed="rId5"/>
          <a:stretch>
            <a:fillRect/>
          </a:stretch>
        </p:blipFill>
        <p:spPr>
          <a:xfrm>
            <a:off x="5647690" y="2612390"/>
            <a:ext cx="304800" cy="251460"/>
          </a:xfrm>
          <a:prstGeom prst="rect">
            <a:avLst/>
          </a:prstGeom>
          <a:noFill/>
          <a:ln w="9525">
            <a:noFill/>
          </a:ln>
        </p:spPr>
      </p:pic>
      <p:pic>
        <p:nvPicPr>
          <p:cNvPr id="103" name="图片 102"/>
          <p:cNvPicPr/>
          <p:nvPr/>
        </p:nvPicPr>
        <p:blipFill>
          <a:blip r:embed="rId6"/>
          <a:stretch>
            <a:fillRect/>
          </a:stretch>
        </p:blipFill>
        <p:spPr>
          <a:xfrm>
            <a:off x="6329680" y="2091055"/>
            <a:ext cx="358140" cy="257175"/>
          </a:xfrm>
          <a:prstGeom prst="rect">
            <a:avLst/>
          </a:prstGeom>
          <a:noFill/>
          <a:ln w="9525">
            <a:noFill/>
          </a:ln>
        </p:spPr>
      </p:pic>
      <p:pic>
        <p:nvPicPr>
          <p:cNvPr id="104" name="图片 103"/>
          <p:cNvPicPr/>
          <p:nvPr/>
        </p:nvPicPr>
        <p:blipFill>
          <a:blip r:embed="rId7"/>
          <a:stretch>
            <a:fillRect/>
          </a:stretch>
        </p:blipFill>
        <p:spPr>
          <a:xfrm>
            <a:off x="6137910" y="2523490"/>
            <a:ext cx="523240" cy="363220"/>
          </a:xfrm>
          <a:prstGeom prst="rect">
            <a:avLst/>
          </a:prstGeom>
          <a:noFill/>
          <a:ln w="9525">
            <a:noFill/>
          </a:ln>
        </p:spPr>
      </p:pic>
      <p:sp>
        <p:nvSpPr>
          <p:cNvPr id="7" name="右箭头 6"/>
          <p:cNvSpPr/>
          <p:nvPr/>
        </p:nvSpPr>
        <p:spPr>
          <a:xfrm>
            <a:off x="7185660" y="2091055"/>
            <a:ext cx="473710" cy="51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7948295" y="1764665"/>
            <a:ext cx="1382395" cy="13671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105" name="图片 104"/>
          <p:cNvPicPr/>
          <p:nvPr/>
        </p:nvPicPr>
        <p:blipFill>
          <a:blip r:embed="rId8"/>
          <a:stretch>
            <a:fillRect/>
          </a:stretch>
        </p:blipFill>
        <p:spPr>
          <a:xfrm>
            <a:off x="8115935" y="2041525"/>
            <a:ext cx="431165" cy="262890"/>
          </a:xfrm>
          <a:prstGeom prst="rect">
            <a:avLst/>
          </a:prstGeom>
          <a:noFill/>
          <a:ln w="9525">
            <a:noFill/>
          </a:ln>
        </p:spPr>
      </p:pic>
      <p:pic>
        <p:nvPicPr>
          <p:cNvPr id="106" name="图片 105"/>
          <p:cNvPicPr/>
          <p:nvPr/>
        </p:nvPicPr>
        <p:blipFill>
          <a:blip r:embed="rId9"/>
          <a:stretch>
            <a:fillRect/>
          </a:stretch>
        </p:blipFill>
        <p:spPr>
          <a:xfrm>
            <a:off x="8742680" y="2011045"/>
            <a:ext cx="348615" cy="324485"/>
          </a:xfrm>
          <a:prstGeom prst="rect">
            <a:avLst/>
          </a:prstGeom>
          <a:noFill/>
          <a:ln w="9525">
            <a:noFill/>
          </a:ln>
        </p:spPr>
      </p:pic>
      <p:pic>
        <p:nvPicPr>
          <p:cNvPr id="107" name="图片 106"/>
          <p:cNvPicPr/>
          <p:nvPr/>
        </p:nvPicPr>
        <p:blipFill>
          <a:blip r:embed="rId10"/>
          <a:stretch>
            <a:fillRect/>
          </a:stretch>
        </p:blipFill>
        <p:spPr>
          <a:xfrm>
            <a:off x="8100695" y="2475865"/>
            <a:ext cx="461645" cy="380365"/>
          </a:xfrm>
          <a:prstGeom prst="rect">
            <a:avLst/>
          </a:prstGeom>
          <a:noFill/>
          <a:ln w="9525">
            <a:noFill/>
          </a:ln>
        </p:spPr>
      </p:pic>
      <p:pic>
        <p:nvPicPr>
          <p:cNvPr id="108" name="图片 107"/>
          <p:cNvPicPr/>
          <p:nvPr/>
        </p:nvPicPr>
        <p:blipFill>
          <a:blip r:embed="rId11"/>
          <a:stretch>
            <a:fillRect/>
          </a:stretch>
        </p:blipFill>
        <p:spPr>
          <a:xfrm>
            <a:off x="8531860" y="2476500"/>
            <a:ext cx="628650" cy="379730"/>
          </a:xfrm>
          <a:prstGeom prst="rect">
            <a:avLst/>
          </a:prstGeom>
          <a:noFill/>
          <a:ln w="9525">
            <a:noFill/>
          </a:ln>
        </p:spPr>
      </p:pic>
      <p:sp>
        <p:nvSpPr>
          <p:cNvPr id="13" name="右箭头 12"/>
          <p:cNvSpPr/>
          <p:nvPr/>
        </p:nvSpPr>
        <p:spPr>
          <a:xfrm>
            <a:off x="9569450" y="2197100"/>
            <a:ext cx="501015" cy="480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10478770" y="1764665"/>
            <a:ext cx="1450340" cy="1330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 	</a:t>
            </a:r>
            <a:endParaRPr lang="en-US" altLang="zh-CN"/>
          </a:p>
        </p:txBody>
      </p:sp>
      <p:pic>
        <p:nvPicPr>
          <p:cNvPr id="109" name="图片 108"/>
          <p:cNvPicPr/>
          <p:nvPr/>
        </p:nvPicPr>
        <p:blipFill>
          <a:blip r:embed="rId12"/>
          <a:stretch>
            <a:fillRect/>
          </a:stretch>
        </p:blipFill>
        <p:spPr>
          <a:xfrm>
            <a:off x="10818495" y="2032000"/>
            <a:ext cx="724535" cy="758190"/>
          </a:xfrm>
          <a:prstGeom prst="rect">
            <a:avLst/>
          </a:prstGeom>
          <a:noFill/>
          <a:ln w="9525">
            <a:noFill/>
          </a:ln>
        </p:spPr>
      </p:pic>
      <p:sp>
        <p:nvSpPr>
          <p:cNvPr id="3" name="文本框 2"/>
          <p:cNvSpPr txBox="1"/>
          <p:nvPr/>
        </p:nvSpPr>
        <p:spPr>
          <a:xfrm>
            <a:off x="601345" y="3611880"/>
            <a:ext cx="2811780" cy="922020"/>
          </a:xfrm>
          <a:prstGeom prst="rect">
            <a:avLst/>
          </a:prstGeom>
          <a:noFill/>
        </p:spPr>
        <p:txBody>
          <a:bodyPr wrap="none" rtlCol="0">
            <a:spAutoFit/>
          </a:bodyPr>
          <a:p>
            <a:pPr indent="0" algn="l">
              <a:lnSpc>
                <a:spcPct val="150000"/>
              </a:lnSpc>
              <a:buFont typeface="Wingdings" panose="05000000000000000000" pitchFamily="2" charset="2"/>
              <a:buNone/>
            </a:pPr>
            <a:r>
              <a:rPr lang="en-US" altLang="zh-CN" b="1" dirty="0">
                <a:sym typeface="+mn-ea"/>
              </a:rPr>
              <a:t>Google chrome browser</a:t>
            </a:r>
            <a:endParaRPr lang="zh-CN" altLang="en-US" b="1" dirty="0">
              <a:sym typeface="+mn-ea"/>
            </a:endParaRPr>
          </a:p>
          <a:p>
            <a:pPr marL="342900" indent="-342900" algn="l">
              <a:lnSpc>
                <a:spcPct val="150000"/>
              </a:lnSpc>
              <a:buClrTx/>
              <a:buSzTx/>
              <a:buFont typeface="Wingdings" panose="05000000000000000000" pitchFamily="2" charset="2"/>
              <a:buChar char="Ø"/>
            </a:pPr>
            <a:r>
              <a:rPr lang="zh-CN" altLang="en-US" dirty="0"/>
              <a:t>收集</a:t>
            </a:r>
            <a:r>
              <a:rPr lang="en-US" altLang="zh-CN" dirty="0"/>
              <a:t>浏览统计数据</a:t>
            </a:r>
            <a:endParaRPr lang="en-US" altLang="zh-CN" dirty="0"/>
          </a:p>
        </p:txBody>
      </p:sp>
      <p:pic>
        <p:nvPicPr>
          <p:cNvPr id="4" name="图片 3"/>
          <p:cNvPicPr>
            <a:picLocks noChangeAspect="1"/>
          </p:cNvPicPr>
          <p:nvPr/>
        </p:nvPicPr>
        <p:blipFill>
          <a:blip r:embed="rId13"/>
          <a:stretch>
            <a:fillRect/>
          </a:stretch>
        </p:blipFill>
        <p:spPr>
          <a:xfrm>
            <a:off x="4351020" y="3611880"/>
            <a:ext cx="1173480" cy="982980"/>
          </a:xfrm>
          <a:prstGeom prst="rect">
            <a:avLst/>
          </a:prstGeom>
        </p:spPr>
      </p:pic>
      <p:sp>
        <p:nvSpPr>
          <p:cNvPr id="9" name="文本框 8"/>
          <p:cNvSpPr txBox="1"/>
          <p:nvPr/>
        </p:nvSpPr>
        <p:spPr>
          <a:xfrm>
            <a:off x="565150" y="4928870"/>
            <a:ext cx="6096000" cy="922020"/>
          </a:xfrm>
          <a:prstGeom prst="rect">
            <a:avLst/>
          </a:prstGeom>
          <a:noFill/>
        </p:spPr>
        <p:txBody>
          <a:bodyPr wrap="square" rtlCol="0" anchor="t">
            <a:spAutoFit/>
          </a:bodyPr>
          <a:p>
            <a:pPr indent="0" algn="l">
              <a:lnSpc>
                <a:spcPct val="150000"/>
              </a:lnSpc>
              <a:buFont typeface="Wingdings" panose="05000000000000000000" pitchFamily="2" charset="2"/>
              <a:buNone/>
            </a:pPr>
            <a:r>
              <a:rPr lang="en-US" altLang="zh-CN" b="1" dirty="0">
                <a:sym typeface="+mn-ea"/>
              </a:rPr>
              <a:t>Apple iO and MacOS</a:t>
            </a:r>
            <a:endParaRPr lang="zh-CN" altLang="en-US" b="1" dirty="0">
              <a:sym typeface="+mn-ea"/>
            </a:endParaRPr>
          </a:p>
          <a:p>
            <a:pPr marL="342900" indent="-342900" algn="l">
              <a:lnSpc>
                <a:spcPct val="150000"/>
              </a:lnSpc>
              <a:buFont typeface="Wingdings" panose="05000000000000000000" pitchFamily="2" charset="2"/>
              <a:buChar char="Ø"/>
            </a:pPr>
            <a:r>
              <a:rPr lang="en-US" altLang="zh-CN" dirty="0">
                <a:sym typeface="+mn-ea"/>
              </a:rPr>
              <a:t>收集键入统计信息</a:t>
            </a:r>
            <a:r>
              <a:rPr lang="en-US" altLang="zh-CN" b="1">
                <a:sym typeface="+mn-ea"/>
              </a:rPr>
              <a:t> </a:t>
            </a:r>
            <a:endParaRPr lang="zh-CN" altLang="en-US"/>
          </a:p>
        </p:txBody>
      </p:sp>
      <p:pic>
        <p:nvPicPr>
          <p:cNvPr id="10" name="图片 9"/>
          <p:cNvPicPr>
            <a:picLocks noChangeAspect="1"/>
          </p:cNvPicPr>
          <p:nvPr/>
        </p:nvPicPr>
        <p:blipFill>
          <a:blip r:embed="rId14"/>
          <a:stretch>
            <a:fillRect/>
          </a:stretch>
        </p:blipFill>
        <p:spPr>
          <a:xfrm>
            <a:off x="4221480" y="4631690"/>
            <a:ext cx="1432560" cy="1219200"/>
          </a:xfrm>
          <a:prstGeom prst="rect">
            <a:avLst/>
          </a:prstGeom>
        </p:spPr>
      </p:pic>
      <p:sp>
        <p:nvSpPr>
          <p:cNvPr id="31" name="文本框 30"/>
          <p:cNvSpPr txBox="1"/>
          <p:nvPr/>
        </p:nvSpPr>
        <p:spPr>
          <a:xfrm>
            <a:off x="5850196" y="3620487"/>
            <a:ext cx="6675815" cy="2999740"/>
          </a:xfrm>
          <a:prstGeom prst="rect">
            <a:avLst/>
          </a:prstGeom>
          <a:noFill/>
        </p:spPr>
        <p:txBody>
          <a:bodyPr wrap="square">
            <a:spAutoFit/>
          </a:bodyPr>
          <a:p>
            <a:pPr indent="0">
              <a:lnSpc>
                <a:spcPct val="150000"/>
              </a:lnSpc>
              <a:buFont typeface="Wingdings" panose="05000000000000000000" pitchFamily="2" charset="2"/>
              <a:buNone/>
            </a:pPr>
            <a:r>
              <a:rPr lang="zh-CN" altLang="en-US" dirty="0">
                <a:sym typeface="+mn-ea"/>
              </a:rPr>
              <a:t>差分隐私的保护方法：</a:t>
            </a:r>
            <a:endParaRPr lang="zh-CN" altLang="en-US" dirty="0">
              <a:sym typeface="+mn-ea"/>
            </a:endParaRPr>
          </a:p>
          <a:p>
            <a:pPr indent="0">
              <a:lnSpc>
                <a:spcPct val="150000"/>
              </a:lnSpc>
              <a:buFont typeface="Wingdings" panose="05000000000000000000" pitchFamily="2" charset="2"/>
              <a:buNone/>
            </a:pPr>
            <a:r>
              <a:rPr lang="en-US" altLang="zh-CN" dirty="0"/>
              <a:t>      Dwork</a:t>
            </a:r>
            <a:r>
              <a:rPr lang="zh-CN" altLang="en-US" dirty="0"/>
              <a:t>提出的一种能够提供严格隐私保证的技术，主要通</a:t>
            </a:r>
            <a:endParaRPr lang="zh-CN" altLang="en-US" dirty="0"/>
          </a:p>
          <a:p>
            <a:pPr indent="0">
              <a:lnSpc>
                <a:spcPct val="150000"/>
              </a:lnSpc>
              <a:buFont typeface="Wingdings" panose="05000000000000000000" pitchFamily="2" charset="2"/>
              <a:buNone/>
            </a:pPr>
            <a:r>
              <a:rPr lang="zh-CN" altLang="en-US" dirty="0"/>
              <a:t>过添加特定的噪声来实现，使得攻击者通过观察输出结果不能</a:t>
            </a:r>
            <a:endParaRPr lang="zh-CN" altLang="en-US" dirty="0"/>
          </a:p>
          <a:p>
            <a:pPr indent="0">
              <a:lnSpc>
                <a:spcPct val="150000"/>
              </a:lnSpc>
              <a:buFont typeface="Wingdings" panose="05000000000000000000" pitchFamily="2" charset="2"/>
              <a:buNone/>
            </a:pPr>
            <a:r>
              <a:rPr lang="zh-CN" altLang="en-US" dirty="0"/>
              <a:t>确定某一条记录是否在数据库中存在</a:t>
            </a:r>
            <a:endParaRPr lang="zh-CN" altLang="en-US" dirty="0"/>
          </a:p>
          <a:p>
            <a:pPr marL="342900" indent="-342900">
              <a:lnSpc>
                <a:spcPct val="150000"/>
              </a:lnSpc>
              <a:buFont typeface="Wingdings" panose="05000000000000000000" pitchFamily="2" charset="2"/>
              <a:buChar char="Ø"/>
            </a:pPr>
            <a:r>
              <a:rPr lang="zh-CN" altLang="en-US" dirty="0"/>
              <a:t>中心差分隐私</a:t>
            </a:r>
            <a:endParaRPr lang="zh-CN" altLang="en-US" dirty="0"/>
          </a:p>
          <a:p>
            <a:pPr marL="342900" indent="-342900">
              <a:lnSpc>
                <a:spcPct val="150000"/>
              </a:lnSpc>
              <a:buFont typeface="Wingdings" panose="05000000000000000000" pitchFamily="2" charset="2"/>
              <a:buChar char="Ø"/>
            </a:pPr>
            <a:r>
              <a:rPr lang="zh-CN" altLang="en-US" dirty="0"/>
              <a:t>本地差分隐私</a:t>
            </a:r>
            <a:endParaRPr lang="zh-CN" altLang="en-US" dirty="0"/>
          </a:p>
          <a:p>
            <a:pPr indent="0">
              <a:lnSpc>
                <a:spcPct val="150000"/>
              </a:lnSpc>
              <a:buFont typeface="Wingdings" panose="05000000000000000000" pitchFamily="2" charset="2"/>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wipe(down)">
                                      <p:cBhvr>
                                        <p:cTn id="16" dur="500"/>
                                        <p:tgtEl>
                                          <p:spTgt spid="100"/>
                                        </p:tgtEl>
                                      </p:cBhvr>
                                    </p:animEffect>
                                  </p:childTnLst>
                                </p:cTn>
                              </p:par>
                              <p:par>
                                <p:cTn id="17" presetID="22" presetClass="entr" presetSubtype="4"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down)">
                                      <p:cBhvr>
                                        <p:cTn id="19" dur="500"/>
                                        <p:tgtEl>
                                          <p:spTgt spid="101"/>
                                        </p:tgtEl>
                                      </p:cBhvr>
                                    </p:animEffect>
                                  </p:childTnLst>
                                </p:cTn>
                              </p:par>
                              <p:par>
                                <p:cTn id="20" presetID="22" presetClass="entr" presetSubtype="4" fill="hold" nodeType="with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wipe(down)">
                                      <p:cBhvr>
                                        <p:cTn id="22" dur="500"/>
                                        <p:tgtEl>
                                          <p:spTgt spid="102"/>
                                        </p:tgtEl>
                                      </p:cBhvr>
                                    </p:animEffect>
                                  </p:childTnLst>
                                </p:cTn>
                              </p:par>
                              <p:par>
                                <p:cTn id="23" presetID="22" presetClass="entr" presetSubtype="4"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animEffect transition="in" filter="wipe(down)">
                                      <p:cBhvr>
                                        <p:cTn id="25" dur="500"/>
                                        <p:tgtEl>
                                          <p:spTgt spid="103"/>
                                        </p:tgtEl>
                                      </p:cBhvr>
                                    </p:animEffect>
                                  </p:childTnLst>
                                </p:cTn>
                              </p:par>
                              <p:par>
                                <p:cTn id="26" presetID="22" presetClass="entr" presetSubtype="4"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wipe(down)">
                                      <p:cBhvr>
                                        <p:cTn id="28" dur="500"/>
                                        <p:tgtEl>
                                          <p:spTgt spid="10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down)">
                                      <p:cBhvr>
                                        <p:cTn id="37" dur="500"/>
                                        <p:tgtEl>
                                          <p:spTgt spid="105"/>
                                        </p:tgtEl>
                                      </p:cBhvr>
                                    </p:animEffect>
                                  </p:childTnLst>
                                </p:cTn>
                              </p:par>
                              <p:par>
                                <p:cTn id="38" presetID="22" presetClass="entr" presetSubtype="4" fill="hold"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wipe(down)">
                                      <p:cBhvr>
                                        <p:cTn id="40" dur="500"/>
                                        <p:tgtEl>
                                          <p:spTgt spid="106"/>
                                        </p:tgtEl>
                                      </p:cBhvr>
                                    </p:animEffect>
                                  </p:childTnLst>
                                </p:cTn>
                              </p:par>
                              <p:par>
                                <p:cTn id="41" presetID="22" presetClass="entr" presetSubtype="4" fill="hold" nodeType="withEffect">
                                  <p:stCondLst>
                                    <p:cond delay="0"/>
                                  </p:stCondLst>
                                  <p:childTnLst>
                                    <p:set>
                                      <p:cBhvr>
                                        <p:cTn id="42" dur="1" fill="hold">
                                          <p:stCondLst>
                                            <p:cond delay="0"/>
                                          </p:stCondLst>
                                        </p:cTn>
                                        <p:tgtEl>
                                          <p:spTgt spid="107"/>
                                        </p:tgtEl>
                                        <p:attrNameLst>
                                          <p:attrName>style.visibility</p:attrName>
                                        </p:attrNameLst>
                                      </p:cBhvr>
                                      <p:to>
                                        <p:strVal val="visible"/>
                                      </p:to>
                                    </p:set>
                                    <p:animEffect transition="in" filter="wipe(down)">
                                      <p:cBhvr>
                                        <p:cTn id="43" dur="500"/>
                                        <p:tgtEl>
                                          <p:spTgt spid="107"/>
                                        </p:tgtEl>
                                      </p:cBhvr>
                                    </p:animEffect>
                                  </p:childTnLst>
                                </p:cTn>
                              </p:par>
                              <p:par>
                                <p:cTn id="44" presetID="22" presetClass="entr" presetSubtype="4" fill="hold"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wipe(down)">
                                      <p:cBhvr>
                                        <p:cTn id="46" dur="500"/>
                                        <p:tgtEl>
                                          <p:spTgt spid="10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par>
                                <p:cTn id="53" presetID="22" presetClass="entr" presetSubtype="4"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wipe(down)">
                                      <p:cBhvr>
                                        <p:cTn id="55" dur="500"/>
                                        <p:tgtEl>
                                          <p:spTgt spid="10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down)">
                                      <p:cBhvr>
                                        <p:cTn id="60" dur="500"/>
                                        <p:tgtEl>
                                          <p:spTgt spid="3"/>
                                        </p:tgtEl>
                                      </p:cBhvr>
                                    </p:animEffect>
                                  </p:childTnLst>
                                </p:cTn>
                              </p:par>
                              <p:par>
                                <p:cTn id="61" presetID="22" presetClass="entr" presetSubtype="4"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wipe(down)">
                                      <p:cBhvr>
                                        <p:cTn id="63" dur="500"/>
                                        <p:tgtEl>
                                          <p:spTgt spid="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par>
                                <p:cTn id="67" presetID="2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down)">
                                      <p:cBhvr>
                                        <p:cTn id="69" dur="500"/>
                                        <p:tgtEl>
                                          <p:spTgt spid="1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0" grpId="0"/>
      <p:bldP spid="5" grpId="0" animBg="1"/>
      <p:bldP spid="7" grpId="0" animBg="1"/>
      <p:bldP spid="8" grpId="0" animBg="1"/>
      <p:bldP spid="13" grpId="0" animBg="1"/>
      <p:bldP spid="17" grpId="0" animBg="1"/>
      <p:bldP spid="18" grpId="1" animBg="1"/>
      <p:bldP spid="30" grpId="1"/>
      <p:bldP spid="5" grpId="1" animBg="1"/>
      <p:bldP spid="7" grpId="1" animBg="1"/>
      <p:bldP spid="8" grpId="1" animBg="1"/>
      <p:bldP spid="13" grpId="1" animBg="1"/>
      <p:bldP spid="17" grpId="1" animBg="1"/>
      <p:bldP spid="3" grpId="0"/>
      <p:bldP spid="9" grpId="0"/>
      <p:bldP spid="3" grpId="1"/>
      <p:bldP spid="9" grpId="1"/>
      <p:bldP spid="31" grpId="0"/>
      <p:bldP spid="3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右箭头 40"/>
          <p:cNvSpPr/>
          <p:nvPr/>
        </p:nvSpPr>
        <p:spPr>
          <a:xfrm>
            <a:off x="661670" y="3761105"/>
            <a:ext cx="81597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右箭头 39"/>
          <p:cNvSpPr/>
          <p:nvPr/>
        </p:nvSpPr>
        <p:spPr>
          <a:xfrm>
            <a:off x="650240" y="3034665"/>
            <a:ext cx="82740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11215" y="207738"/>
            <a:ext cx="5580413" cy="1120672"/>
          </a:xfrm>
        </p:spPr>
        <p:txBody>
          <a:bodyPr>
            <a:normAutofit/>
          </a:bodyPr>
          <a:lstStyle/>
          <a:p>
            <a:r>
              <a:rPr lang="en-US" altLang="zh-CN" sz="4000" b="1" dirty="0">
                <a:sym typeface="+mn-ea"/>
              </a:rPr>
              <a:t>1.1 LDP</a:t>
            </a:r>
            <a:r>
              <a:rPr lang="zh-CN" altLang="en-US" sz="4000" b="1" dirty="0">
                <a:sym typeface="+mn-ea"/>
              </a:rPr>
              <a:t>发展历史</a:t>
            </a:r>
            <a:endParaRPr lang="zh-CN" altLang="en-US" sz="400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7" name="右箭头 6"/>
          <p:cNvSpPr/>
          <p:nvPr/>
        </p:nvSpPr>
        <p:spPr>
          <a:xfrm>
            <a:off x="661670" y="2229485"/>
            <a:ext cx="81597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1489075" y="2041525"/>
            <a:ext cx="991870" cy="546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用户扰动数据</a:t>
            </a:r>
            <a:endParaRPr lang="zh-CN" altLang="en-US"/>
          </a:p>
        </p:txBody>
      </p:sp>
      <p:sp>
        <p:nvSpPr>
          <p:cNvPr id="27" name="圆角矩形 26"/>
          <p:cNvSpPr/>
          <p:nvPr/>
        </p:nvSpPr>
        <p:spPr>
          <a:xfrm>
            <a:off x="2918460" y="2228215"/>
            <a:ext cx="884555" cy="2228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聚合器</a:t>
            </a:r>
            <a:endParaRPr lang="zh-CN" altLang="en-US"/>
          </a:p>
        </p:txBody>
      </p:sp>
      <p:sp>
        <p:nvSpPr>
          <p:cNvPr id="29" name="右箭头 28"/>
          <p:cNvSpPr/>
          <p:nvPr/>
        </p:nvSpPr>
        <p:spPr>
          <a:xfrm rot="3000000">
            <a:off x="2458720" y="2380615"/>
            <a:ext cx="528955" cy="1898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2542540" y="3140710"/>
            <a:ext cx="393700" cy="143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rot="19920000">
            <a:off x="2447925" y="3983990"/>
            <a:ext cx="503555" cy="199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圆角矩形 35"/>
          <p:cNvSpPr/>
          <p:nvPr/>
        </p:nvSpPr>
        <p:spPr>
          <a:xfrm>
            <a:off x="1863725" y="5212715"/>
            <a:ext cx="7498080" cy="14122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a:t>隐私预算</a:t>
            </a:r>
            <a:r>
              <a:rPr lang="zh-CN" altLang="en-US">
                <a:solidFill>
                  <a:srgbClr val="FF0000"/>
                </a:solidFill>
                <a:sym typeface="+mn-ea"/>
              </a:rPr>
              <a:t>ε</a:t>
            </a:r>
            <a:r>
              <a:rPr lang="en-US" altLang="zh-CN">
                <a:sym typeface="+mn-ea"/>
              </a:rPr>
              <a:t>:</a:t>
            </a:r>
            <a:endParaRPr lang="zh-CN" altLang="en-US"/>
          </a:p>
          <a:p>
            <a:pPr algn="ctr"/>
            <a:r>
              <a:rPr lang="zh-CN" altLang="en-US"/>
              <a:t>一种添加噪声扰动的方法Ψ(·)满足 ε-LDP 当且仅当  ε&gt;0 以及 </a:t>
            </a:r>
            <a:r>
              <a:rPr lang="en-US" altLang="zh-CN"/>
              <a:t>     </a:t>
            </a:r>
            <a:r>
              <a:rPr lang="zh-CN" altLang="en-US"/>
              <a:t>,</a:t>
            </a:r>
            <a:r>
              <a:rPr lang="en-US" altLang="zh-CN"/>
              <a:t>    </a:t>
            </a:r>
            <a:r>
              <a:rPr lang="zh-CN" altLang="en-US"/>
              <a:t>∈D, 则我们有</a:t>
            </a:r>
            <a:endParaRPr lang="zh-CN" altLang="en-US"/>
          </a:p>
        </p:txBody>
      </p:sp>
      <p:graphicFrame>
        <p:nvGraphicFramePr>
          <p:cNvPr id="8" name="对象 -2147482582"/>
          <p:cNvGraphicFramePr>
            <a:graphicFrameLocks noChangeAspect="1"/>
          </p:cNvGraphicFramePr>
          <p:nvPr/>
        </p:nvGraphicFramePr>
        <p:xfrm>
          <a:off x="3121025" y="6193155"/>
          <a:ext cx="5397500" cy="431800"/>
        </p:xfrm>
        <a:graphic>
          <a:graphicData uri="http://schemas.openxmlformats.org/presentationml/2006/ole">
            <mc:AlternateContent xmlns:mc="http://schemas.openxmlformats.org/markup-compatibility/2006">
              <mc:Choice xmlns:v="urn:schemas-microsoft-com:vml" Requires="v">
                <p:oleObj spid="_x0000_s3076" name="" r:id="rId3" imgW="2857500" imgH="228600" progId="Equation.KSEE3">
                  <p:embed/>
                </p:oleObj>
              </mc:Choice>
              <mc:Fallback>
                <p:oleObj name="" r:id="rId3" imgW="2857500" imgH="228600" progId="Equation.KSEE3">
                  <p:embed/>
                  <p:pic>
                    <p:nvPicPr>
                      <p:cNvPr id="0" name="图片 3075"/>
                      <p:cNvPicPr/>
                      <p:nvPr/>
                    </p:nvPicPr>
                    <p:blipFill>
                      <a:blip r:embed="rId4"/>
                      <a:stretch>
                        <a:fillRect/>
                      </a:stretch>
                    </p:blipFill>
                    <p:spPr>
                      <a:xfrm>
                        <a:off x="3121025" y="6193155"/>
                        <a:ext cx="5397500" cy="431800"/>
                      </a:xfrm>
                      <a:prstGeom prst="rect">
                        <a:avLst/>
                      </a:prstGeom>
                      <a:noFill/>
                      <a:ln w="38100">
                        <a:noFill/>
                        <a:miter/>
                      </a:ln>
                    </p:spPr>
                  </p:pic>
                </p:oleObj>
              </mc:Fallback>
            </mc:AlternateContent>
          </a:graphicData>
        </a:graphic>
      </p:graphicFrame>
      <p:graphicFrame>
        <p:nvGraphicFramePr>
          <p:cNvPr id="9" name="对象 -2147482585"/>
          <p:cNvGraphicFramePr>
            <a:graphicFrameLocks noChangeAspect="1"/>
          </p:cNvGraphicFramePr>
          <p:nvPr/>
        </p:nvGraphicFramePr>
        <p:xfrm>
          <a:off x="8180705" y="5641340"/>
          <a:ext cx="337820" cy="441960"/>
        </p:xfrm>
        <a:graphic>
          <a:graphicData uri="http://schemas.openxmlformats.org/presentationml/2006/ole">
            <mc:AlternateContent xmlns:mc="http://schemas.openxmlformats.org/markup-compatibility/2006">
              <mc:Choice xmlns:v="urn:schemas-microsoft-com:vml" Requires="v">
                <p:oleObj spid="_x0000_s37" name="" r:id="rId5" imgW="165100" imgH="215900" progId="Equation.KSEE3">
                  <p:embed/>
                </p:oleObj>
              </mc:Choice>
              <mc:Fallback>
                <p:oleObj name="" r:id="rId5" imgW="165100" imgH="215900" progId="Equation.KSEE3">
                  <p:embed/>
                  <p:pic>
                    <p:nvPicPr>
                      <p:cNvPr id="0" name="图片 36"/>
                      <p:cNvPicPr/>
                      <p:nvPr/>
                    </p:nvPicPr>
                    <p:blipFill>
                      <a:blip r:embed="rId6"/>
                      <a:stretch>
                        <a:fillRect/>
                      </a:stretch>
                    </p:blipFill>
                    <p:spPr>
                      <a:xfrm>
                        <a:off x="8180705" y="5641340"/>
                        <a:ext cx="337820" cy="441960"/>
                      </a:xfrm>
                      <a:prstGeom prst="rect">
                        <a:avLst/>
                      </a:prstGeom>
                      <a:noFill/>
                      <a:ln w="38100">
                        <a:noFill/>
                        <a:miter/>
                      </a:ln>
                    </p:spPr>
                  </p:pic>
                </p:oleObj>
              </mc:Fallback>
            </mc:AlternateContent>
          </a:graphicData>
        </a:graphic>
      </p:graphicFrame>
      <p:graphicFrame>
        <p:nvGraphicFramePr>
          <p:cNvPr id="13" name="对象 -2147482584"/>
          <p:cNvGraphicFramePr>
            <a:graphicFrameLocks noChangeAspect="1"/>
          </p:cNvGraphicFramePr>
          <p:nvPr/>
        </p:nvGraphicFramePr>
        <p:xfrm>
          <a:off x="8451215" y="5619750"/>
          <a:ext cx="380365" cy="463550"/>
        </p:xfrm>
        <a:graphic>
          <a:graphicData uri="http://schemas.openxmlformats.org/presentationml/2006/ole">
            <mc:AlternateContent xmlns:mc="http://schemas.openxmlformats.org/markup-compatibility/2006">
              <mc:Choice xmlns:v="urn:schemas-microsoft-com:vml" Requires="v">
                <p:oleObj spid="_x0000_s38" name="" r:id="rId7" imgW="177165" imgH="215900" progId="Equation.KSEE3">
                  <p:embed/>
                </p:oleObj>
              </mc:Choice>
              <mc:Fallback>
                <p:oleObj name="" r:id="rId7" imgW="177165" imgH="215900" progId="Equation.KSEE3">
                  <p:embed/>
                  <p:pic>
                    <p:nvPicPr>
                      <p:cNvPr id="0" name="图片 37"/>
                      <p:cNvPicPr/>
                      <p:nvPr/>
                    </p:nvPicPr>
                    <p:blipFill>
                      <a:blip r:embed="rId8"/>
                      <a:stretch>
                        <a:fillRect/>
                      </a:stretch>
                    </p:blipFill>
                    <p:spPr>
                      <a:xfrm>
                        <a:off x="8451215" y="5619750"/>
                        <a:ext cx="380365" cy="463550"/>
                      </a:xfrm>
                      <a:prstGeom prst="rect">
                        <a:avLst/>
                      </a:prstGeom>
                      <a:noFill/>
                      <a:ln w="38100">
                        <a:noFill/>
                        <a:miter/>
                      </a:ln>
                    </p:spPr>
                  </p:pic>
                </p:oleObj>
              </mc:Fallback>
            </mc:AlternateContent>
          </a:graphicData>
        </a:graphic>
      </p:graphicFrame>
      <p:pic>
        <p:nvPicPr>
          <p:cNvPr id="100" name="图片 99"/>
          <p:cNvPicPr/>
          <p:nvPr/>
        </p:nvPicPr>
        <p:blipFill>
          <a:blip r:embed="rId9"/>
          <a:stretch>
            <a:fillRect/>
          </a:stretch>
        </p:blipFill>
        <p:spPr>
          <a:xfrm>
            <a:off x="92710" y="1989455"/>
            <a:ext cx="557530" cy="598805"/>
          </a:xfrm>
          <a:prstGeom prst="rect">
            <a:avLst/>
          </a:prstGeom>
          <a:noFill/>
          <a:ln w="9525">
            <a:noFill/>
          </a:ln>
        </p:spPr>
      </p:pic>
      <p:pic>
        <p:nvPicPr>
          <p:cNvPr id="16" name="图片 15"/>
          <p:cNvPicPr/>
          <p:nvPr/>
        </p:nvPicPr>
        <p:blipFill>
          <a:blip r:embed="rId9"/>
          <a:stretch>
            <a:fillRect/>
          </a:stretch>
        </p:blipFill>
        <p:spPr>
          <a:xfrm>
            <a:off x="92710" y="2767965"/>
            <a:ext cx="557530" cy="598805"/>
          </a:xfrm>
          <a:prstGeom prst="rect">
            <a:avLst/>
          </a:prstGeom>
          <a:noFill/>
          <a:ln w="9525">
            <a:noFill/>
          </a:ln>
        </p:spPr>
      </p:pic>
      <p:pic>
        <p:nvPicPr>
          <p:cNvPr id="17" name="图片 16"/>
          <p:cNvPicPr/>
          <p:nvPr/>
        </p:nvPicPr>
        <p:blipFill>
          <a:blip r:embed="rId9"/>
          <a:stretch>
            <a:fillRect/>
          </a:stretch>
        </p:blipFill>
        <p:spPr>
          <a:xfrm>
            <a:off x="104140" y="3570605"/>
            <a:ext cx="557530" cy="598805"/>
          </a:xfrm>
          <a:prstGeom prst="rect">
            <a:avLst/>
          </a:prstGeom>
          <a:noFill/>
          <a:ln w="9525">
            <a:noFill/>
          </a:ln>
        </p:spPr>
      </p:pic>
      <p:sp>
        <p:nvSpPr>
          <p:cNvPr id="28" name="矩形 27"/>
          <p:cNvSpPr/>
          <p:nvPr/>
        </p:nvSpPr>
        <p:spPr>
          <a:xfrm>
            <a:off x="4018280" y="1671320"/>
            <a:ext cx="1623695" cy="70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计数查询</a:t>
            </a:r>
            <a:endParaRPr lang="zh-CN" altLang="en-US"/>
          </a:p>
        </p:txBody>
      </p:sp>
      <p:sp>
        <p:nvSpPr>
          <p:cNvPr id="30" name="矩形 29"/>
          <p:cNvSpPr/>
          <p:nvPr/>
        </p:nvSpPr>
        <p:spPr>
          <a:xfrm>
            <a:off x="4051300" y="2738755"/>
            <a:ext cx="1623695" cy="70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均值查询</a:t>
            </a:r>
            <a:endParaRPr lang="zh-CN" altLang="en-US"/>
          </a:p>
        </p:txBody>
      </p:sp>
      <p:sp>
        <p:nvSpPr>
          <p:cNvPr id="35" name="矩形 34"/>
          <p:cNvSpPr/>
          <p:nvPr/>
        </p:nvSpPr>
        <p:spPr>
          <a:xfrm>
            <a:off x="4051300" y="4230370"/>
            <a:ext cx="1623695" cy="709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Top-k</a:t>
            </a:r>
            <a:r>
              <a:rPr lang="zh-CN" altLang="en-US"/>
              <a:t>查询</a:t>
            </a:r>
            <a:endParaRPr lang="zh-CN" altLang="en-US"/>
          </a:p>
        </p:txBody>
      </p:sp>
      <p:sp>
        <p:nvSpPr>
          <p:cNvPr id="39" name="矩形 38"/>
          <p:cNvSpPr/>
          <p:nvPr/>
        </p:nvSpPr>
        <p:spPr>
          <a:xfrm>
            <a:off x="811530" y="1131570"/>
            <a:ext cx="462280" cy="428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本地化差分隐私处理</a:t>
            </a:r>
            <a:r>
              <a:rPr lang="en-US" altLang="zh-CN"/>
              <a:t> </a:t>
            </a:r>
            <a:endParaRPr lang="en-US" altLang="zh-CN"/>
          </a:p>
        </p:txBody>
      </p:sp>
      <p:sp>
        <p:nvSpPr>
          <p:cNvPr id="42" name="矩形 41"/>
          <p:cNvSpPr/>
          <p:nvPr/>
        </p:nvSpPr>
        <p:spPr>
          <a:xfrm>
            <a:off x="1527175" y="2873375"/>
            <a:ext cx="915670" cy="592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用户扰动数据</a:t>
            </a:r>
            <a:endParaRPr lang="zh-CN" altLang="en-US"/>
          </a:p>
        </p:txBody>
      </p:sp>
      <p:sp>
        <p:nvSpPr>
          <p:cNvPr id="43" name="矩形 42"/>
          <p:cNvSpPr/>
          <p:nvPr/>
        </p:nvSpPr>
        <p:spPr>
          <a:xfrm>
            <a:off x="1506220" y="3832860"/>
            <a:ext cx="956945" cy="624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用户扰动数据</a:t>
            </a:r>
            <a:endParaRPr lang="zh-CN" altLang="en-US"/>
          </a:p>
        </p:txBody>
      </p:sp>
      <p:sp>
        <p:nvSpPr>
          <p:cNvPr id="45" name="文本框 44"/>
          <p:cNvSpPr txBox="1"/>
          <p:nvPr/>
        </p:nvSpPr>
        <p:spPr>
          <a:xfrm>
            <a:off x="4347845" y="3731895"/>
            <a:ext cx="754380" cy="368300"/>
          </a:xfrm>
          <a:prstGeom prst="rect">
            <a:avLst/>
          </a:prstGeom>
          <a:noFill/>
        </p:spPr>
        <p:txBody>
          <a:bodyPr wrap="none" rtlCol="0">
            <a:spAutoFit/>
          </a:bodyPr>
          <a:p>
            <a:r>
              <a:rPr lang="en-US" altLang="zh-CN"/>
              <a:t>.........</a:t>
            </a:r>
            <a:endParaRPr lang="en-US" altLang="zh-CN"/>
          </a:p>
        </p:txBody>
      </p:sp>
      <p:sp>
        <p:nvSpPr>
          <p:cNvPr id="46" name="右箭头 45"/>
          <p:cNvSpPr/>
          <p:nvPr/>
        </p:nvSpPr>
        <p:spPr>
          <a:xfrm rot="3000000">
            <a:off x="3787140" y="4365625"/>
            <a:ext cx="254000" cy="123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右箭头 46"/>
          <p:cNvSpPr/>
          <p:nvPr/>
        </p:nvSpPr>
        <p:spPr>
          <a:xfrm>
            <a:off x="3839845" y="3041650"/>
            <a:ext cx="178435" cy="10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右箭头 47"/>
          <p:cNvSpPr/>
          <p:nvPr/>
        </p:nvSpPr>
        <p:spPr>
          <a:xfrm rot="18480000" flipV="1">
            <a:off x="3782695" y="2063115"/>
            <a:ext cx="26289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nvSpPr>
        <p:spPr>
          <a:xfrm>
            <a:off x="5876290" y="1183640"/>
            <a:ext cx="75565"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nvSpPr>
        <p:spPr>
          <a:xfrm>
            <a:off x="5876290" y="2118995"/>
            <a:ext cx="75565"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5876290" y="3146425"/>
            <a:ext cx="75565"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52"/>
          <p:cNvSpPr/>
          <p:nvPr/>
        </p:nvSpPr>
        <p:spPr>
          <a:xfrm>
            <a:off x="5876290" y="4146550"/>
            <a:ext cx="75565" cy="796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6" name="图片 55"/>
          <p:cNvPicPr/>
          <p:nvPr/>
        </p:nvPicPr>
        <p:blipFill>
          <a:blip r:embed="rId9"/>
          <a:stretch>
            <a:fillRect/>
          </a:stretch>
        </p:blipFill>
        <p:spPr>
          <a:xfrm>
            <a:off x="5979795" y="1948180"/>
            <a:ext cx="557530" cy="598805"/>
          </a:xfrm>
          <a:prstGeom prst="rect">
            <a:avLst/>
          </a:prstGeom>
          <a:noFill/>
          <a:ln w="9525">
            <a:noFill/>
          </a:ln>
        </p:spPr>
      </p:pic>
      <p:pic>
        <p:nvPicPr>
          <p:cNvPr id="57" name="图片 56"/>
          <p:cNvPicPr/>
          <p:nvPr/>
        </p:nvPicPr>
        <p:blipFill>
          <a:blip r:embed="rId9"/>
          <a:stretch>
            <a:fillRect/>
          </a:stretch>
        </p:blipFill>
        <p:spPr>
          <a:xfrm>
            <a:off x="5979795" y="2726690"/>
            <a:ext cx="557530" cy="598805"/>
          </a:xfrm>
          <a:prstGeom prst="rect">
            <a:avLst/>
          </a:prstGeom>
          <a:noFill/>
          <a:ln w="9525">
            <a:noFill/>
          </a:ln>
        </p:spPr>
      </p:pic>
      <p:pic>
        <p:nvPicPr>
          <p:cNvPr id="58" name="图片 57"/>
          <p:cNvPicPr/>
          <p:nvPr/>
        </p:nvPicPr>
        <p:blipFill>
          <a:blip r:embed="rId9"/>
          <a:stretch>
            <a:fillRect/>
          </a:stretch>
        </p:blipFill>
        <p:spPr>
          <a:xfrm>
            <a:off x="5991225" y="3529330"/>
            <a:ext cx="557530" cy="598805"/>
          </a:xfrm>
          <a:prstGeom prst="rect">
            <a:avLst/>
          </a:prstGeom>
          <a:noFill/>
          <a:ln w="9525">
            <a:noFill/>
          </a:ln>
        </p:spPr>
      </p:pic>
      <p:sp>
        <p:nvSpPr>
          <p:cNvPr id="62" name="右箭头 61"/>
          <p:cNvSpPr/>
          <p:nvPr/>
        </p:nvSpPr>
        <p:spPr>
          <a:xfrm>
            <a:off x="6536690" y="2118995"/>
            <a:ext cx="47053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右箭头 62"/>
          <p:cNvSpPr/>
          <p:nvPr/>
        </p:nvSpPr>
        <p:spPr>
          <a:xfrm>
            <a:off x="6539230" y="2886075"/>
            <a:ext cx="46545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右箭头 63"/>
          <p:cNvSpPr/>
          <p:nvPr/>
        </p:nvSpPr>
        <p:spPr>
          <a:xfrm>
            <a:off x="6539230" y="3700780"/>
            <a:ext cx="470535" cy="280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圆角矩形 65"/>
          <p:cNvSpPr/>
          <p:nvPr/>
        </p:nvSpPr>
        <p:spPr>
          <a:xfrm>
            <a:off x="7007225" y="1940560"/>
            <a:ext cx="884555" cy="2228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聚合原始数据</a:t>
            </a:r>
            <a:endParaRPr lang="zh-CN" altLang="en-US"/>
          </a:p>
        </p:txBody>
      </p:sp>
      <p:sp>
        <p:nvSpPr>
          <p:cNvPr id="4" name="右箭头 3"/>
          <p:cNvSpPr/>
          <p:nvPr/>
        </p:nvSpPr>
        <p:spPr>
          <a:xfrm>
            <a:off x="7891780" y="2966085"/>
            <a:ext cx="1203960" cy="264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1" name="图片 100"/>
          <p:cNvPicPr/>
          <p:nvPr/>
        </p:nvPicPr>
        <p:blipFill>
          <a:blip r:embed="rId10"/>
          <a:stretch>
            <a:fillRect/>
          </a:stretch>
        </p:blipFill>
        <p:spPr>
          <a:xfrm>
            <a:off x="11088370" y="2584450"/>
            <a:ext cx="793750" cy="699770"/>
          </a:xfrm>
          <a:prstGeom prst="rect">
            <a:avLst/>
          </a:prstGeom>
          <a:noFill/>
          <a:ln w="9525">
            <a:noFill/>
          </a:ln>
        </p:spPr>
      </p:pic>
      <p:sp>
        <p:nvSpPr>
          <p:cNvPr id="10" name="左箭头 9"/>
          <p:cNvSpPr/>
          <p:nvPr/>
        </p:nvSpPr>
        <p:spPr>
          <a:xfrm>
            <a:off x="10299065" y="2584450"/>
            <a:ext cx="523240" cy="2635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0299065" y="2280285"/>
            <a:ext cx="775335" cy="368300"/>
          </a:xfrm>
          <a:prstGeom prst="rect">
            <a:avLst/>
          </a:prstGeom>
          <a:noFill/>
        </p:spPr>
        <p:txBody>
          <a:bodyPr wrap="square" rtlCol="0">
            <a:spAutoFit/>
          </a:bodyPr>
          <a:p>
            <a:r>
              <a:rPr lang="zh-CN" altLang="en-US"/>
              <a:t>查询</a:t>
            </a:r>
            <a:endParaRPr lang="zh-CN" altLang="en-US"/>
          </a:p>
        </p:txBody>
      </p:sp>
      <p:sp>
        <p:nvSpPr>
          <p:cNvPr id="34" name="右箭头 33"/>
          <p:cNvSpPr/>
          <p:nvPr/>
        </p:nvSpPr>
        <p:spPr>
          <a:xfrm>
            <a:off x="10311130" y="3100070"/>
            <a:ext cx="750570" cy="2146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文本框 43"/>
          <p:cNvSpPr txBox="1"/>
          <p:nvPr/>
        </p:nvSpPr>
        <p:spPr>
          <a:xfrm>
            <a:off x="7807325" y="4721860"/>
            <a:ext cx="1554480" cy="368300"/>
          </a:xfrm>
          <a:prstGeom prst="rect">
            <a:avLst/>
          </a:prstGeom>
          <a:noFill/>
        </p:spPr>
        <p:txBody>
          <a:bodyPr wrap="none" rtlCol="0">
            <a:spAutoFit/>
          </a:bodyPr>
          <a:p>
            <a:r>
              <a:rPr lang="zh-CN" altLang="en-US"/>
              <a:t>可信的第三方</a:t>
            </a:r>
            <a:endParaRPr lang="zh-CN" altLang="en-US"/>
          </a:p>
        </p:txBody>
      </p:sp>
      <p:sp>
        <p:nvSpPr>
          <p:cNvPr id="49" name="文本框 48"/>
          <p:cNvSpPr txBox="1"/>
          <p:nvPr/>
        </p:nvSpPr>
        <p:spPr>
          <a:xfrm>
            <a:off x="10229215" y="3366770"/>
            <a:ext cx="1147445" cy="645160"/>
          </a:xfrm>
          <a:prstGeom prst="rect">
            <a:avLst/>
          </a:prstGeom>
          <a:noFill/>
        </p:spPr>
        <p:txBody>
          <a:bodyPr wrap="square" rtlCol="0">
            <a:spAutoFit/>
          </a:bodyPr>
          <a:p>
            <a:r>
              <a:rPr lang="zh-CN" altLang="en-US"/>
              <a:t>噪声扰动后的回答</a:t>
            </a:r>
            <a:endParaRPr lang="zh-CN" altLang="en-US"/>
          </a:p>
        </p:txBody>
      </p:sp>
      <p:sp>
        <p:nvSpPr>
          <p:cNvPr id="55" name="矩形: 圆角 20"/>
          <p:cNvSpPr/>
          <p:nvPr/>
        </p:nvSpPr>
        <p:spPr>
          <a:xfrm>
            <a:off x="6939280" y="1328420"/>
            <a:ext cx="3289935" cy="3236595"/>
          </a:xfrm>
          <a:prstGeom prst="roundRect">
            <a:avLst/>
          </a:prstGeom>
          <a:no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文本框 58"/>
          <p:cNvSpPr txBox="1"/>
          <p:nvPr/>
        </p:nvSpPr>
        <p:spPr>
          <a:xfrm>
            <a:off x="7945120" y="2648585"/>
            <a:ext cx="1097280" cy="922020"/>
          </a:xfrm>
          <a:prstGeom prst="rect">
            <a:avLst/>
          </a:prstGeom>
          <a:noFill/>
        </p:spPr>
        <p:txBody>
          <a:bodyPr wrap="none" rtlCol="0">
            <a:spAutoFit/>
          </a:bodyPr>
          <a:p>
            <a:r>
              <a:rPr lang="zh-CN" altLang="en-US"/>
              <a:t>中心化</a:t>
            </a:r>
            <a:endParaRPr lang="zh-CN" altLang="en-US"/>
          </a:p>
          <a:p>
            <a:endParaRPr lang="zh-CN" altLang="en-US"/>
          </a:p>
          <a:p>
            <a:r>
              <a:rPr lang="zh-CN" altLang="en-US"/>
              <a:t>差分隐私</a:t>
            </a:r>
            <a:endParaRPr lang="zh-CN" altLang="en-US"/>
          </a:p>
        </p:txBody>
      </p:sp>
      <p:sp>
        <p:nvSpPr>
          <p:cNvPr id="61" name="圆角矩形 60"/>
          <p:cNvSpPr/>
          <p:nvPr/>
        </p:nvSpPr>
        <p:spPr>
          <a:xfrm>
            <a:off x="9095740" y="1953260"/>
            <a:ext cx="884555" cy="2228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加入噪声化的数据</a:t>
            </a:r>
            <a:endParaRPr lang="zh-CN" altLang="en-US"/>
          </a:p>
        </p:txBody>
      </p:sp>
      <p:sp>
        <p:nvSpPr>
          <p:cNvPr id="65" name="文本框 64"/>
          <p:cNvSpPr txBox="1"/>
          <p:nvPr/>
        </p:nvSpPr>
        <p:spPr>
          <a:xfrm>
            <a:off x="8615680" y="455676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down)">
                                      <p:cBhvr>
                                        <p:cTn id="7" dur="500"/>
                                        <p:tgtEl>
                                          <p:spTgt spid="56"/>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par>
                                <p:cTn id="11" presetID="22" presetClass="entr" presetSubtype="4"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down)">
                                      <p:cBhvr>
                                        <p:cTn id="16" dur="500"/>
                                        <p:tgtEl>
                                          <p:spTgt spid="6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down)">
                                      <p:cBhvr>
                                        <p:cTn id="19" dur="500"/>
                                        <p:tgtEl>
                                          <p:spTgt spid="6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down)">
                                      <p:cBhvr>
                                        <p:cTn id="22" dur="500"/>
                                        <p:tgtEl>
                                          <p:spTgt spid="6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ipe(down)">
                                      <p:cBhvr>
                                        <p:cTn id="31" dur="500"/>
                                        <p:tgtEl>
                                          <p:spTgt spid="6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down)">
                                      <p:cBhvr>
                                        <p:cTn id="40" dur="500"/>
                                        <p:tgtEl>
                                          <p:spTgt spid="3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down)">
                                      <p:cBhvr>
                                        <p:cTn id="43" dur="500"/>
                                        <p:tgtEl>
                                          <p:spTgt spid="4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500"/>
                                        <p:tgtEl>
                                          <p:spTgt spid="4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nodeType="withEffect">
                                  <p:stCondLst>
                                    <p:cond delay="0"/>
                                  </p:stCondLst>
                                  <p:childTnLst>
                                    <p:set>
                                      <p:cBhvr>
                                        <p:cTn id="51" dur="1" fill="hold">
                                          <p:stCondLst>
                                            <p:cond delay="0"/>
                                          </p:stCondLst>
                                        </p:cTn>
                                        <p:tgtEl>
                                          <p:spTgt spid="101"/>
                                        </p:tgtEl>
                                        <p:attrNameLst>
                                          <p:attrName>style.visibility</p:attrName>
                                        </p:attrNameLst>
                                      </p:cBhvr>
                                      <p:to>
                                        <p:strVal val="visible"/>
                                      </p:to>
                                    </p:set>
                                    <p:animEffect transition="in" filter="wipe(down)">
                                      <p:cBhvr>
                                        <p:cTn id="52" dur="500"/>
                                        <p:tgtEl>
                                          <p:spTgt spid="10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down)">
                                      <p:cBhvr>
                                        <p:cTn id="60" dur="500"/>
                                        <p:tgtEl>
                                          <p:spTgt spid="4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down)">
                                      <p:cBhvr>
                                        <p:cTn id="63" dur="500"/>
                                        <p:tgtEl>
                                          <p:spTgt spid="40"/>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down)">
                                      <p:cBhvr>
                                        <p:cTn id="66" dur="500"/>
                                        <p:tgtEl>
                                          <p:spTgt spid="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down)">
                                      <p:cBhvr>
                                        <p:cTn id="72" dur="500"/>
                                        <p:tgtEl>
                                          <p:spTgt spid="2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down)">
                                      <p:cBhvr>
                                        <p:cTn id="78" dur="500"/>
                                        <p:tgtEl>
                                          <p:spTgt spid="31"/>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par>
                                <p:cTn id="82" presetID="22" presetClass="entr" presetSubtype="4" fill="hold"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wipe(down)">
                                      <p:cBhvr>
                                        <p:cTn id="84" dur="500"/>
                                        <p:tgtEl>
                                          <p:spTgt spid="100"/>
                                        </p:tgtEl>
                                      </p:cBhvr>
                                    </p:animEffect>
                                  </p:childTnLst>
                                </p:cTn>
                              </p:par>
                              <p:par>
                                <p:cTn id="85" presetID="22" presetClass="entr" presetSubtype="4"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down)">
                                      <p:cBhvr>
                                        <p:cTn id="87" dur="500"/>
                                        <p:tgtEl>
                                          <p:spTgt spid="16"/>
                                        </p:tgtEl>
                                      </p:cBhvr>
                                    </p:animEffect>
                                  </p:childTnLst>
                                </p:cTn>
                              </p:par>
                              <p:par>
                                <p:cTn id="88" presetID="22" presetClass="entr" presetSubtype="4" fill="hold"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down)">
                                      <p:cBhvr>
                                        <p:cTn id="90" dur="500"/>
                                        <p:tgtEl>
                                          <p:spTgt spid="17"/>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down)">
                                      <p:cBhvr>
                                        <p:cTn id="93" dur="500"/>
                                        <p:tgtEl>
                                          <p:spTgt spid="28"/>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wipe(down)">
                                      <p:cBhvr>
                                        <p:cTn id="99" dur="500"/>
                                        <p:tgtEl>
                                          <p:spTgt spid="35"/>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ipe(down)">
                                      <p:cBhvr>
                                        <p:cTn id="102" dur="500"/>
                                        <p:tgtEl>
                                          <p:spTgt spid="39"/>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down)">
                                      <p:cBhvr>
                                        <p:cTn id="105" dur="500"/>
                                        <p:tgtEl>
                                          <p:spTgt spid="4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down)">
                                      <p:cBhvr>
                                        <p:cTn id="108" dur="500"/>
                                        <p:tgtEl>
                                          <p:spTgt spid="43"/>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down)">
                                      <p:cBhvr>
                                        <p:cTn id="111" dur="500"/>
                                        <p:tgtEl>
                                          <p:spTgt spid="45"/>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wipe(down)">
                                      <p:cBhvr>
                                        <p:cTn id="114" dur="500"/>
                                        <p:tgtEl>
                                          <p:spTgt spid="46"/>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down)">
                                      <p:cBhvr>
                                        <p:cTn id="117" dur="500"/>
                                        <p:tgtEl>
                                          <p:spTgt spid="47"/>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wipe(down)">
                                      <p:cBhvr>
                                        <p:cTn id="120" dur="500"/>
                                        <p:tgtEl>
                                          <p:spTgt spid="48"/>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wipe(down)">
                                      <p:cBhvr>
                                        <p:cTn id="123" dur="500"/>
                                        <p:tgtEl>
                                          <p:spTgt spid="50"/>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down)">
                                      <p:cBhvr>
                                        <p:cTn id="126" dur="500"/>
                                        <p:tgtEl>
                                          <p:spTgt spid="51"/>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52"/>
                                        </p:tgtEl>
                                        <p:attrNameLst>
                                          <p:attrName>style.visibility</p:attrName>
                                        </p:attrNameLst>
                                      </p:cBhvr>
                                      <p:to>
                                        <p:strVal val="visible"/>
                                      </p:to>
                                    </p:set>
                                    <p:animEffect transition="in" filter="wipe(down)">
                                      <p:cBhvr>
                                        <p:cTn id="129" dur="500"/>
                                        <p:tgtEl>
                                          <p:spTgt spid="52"/>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wipe(down)">
                                      <p:cBhvr>
                                        <p:cTn id="132" dur="500"/>
                                        <p:tgtEl>
                                          <p:spTgt spid="5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wipe(down)">
                                      <p:cBhvr>
                                        <p:cTn id="137" dur="500"/>
                                        <p:tgtEl>
                                          <p:spTgt spid="36"/>
                                        </p:tgtEl>
                                      </p:cBhvr>
                                    </p:animEffect>
                                  </p:childTnLst>
                                </p:cTn>
                              </p:par>
                              <p:par>
                                <p:cTn id="138" presetID="22" presetClass="entr" presetSubtype="4" fill="hold" nodeType="withEffect">
                                  <p:stCondLst>
                                    <p:cond delay="0"/>
                                  </p:stCondLst>
                                  <p:childTnLst>
                                    <p:set>
                                      <p:cBhvr>
                                        <p:cTn id="139" dur="1" fill="hold">
                                          <p:stCondLst>
                                            <p:cond delay="0"/>
                                          </p:stCondLst>
                                        </p:cTn>
                                        <p:tgtEl>
                                          <p:spTgt spid="8"/>
                                        </p:tgtEl>
                                        <p:attrNameLst>
                                          <p:attrName>style.visibility</p:attrName>
                                        </p:attrNameLst>
                                      </p:cBhvr>
                                      <p:to>
                                        <p:strVal val="visible"/>
                                      </p:to>
                                    </p:set>
                                    <p:animEffect transition="in" filter="wipe(down)">
                                      <p:cBhvr>
                                        <p:cTn id="140" dur="500"/>
                                        <p:tgtEl>
                                          <p:spTgt spid="8"/>
                                        </p:tgtEl>
                                      </p:cBhvr>
                                    </p:animEffect>
                                  </p:childTnLst>
                                </p:cTn>
                              </p:par>
                              <p:par>
                                <p:cTn id="141" presetID="22" presetClass="entr" presetSubtype="4" fill="hold" nodeType="withEffect">
                                  <p:stCondLst>
                                    <p:cond delay="0"/>
                                  </p:stCondLst>
                                  <p:childTnLst>
                                    <p:set>
                                      <p:cBhvr>
                                        <p:cTn id="142" dur="1" fill="hold">
                                          <p:stCondLst>
                                            <p:cond delay="0"/>
                                          </p:stCondLst>
                                        </p:cTn>
                                        <p:tgtEl>
                                          <p:spTgt spid="9"/>
                                        </p:tgtEl>
                                        <p:attrNameLst>
                                          <p:attrName>style.visibility</p:attrName>
                                        </p:attrNameLst>
                                      </p:cBhvr>
                                      <p:to>
                                        <p:strVal val="visible"/>
                                      </p:to>
                                    </p:set>
                                    <p:animEffect transition="in" filter="wipe(down)">
                                      <p:cBhvr>
                                        <p:cTn id="143" dur="500"/>
                                        <p:tgtEl>
                                          <p:spTgt spid="9"/>
                                        </p:tgtEl>
                                      </p:cBhvr>
                                    </p:animEffect>
                                  </p:childTnLst>
                                </p:cTn>
                              </p:par>
                              <p:par>
                                <p:cTn id="144" presetID="22" presetClass="entr" presetSubtype="4" fill="hold" nodeType="withEffect">
                                  <p:stCondLst>
                                    <p:cond delay="0"/>
                                  </p:stCondLst>
                                  <p:childTnLst>
                                    <p:set>
                                      <p:cBhvr>
                                        <p:cTn id="145" dur="1" fill="hold">
                                          <p:stCondLst>
                                            <p:cond delay="0"/>
                                          </p:stCondLst>
                                        </p:cTn>
                                        <p:tgtEl>
                                          <p:spTgt spid="13"/>
                                        </p:tgtEl>
                                        <p:attrNameLst>
                                          <p:attrName>style.visibility</p:attrName>
                                        </p:attrNameLst>
                                      </p:cBhvr>
                                      <p:to>
                                        <p:strVal val="visible"/>
                                      </p:to>
                                    </p:set>
                                    <p:animEffect transition="in" filter="wipe(down)">
                                      <p:cBhvr>
                                        <p:cTn id="1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ldLvl="0" animBg="1"/>
      <p:bldP spid="63" grpId="0" bldLvl="0" animBg="1"/>
      <p:bldP spid="64" grpId="0" bldLvl="0" animBg="1"/>
      <p:bldP spid="66" grpId="0" bldLvl="0" animBg="1"/>
      <p:bldP spid="62" grpId="1" animBg="1"/>
      <p:bldP spid="63" grpId="1" animBg="1"/>
      <p:bldP spid="64" grpId="1" animBg="1"/>
      <p:bldP spid="66" grpId="1" animBg="1"/>
      <p:bldP spid="41" grpId="0" animBg="1"/>
      <p:bldP spid="40" grpId="0" animBg="1"/>
      <p:bldP spid="7" grpId="0" animBg="1"/>
      <p:bldP spid="23" grpId="0" animBg="1"/>
      <p:bldP spid="27" grpId="0" animBg="1"/>
      <p:bldP spid="29" grpId="0" animBg="1"/>
      <p:bldP spid="31" grpId="0" animBg="1"/>
      <p:bldP spid="32" grpId="0" animBg="1"/>
      <p:bldP spid="28" grpId="0" animBg="1"/>
      <p:bldP spid="30" grpId="0" animBg="1"/>
      <p:bldP spid="35" grpId="0" animBg="1"/>
      <p:bldP spid="39" grpId="0" animBg="1"/>
      <p:bldP spid="42" grpId="0" animBg="1"/>
      <p:bldP spid="43" grpId="0" animBg="1"/>
      <p:bldP spid="45" grpId="0"/>
      <p:bldP spid="46" grpId="0" animBg="1"/>
      <p:bldP spid="47" grpId="0" animBg="1"/>
      <p:bldP spid="48" grpId="0" animBg="1"/>
      <p:bldP spid="50" grpId="0" animBg="1"/>
      <p:bldP spid="51" grpId="0" animBg="1"/>
      <p:bldP spid="52" grpId="0" animBg="1"/>
      <p:bldP spid="53" grpId="0" animBg="1"/>
      <p:bldP spid="41" grpId="1" animBg="1"/>
      <p:bldP spid="40" grpId="1" animBg="1"/>
      <p:bldP spid="7" grpId="1" animBg="1"/>
      <p:bldP spid="23" grpId="1" animBg="1"/>
      <p:bldP spid="27" grpId="1" animBg="1"/>
      <p:bldP spid="29" grpId="1" animBg="1"/>
      <p:bldP spid="31" grpId="1" animBg="1"/>
      <p:bldP spid="32" grpId="1" animBg="1"/>
      <p:bldP spid="28" grpId="1" animBg="1"/>
      <p:bldP spid="30" grpId="1" animBg="1"/>
      <p:bldP spid="35" grpId="1" animBg="1"/>
      <p:bldP spid="39" grpId="1" animBg="1"/>
      <p:bldP spid="42" grpId="1" animBg="1"/>
      <p:bldP spid="43" grpId="1" animBg="1"/>
      <p:bldP spid="45" grpId="1"/>
      <p:bldP spid="46" grpId="1" animBg="1"/>
      <p:bldP spid="47" grpId="1" animBg="1"/>
      <p:bldP spid="48" grpId="1" animBg="1"/>
      <p:bldP spid="50" grpId="1" animBg="1"/>
      <p:bldP spid="51" grpId="1" animBg="1"/>
      <p:bldP spid="52" grpId="1" animBg="1"/>
      <p:bldP spid="53" grpId="1" animBg="1"/>
      <p:bldP spid="36" grpId="0" bldLvl="0" animBg="1"/>
      <p:bldP spid="36" grpId="1" animBg="1"/>
      <p:bldP spid="4" grpId="0" bldLvl="0" animBg="1"/>
      <p:bldP spid="4" grpId="1" animBg="1"/>
      <p:bldP spid="61" grpId="0" bldLvl="0" animBg="1"/>
      <p:bldP spid="61" grpId="1" animBg="1"/>
      <p:bldP spid="10" grpId="0" animBg="1"/>
      <p:bldP spid="11" grpId="0"/>
      <p:bldP spid="34" grpId="0" animBg="1"/>
      <p:bldP spid="44" grpId="0"/>
      <p:bldP spid="49" grpId="0"/>
      <p:bldP spid="55" grpId="0" animBg="1"/>
      <p:bldP spid="10" grpId="1" animBg="1"/>
      <p:bldP spid="11" grpId="1"/>
      <p:bldP spid="34" grpId="1" animBg="1"/>
      <p:bldP spid="44" grpId="1"/>
      <p:bldP spid="49" grpId="1"/>
      <p:bldP spid="55" grpId="1" animBg="1"/>
      <p:bldP spid="59" grpId="0"/>
      <p:bldP spid="5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p:cNvSpPr/>
          <p:nvPr/>
        </p:nvSpPr>
        <p:spPr>
          <a:xfrm>
            <a:off x="532765" y="5501640"/>
            <a:ext cx="10718800" cy="1087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22645" y="147413"/>
            <a:ext cx="5580413" cy="1120672"/>
          </a:xfrm>
        </p:spPr>
        <p:txBody>
          <a:bodyPr>
            <a:normAutofit fontScale="90000"/>
          </a:bodyPr>
          <a:lstStyle/>
          <a:p>
            <a:r>
              <a:rPr lang="en-US" altLang="zh-CN" sz="4000" b="1" dirty="0">
                <a:sym typeface="+mn-ea"/>
              </a:rPr>
              <a:t>1.2 LDP</a:t>
            </a:r>
            <a:r>
              <a:rPr lang="zh-CN" altLang="en-US" sz="4000" b="1" dirty="0">
                <a:sym typeface="+mn-ea"/>
              </a:rPr>
              <a:t>下的频率估计方法</a:t>
            </a:r>
            <a:endParaRPr lang="zh-CN" altLang="en-US" sz="4000" b="1" dirty="0">
              <a:sym typeface="+mn-ea"/>
            </a:endParaRPr>
          </a:p>
        </p:txBody>
      </p:sp>
      <p:grpSp>
        <p:nvGrpSpPr>
          <p:cNvPr id="12" name="组合 11"/>
          <p:cNvGrpSpPr/>
          <p:nvPr/>
        </p:nvGrpSpPr>
        <p:grpSpPr>
          <a:xfrm>
            <a:off x="9627161" y="86399"/>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8" name="文本框 7"/>
          <p:cNvSpPr txBox="1"/>
          <p:nvPr/>
        </p:nvSpPr>
        <p:spPr>
          <a:xfrm>
            <a:off x="852170" y="1268095"/>
            <a:ext cx="11262360" cy="645160"/>
          </a:xfrm>
          <a:prstGeom prst="rect">
            <a:avLst/>
          </a:prstGeom>
          <a:noFill/>
        </p:spPr>
        <p:txBody>
          <a:bodyPr wrap="square" rtlCol="0">
            <a:spAutoFit/>
          </a:bodyPr>
          <a:p>
            <a:r>
              <a:rPr lang="zh-CN" altLang="en-US" b="1"/>
              <a:t>LDP 的一个核心问题是局部私有频率估计。在给定域 </a:t>
            </a:r>
            <a:r>
              <a:rPr lang="en-US" altLang="zh-CN" b="1"/>
              <a:t> D </a:t>
            </a:r>
            <a:r>
              <a:rPr lang="zh-CN" altLang="en-US" b="1"/>
              <a:t>的情况下，frequency oracle (FO) 是一个估计元素频率  </a:t>
            </a:r>
            <a:r>
              <a:rPr lang="en-US" altLang="zh-CN" b="1"/>
              <a:t>         </a:t>
            </a:r>
            <a:r>
              <a:rPr lang="zh-CN" altLang="en-US" b="1"/>
              <a:t>的协议</a:t>
            </a:r>
            <a:endParaRPr lang="zh-CN" altLang="en-US" b="1"/>
          </a:p>
        </p:txBody>
      </p:sp>
      <p:graphicFrame>
        <p:nvGraphicFramePr>
          <p:cNvPr id="3" name="对象 -2147482596"/>
          <p:cNvGraphicFramePr>
            <a:graphicFrameLocks noChangeAspect="1"/>
          </p:cNvGraphicFramePr>
          <p:nvPr/>
        </p:nvGraphicFramePr>
        <p:xfrm>
          <a:off x="1185545" y="1616075"/>
          <a:ext cx="660400" cy="297180"/>
        </p:xfrm>
        <a:graphic>
          <a:graphicData uri="http://schemas.openxmlformats.org/presentationml/2006/ole">
            <mc:AlternateContent xmlns:mc="http://schemas.openxmlformats.org/markup-compatibility/2006">
              <mc:Choice xmlns:v="urn:schemas-microsoft-com:vml" Requires="v">
                <p:oleObj spid="_x0000_s3076" name="" r:id="rId3" imgW="393700" imgH="177165" progId="Equation.KSEE3">
                  <p:embed/>
                </p:oleObj>
              </mc:Choice>
              <mc:Fallback>
                <p:oleObj name="" r:id="rId3" imgW="393700" imgH="177165" progId="Equation.KSEE3">
                  <p:embed/>
                  <p:pic>
                    <p:nvPicPr>
                      <p:cNvPr id="0" name="图片 3075"/>
                      <p:cNvPicPr/>
                      <p:nvPr/>
                    </p:nvPicPr>
                    <p:blipFill>
                      <a:blip r:embed="rId4"/>
                      <a:stretch>
                        <a:fillRect/>
                      </a:stretch>
                    </p:blipFill>
                    <p:spPr>
                      <a:xfrm>
                        <a:off x="1185545" y="1616075"/>
                        <a:ext cx="660400" cy="297180"/>
                      </a:xfrm>
                      <a:prstGeom prst="rect">
                        <a:avLst/>
                      </a:prstGeom>
                      <a:noFill/>
                      <a:ln w="38100">
                        <a:noFill/>
                        <a:miter/>
                      </a:ln>
                    </p:spPr>
                  </p:pic>
                </p:oleObj>
              </mc:Fallback>
            </mc:AlternateContent>
          </a:graphicData>
        </a:graphic>
      </p:graphicFrame>
      <p:graphicFrame>
        <p:nvGraphicFramePr>
          <p:cNvPr id="9" name="对象 -2147482593"/>
          <p:cNvGraphicFramePr>
            <a:graphicFrameLocks noChangeAspect="1"/>
          </p:cNvGraphicFramePr>
          <p:nvPr/>
        </p:nvGraphicFramePr>
        <p:xfrm>
          <a:off x="5742940" y="2825750"/>
          <a:ext cx="298450" cy="414020"/>
        </p:xfrm>
        <a:graphic>
          <a:graphicData uri="http://schemas.openxmlformats.org/presentationml/2006/ole">
            <mc:AlternateContent xmlns:mc="http://schemas.openxmlformats.org/markup-compatibility/2006">
              <mc:Choice xmlns:v="urn:schemas-microsoft-com:vml" Requires="v">
                <p:oleObj spid="_x0000_s10" name="" r:id="rId5" imgW="165100" imgH="228600" progId="Equation.KSEE3">
                  <p:embed/>
                </p:oleObj>
              </mc:Choice>
              <mc:Fallback>
                <p:oleObj name="" r:id="rId5" imgW="165100" imgH="228600" progId="Equation.KSEE3">
                  <p:embed/>
                  <p:pic>
                    <p:nvPicPr>
                      <p:cNvPr id="0" name="图片 9"/>
                      <p:cNvPicPr/>
                      <p:nvPr/>
                    </p:nvPicPr>
                    <p:blipFill>
                      <a:blip r:embed="rId6"/>
                      <a:stretch>
                        <a:fillRect/>
                      </a:stretch>
                    </p:blipFill>
                    <p:spPr>
                      <a:xfrm>
                        <a:off x="5742940" y="2825750"/>
                        <a:ext cx="298450" cy="414020"/>
                      </a:xfrm>
                      <a:prstGeom prst="rect">
                        <a:avLst/>
                      </a:prstGeom>
                      <a:noFill/>
                      <a:ln w="38100">
                        <a:noFill/>
                        <a:miter/>
                      </a:ln>
                    </p:spPr>
                  </p:pic>
                </p:oleObj>
              </mc:Fallback>
            </mc:AlternateContent>
          </a:graphicData>
        </a:graphic>
      </p:graphicFrame>
      <p:sp>
        <p:nvSpPr>
          <p:cNvPr id="13" name="文本框 12"/>
          <p:cNvSpPr txBox="1"/>
          <p:nvPr/>
        </p:nvSpPr>
        <p:spPr>
          <a:xfrm>
            <a:off x="1429385" y="3821430"/>
            <a:ext cx="6062980" cy="368300"/>
          </a:xfrm>
          <a:prstGeom prst="rect">
            <a:avLst/>
          </a:prstGeom>
          <a:noFill/>
        </p:spPr>
        <p:txBody>
          <a:bodyPr wrap="square" rtlCol="0">
            <a:spAutoFit/>
          </a:bodyPr>
          <a:p>
            <a:r>
              <a:rPr lang="en-US" altLang="zh-CN"/>
              <a:t>   </a:t>
            </a:r>
            <a:endParaRPr lang="en-US" altLang="zh-CN"/>
          </a:p>
        </p:txBody>
      </p:sp>
      <p:graphicFrame>
        <p:nvGraphicFramePr>
          <p:cNvPr id="16" name="对象 -2147482592"/>
          <p:cNvGraphicFramePr>
            <a:graphicFrameLocks noChangeAspect="1"/>
          </p:cNvGraphicFramePr>
          <p:nvPr/>
        </p:nvGraphicFramePr>
        <p:xfrm>
          <a:off x="2239010" y="3639185"/>
          <a:ext cx="212725" cy="550545"/>
        </p:xfrm>
        <a:graphic>
          <a:graphicData uri="http://schemas.openxmlformats.org/presentationml/2006/ole">
            <mc:AlternateContent xmlns:mc="http://schemas.openxmlformats.org/markup-compatibility/2006">
              <mc:Choice xmlns:v="urn:schemas-microsoft-com:vml" Requires="v">
                <p:oleObj spid="_x0000_s17" name="" r:id="rId7" imgW="152400" imgH="393700" progId="Equation.KSEE3">
                  <p:embed/>
                </p:oleObj>
              </mc:Choice>
              <mc:Fallback>
                <p:oleObj name="" r:id="rId7" imgW="152400" imgH="393700" progId="Equation.KSEE3">
                  <p:embed/>
                  <p:pic>
                    <p:nvPicPr>
                      <p:cNvPr id="0" name="图片 15"/>
                      <p:cNvPicPr/>
                      <p:nvPr/>
                    </p:nvPicPr>
                    <p:blipFill>
                      <a:blip r:embed="rId8"/>
                      <a:stretch>
                        <a:fillRect/>
                      </a:stretch>
                    </p:blipFill>
                    <p:spPr>
                      <a:xfrm>
                        <a:off x="2239010" y="3639185"/>
                        <a:ext cx="212725" cy="550545"/>
                      </a:xfrm>
                      <a:prstGeom prst="rect">
                        <a:avLst/>
                      </a:prstGeom>
                      <a:noFill/>
                      <a:ln w="38100">
                        <a:noFill/>
                        <a:miter/>
                      </a:ln>
                    </p:spPr>
                  </p:pic>
                </p:oleObj>
              </mc:Fallback>
            </mc:AlternateContent>
          </a:graphicData>
        </a:graphic>
      </p:graphicFrame>
      <p:graphicFrame>
        <p:nvGraphicFramePr>
          <p:cNvPr id="19" name="对象 -2147482591"/>
          <p:cNvGraphicFramePr>
            <a:graphicFrameLocks noChangeAspect="1"/>
          </p:cNvGraphicFramePr>
          <p:nvPr/>
        </p:nvGraphicFramePr>
        <p:xfrm>
          <a:off x="3843020" y="3517265"/>
          <a:ext cx="1043305" cy="793750"/>
        </p:xfrm>
        <a:graphic>
          <a:graphicData uri="http://schemas.openxmlformats.org/presentationml/2006/ole">
            <mc:AlternateContent xmlns:mc="http://schemas.openxmlformats.org/markup-compatibility/2006">
              <mc:Choice xmlns:v="urn:schemas-microsoft-com:vml" Requires="v">
                <p:oleObj spid="_x0000_s20" name="" r:id="rId9" imgW="533400" imgH="405765" progId="Equation.KSEE3">
                  <p:embed/>
                </p:oleObj>
              </mc:Choice>
              <mc:Fallback>
                <p:oleObj name="" r:id="rId9" imgW="533400" imgH="405765" progId="Equation.KSEE3">
                  <p:embed/>
                  <p:pic>
                    <p:nvPicPr>
                      <p:cNvPr id="0" name="图片 16"/>
                      <p:cNvPicPr/>
                      <p:nvPr/>
                    </p:nvPicPr>
                    <p:blipFill>
                      <a:blip r:embed="rId10"/>
                      <a:stretch>
                        <a:fillRect/>
                      </a:stretch>
                    </p:blipFill>
                    <p:spPr>
                      <a:xfrm>
                        <a:off x="3843020" y="3517265"/>
                        <a:ext cx="1043305" cy="793750"/>
                      </a:xfrm>
                      <a:prstGeom prst="rect">
                        <a:avLst/>
                      </a:prstGeom>
                      <a:noFill/>
                      <a:ln w="38100">
                        <a:noFill/>
                        <a:miter/>
                      </a:ln>
                    </p:spPr>
                  </p:pic>
                </p:oleObj>
              </mc:Fallback>
            </mc:AlternateContent>
          </a:graphicData>
        </a:graphic>
      </p:graphicFrame>
      <p:graphicFrame>
        <p:nvGraphicFramePr>
          <p:cNvPr id="22" name="对象 -2147482590"/>
          <p:cNvGraphicFramePr>
            <a:graphicFrameLocks noChangeAspect="1"/>
          </p:cNvGraphicFramePr>
          <p:nvPr/>
        </p:nvGraphicFramePr>
        <p:xfrm>
          <a:off x="2297430" y="4771390"/>
          <a:ext cx="2232025" cy="730250"/>
        </p:xfrm>
        <a:graphic>
          <a:graphicData uri="http://schemas.openxmlformats.org/presentationml/2006/ole">
            <mc:AlternateContent xmlns:mc="http://schemas.openxmlformats.org/markup-compatibility/2006">
              <mc:Choice xmlns:v="urn:schemas-microsoft-com:vml" Requires="v">
                <p:oleObj spid="_x0000_s23" name="" r:id="rId11" imgW="1358900" imgH="444500" progId="Equation.KSEE3">
                  <p:embed/>
                </p:oleObj>
              </mc:Choice>
              <mc:Fallback>
                <p:oleObj name="" r:id="rId11" imgW="1358900" imgH="444500" progId="Equation.KSEE3">
                  <p:embed/>
                  <p:pic>
                    <p:nvPicPr>
                      <p:cNvPr id="0" name="图片 19"/>
                      <p:cNvPicPr/>
                      <p:nvPr/>
                    </p:nvPicPr>
                    <p:blipFill>
                      <a:blip r:embed="rId12"/>
                      <a:stretch>
                        <a:fillRect/>
                      </a:stretch>
                    </p:blipFill>
                    <p:spPr>
                      <a:xfrm>
                        <a:off x="2297430" y="4771390"/>
                        <a:ext cx="2232025" cy="730250"/>
                      </a:xfrm>
                      <a:prstGeom prst="rect">
                        <a:avLst/>
                      </a:prstGeom>
                      <a:noFill/>
                      <a:ln w="38100">
                        <a:noFill/>
                        <a:miter/>
                      </a:ln>
                    </p:spPr>
                  </p:pic>
                </p:oleObj>
              </mc:Fallback>
            </mc:AlternateContent>
          </a:graphicData>
        </a:graphic>
      </p:graphicFrame>
      <p:graphicFrame>
        <p:nvGraphicFramePr>
          <p:cNvPr id="26" name="对象 -2147482589"/>
          <p:cNvGraphicFramePr>
            <a:graphicFrameLocks noChangeAspect="1"/>
          </p:cNvGraphicFramePr>
          <p:nvPr/>
        </p:nvGraphicFramePr>
        <p:xfrm>
          <a:off x="7670800" y="4311015"/>
          <a:ext cx="1567815" cy="517525"/>
        </p:xfrm>
        <a:graphic>
          <a:graphicData uri="http://schemas.openxmlformats.org/presentationml/2006/ole">
            <mc:AlternateContent xmlns:mc="http://schemas.openxmlformats.org/markup-compatibility/2006">
              <mc:Choice xmlns:v="urn:schemas-microsoft-com:vml" Requires="v">
                <p:oleObj spid="_x0000_s27" name="" r:id="rId13" imgW="1270000" imgH="419100" progId="Equation.KSEE3">
                  <p:embed/>
                </p:oleObj>
              </mc:Choice>
              <mc:Fallback>
                <p:oleObj name="" r:id="rId13" imgW="1270000" imgH="419100" progId="Equation.KSEE3">
                  <p:embed/>
                  <p:pic>
                    <p:nvPicPr>
                      <p:cNvPr id="0" name="图片 21"/>
                      <p:cNvPicPr/>
                      <p:nvPr/>
                    </p:nvPicPr>
                    <p:blipFill>
                      <a:blip r:embed="rId14"/>
                      <a:stretch>
                        <a:fillRect/>
                      </a:stretch>
                    </p:blipFill>
                    <p:spPr>
                      <a:xfrm>
                        <a:off x="7670800" y="4311015"/>
                        <a:ext cx="1567815" cy="517525"/>
                      </a:xfrm>
                      <a:prstGeom prst="rect">
                        <a:avLst/>
                      </a:prstGeom>
                      <a:noFill/>
                      <a:ln w="38100">
                        <a:noFill/>
                        <a:miter/>
                      </a:ln>
                    </p:spPr>
                  </p:pic>
                </p:oleObj>
              </mc:Fallback>
            </mc:AlternateContent>
          </a:graphicData>
        </a:graphic>
      </p:graphicFrame>
      <p:sp>
        <p:nvSpPr>
          <p:cNvPr id="28" name="文本框 27"/>
          <p:cNvSpPr txBox="1"/>
          <p:nvPr/>
        </p:nvSpPr>
        <p:spPr>
          <a:xfrm>
            <a:off x="852170" y="1919605"/>
            <a:ext cx="9019540" cy="3415030"/>
          </a:xfrm>
          <a:prstGeom prst="rect">
            <a:avLst/>
          </a:prstGeom>
          <a:noFill/>
        </p:spPr>
        <p:txBody>
          <a:bodyPr wrap="square" rtlCol="0" anchor="t">
            <a:spAutoFit/>
          </a:bodyPr>
          <a:p>
            <a:pPr indent="0">
              <a:lnSpc>
                <a:spcPct val="150000"/>
              </a:lnSpc>
              <a:buFont typeface="Wingdings" panose="05000000000000000000" pitchFamily="2" charset="2"/>
              <a:buNone/>
            </a:pPr>
            <a:r>
              <a:rPr lang="en-US" altLang="zh-CN" b="1">
                <a:sym typeface="+mn-ea"/>
              </a:rPr>
              <a:t>OUE</a:t>
            </a:r>
            <a:r>
              <a:rPr lang="zh-CN" altLang="en-US" b="1">
                <a:sym typeface="+mn-ea"/>
              </a:rPr>
              <a:t>方法</a:t>
            </a:r>
            <a:endParaRPr lang="en-US" altLang="zh-CN" b="1">
              <a:sym typeface="+mn-ea"/>
            </a:endParaRPr>
          </a:p>
          <a:p>
            <a:pPr marL="342900" indent="-342900">
              <a:lnSpc>
                <a:spcPct val="150000"/>
              </a:lnSpc>
              <a:buFont typeface="Wingdings" panose="05000000000000000000" pitchFamily="2" charset="2"/>
              <a:buChar char="Ø"/>
            </a:pPr>
            <a:r>
              <a:rPr lang="zh-CN" altLang="en-US">
                <a:sym typeface="+mn-ea"/>
              </a:rPr>
              <a:t>编码</a:t>
            </a:r>
            <a:endParaRPr lang="en-US" altLang="zh-CN">
              <a:sym typeface="+mn-ea"/>
            </a:endParaRPr>
          </a:p>
          <a:p>
            <a:pPr indent="0">
              <a:lnSpc>
                <a:spcPct val="150000"/>
              </a:lnSpc>
              <a:buFont typeface="Wingdings" panose="05000000000000000000" pitchFamily="2" charset="2"/>
              <a:buNone/>
            </a:pPr>
            <a:r>
              <a:rPr lang="zh-CN" altLang="en-US">
                <a:sym typeface="+mn-ea"/>
              </a:rPr>
              <a:t>将用户数据根据</a:t>
            </a:r>
            <a:r>
              <a:rPr lang="en-US" altLang="zh-CN">
                <a:sym typeface="+mn-ea"/>
              </a:rPr>
              <a:t>D</a:t>
            </a:r>
            <a:r>
              <a:rPr lang="zh-CN" altLang="en-US">
                <a:sym typeface="+mn-ea"/>
              </a:rPr>
              <a:t>的大小进行独热编码，i.e.,  </a:t>
            </a:r>
            <a:r>
              <a:rPr lang="en-US" altLang="zh-CN">
                <a:sym typeface="+mn-ea"/>
              </a:rPr>
              <a:t>          </a:t>
            </a:r>
            <a:r>
              <a:rPr lang="zh-CN" altLang="en-US">
                <a:sym typeface="+mn-ea"/>
              </a:rPr>
              <a:t>= [0, 0 . . . , 1, . . . , 0] of length |D|</a:t>
            </a:r>
            <a:endParaRPr lang="en-US" altLang="zh-CN">
              <a:sym typeface="+mn-ea"/>
            </a:endParaRPr>
          </a:p>
          <a:p>
            <a:pPr marL="342900" indent="-342900">
              <a:lnSpc>
                <a:spcPct val="150000"/>
              </a:lnSpc>
              <a:buFont typeface="Wingdings" panose="05000000000000000000" pitchFamily="2" charset="2"/>
              <a:buChar char="Ø"/>
            </a:pPr>
            <a:r>
              <a:rPr lang="zh-CN" altLang="en-US">
                <a:sym typeface="+mn-ea"/>
              </a:rPr>
              <a:t>扰动</a:t>
            </a:r>
            <a:endParaRPr lang="en-US" altLang="zh-CN">
              <a:sym typeface="+mn-ea"/>
            </a:endParaRPr>
          </a:p>
          <a:p>
            <a:pPr indent="0">
              <a:lnSpc>
                <a:spcPct val="150000"/>
              </a:lnSpc>
              <a:buFont typeface="Wingdings" panose="05000000000000000000" pitchFamily="2" charset="2"/>
              <a:buNone/>
            </a:pPr>
            <a:r>
              <a:rPr lang="en-US" altLang="zh-CN">
                <a:sym typeface="+mn-ea"/>
              </a:rPr>
              <a:t>keep:    p =           reverse:</a:t>
            </a:r>
            <a:endParaRPr lang="en-US" altLang="zh-CN">
              <a:sym typeface="+mn-ea"/>
            </a:endParaRPr>
          </a:p>
          <a:p>
            <a:pPr marL="342900" indent="-342900">
              <a:lnSpc>
                <a:spcPct val="150000"/>
              </a:lnSpc>
              <a:buFont typeface="Wingdings" panose="05000000000000000000" pitchFamily="2" charset="2"/>
              <a:buChar char="Ø"/>
            </a:pPr>
            <a:r>
              <a:rPr lang="zh-CN" altLang="en-US">
                <a:sym typeface="+mn-ea"/>
              </a:rPr>
              <a:t>聚合</a:t>
            </a:r>
            <a:endParaRPr lang="zh-CN" altLang="en-US">
              <a:sym typeface="+mn-ea"/>
            </a:endParaRPr>
          </a:p>
          <a:p>
            <a:pPr indent="0">
              <a:lnSpc>
                <a:spcPct val="150000"/>
              </a:lnSpc>
              <a:buFont typeface="Wingdings" panose="05000000000000000000" pitchFamily="2" charset="2"/>
              <a:buNone/>
            </a:pPr>
            <a:r>
              <a:rPr lang="zh-CN" altLang="en-US">
                <a:sym typeface="+mn-ea"/>
              </a:rPr>
              <a:t>计算</a:t>
            </a:r>
            <a:r>
              <a:rPr>
                <a:sym typeface="+mn-ea"/>
              </a:rPr>
              <a:t>每个位中出现1的次数</a:t>
            </a:r>
            <a:r>
              <a:rPr lang="en-US">
                <a:sym typeface="+mn-ea"/>
              </a:rPr>
              <a:t>count[v],</a:t>
            </a:r>
            <a:r>
              <a:rPr lang="zh-CN" altLang="en-US">
                <a:sym typeface="+mn-ea"/>
              </a:rPr>
              <a:t>并且其会被纠正为</a:t>
            </a:r>
            <a:r>
              <a:rPr lang="zh-CN" altLang="en-US">
                <a:solidFill>
                  <a:srgbClr val="FF0000"/>
                </a:solidFill>
                <a:sym typeface="+mn-ea"/>
              </a:rPr>
              <a:t>无偏估计</a:t>
            </a:r>
            <a:r>
              <a:rPr lang="zh-CN" altLang="en-US">
                <a:sym typeface="+mn-ea"/>
              </a:rPr>
              <a:t>：</a:t>
            </a:r>
            <a:endParaRPr lang="zh-CN" altLang="en-US">
              <a:sym typeface="+mn-ea"/>
            </a:endParaRPr>
          </a:p>
          <a:p>
            <a:pPr marL="342900" indent="-342900">
              <a:lnSpc>
                <a:spcPct val="150000"/>
              </a:lnSpc>
              <a:buFont typeface="Wingdings" panose="05000000000000000000" pitchFamily="2" charset="2"/>
              <a:buChar char="Ø"/>
            </a:pPr>
            <a:r>
              <a:rPr lang="zh-CN" altLang="en-US">
                <a:solidFill>
                  <a:srgbClr val="FF0000"/>
                </a:solidFill>
                <a:sym typeface="+mn-ea"/>
              </a:rPr>
              <a:t>估计误差</a:t>
            </a:r>
            <a:r>
              <a:rPr lang="zh-CN" altLang="en-US">
                <a:sym typeface="+mn-ea"/>
              </a:rPr>
              <a:t>：</a:t>
            </a:r>
            <a:endParaRPr lang="en-US" altLang="zh-CN"/>
          </a:p>
        </p:txBody>
      </p:sp>
      <p:sp>
        <p:nvSpPr>
          <p:cNvPr id="5" name="文本框 4"/>
          <p:cNvSpPr txBox="1"/>
          <p:nvPr/>
        </p:nvSpPr>
        <p:spPr>
          <a:xfrm>
            <a:off x="956310" y="5664835"/>
            <a:ext cx="9620250" cy="645160"/>
          </a:xfrm>
          <a:prstGeom prst="rect">
            <a:avLst/>
          </a:prstGeom>
          <a:noFill/>
        </p:spPr>
        <p:txBody>
          <a:bodyPr wrap="square" rtlCol="0">
            <a:spAutoFit/>
          </a:bodyPr>
          <a:p>
            <a:r>
              <a:rPr lang="en-US" altLang="zh-CN"/>
              <a:t>AHEAD</a:t>
            </a:r>
            <a:r>
              <a:rPr lang="zh-CN" altLang="en-US"/>
              <a:t>在数据扰动方面使用了</a:t>
            </a:r>
            <a:r>
              <a:rPr lang="en-US" altLang="zh-CN"/>
              <a:t>OUE</a:t>
            </a:r>
            <a:r>
              <a:rPr lang="zh-CN" altLang="en-US"/>
              <a:t>的方法，所以将</a:t>
            </a:r>
            <a:r>
              <a:rPr lang="en-US" altLang="zh-CN"/>
              <a:t>          </a:t>
            </a:r>
            <a:r>
              <a:rPr lang="zh-CN" altLang="en-US"/>
              <a:t>作为扰动后数据估计频率</a:t>
            </a:r>
            <a:r>
              <a:rPr lang="en-US" altLang="zh-CN"/>
              <a:t>   </a:t>
            </a:r>
            <a:r>
              <a:rPr lang="zh-CN" altLang="en-US"/>
              <a:t>与原始数据估计频率之间的方差</a:t>
            </a:r>
            <a:r>
              <a:rPr lang="en-US" altLang="zh-CN"/>
              <a:t>var</a:t>
            </a:r>
            <a:endParaRPr lang="en-US" altLang="zh-CN"/>
          </a:p>
        </p:txBody>
      </p:sp>
      <p:graphicFrame>
        <p:nvGraphicFramePr>
          <p:cNvPr id="4" name="对象 -2147482624"/>
          <p:cNvGraphicFramePr>
            <a:graphicFrameLocks noChangeAspect="1"/>
          </p:cNvGraphicFramePr>
          <p:nvPr/>
        </p:nvGraphicFramePr>
        <p:xfrm>
          <a:off x="6203315" y="5664835"/>
          <a:ext cx="675005" cy="368300"/>
        </p:xfrm>
        <a:graphic>
          <a:graphicData uri="http://schemas.openxmlformats.org/presentationml/2006/ole">
            <mc:AlternateContent xmlns:mc="http://schemas.openxmlformats.org/markup-compatibility/2006">
              <mc:Choice xmlns:v="urn:schemas-microsoft-com:vml" Requires="v">
                <p:oleObj spid="_x0000_s7" name="" r:id="rId15" imgW="419100" imgH="228600" progId="Equation.KSEE3">
                  <p:embed/>
                </p:oleObj>
              </mc:Choice>
              <mc:Fallback>
                <p:oleObj name="" r:id="rId15" imgW="419100" imgH="228600" progId="Equation.KSEE3">
                  <p:embed/>
                  <p:pic>
                    <p:nvPicPr>
                      <p:cNvPr id="0" name="图片 6"/>
                      <p:cNvPicPr/>
                      <p:nvPr/>
                    </p:nvPicPr>
                    <p:blipFill>
                      <a:blip r:embed="rId16"/>
                      <a:stretch>
                        <a:fillRect/>
                      </a:stretch>
                    </p:blipFill>
                    <p:spPr>
                      <a:xfrm>
                        <a:off x="6203315" y="5664835"/>
                        <a:ext cx="675005" cy="368300"/>
                      </a:xfrm>
                      <a:prstGeom prst="rect">
                        <a:avLst/>
                      </a:prstGeom>
                      <a:noFill/>
                      <a:ln w="38100">
                        <a:noFill/>
                        <a:miter/>
                      </a:ln>
                    </p:spPr>
                  </p:pic>
                </p:oleObj>
              </mc:Fallback>
            </mc:AlternateContent>
          </a:graphicData>
        </a:graphic>
      </p:graphicFrame>
      <p:graphicFrame>
        <p:nvGraphicFramePr>
          <p:cNvPr id="11" name="对象 -2147482623"/>
          <p:cNvGraphicFramePr>
            <a:graphicFrameLocks noChangeAspect="1"/>
          </p:cNvGraphicFramePr>
          <p:nvPr/>
        </p:nvGraphicFramePr>
        <p:xfrm>
          <a:off x="9356090" y="5685155"/>
          <a:ext cx="183515" cy="327025"/>
        </p:xfrm>
        <a:graphic>
          <a:graphicData uri="http://schemas.openxmlformats.org/presentationml/2006/ole">
            <mc:AlternateContent xmlns:mc="http://schemas.openxmlformats.org/markup-compatibility/2006">
              <mc:Choice xmlns:v="urn:schemas-microsoft-com:vml" Requires="v">
                <p:oleObj spid="_x0000_s24" name="" r:id="rId17" imgW="114300" imgH="203200" progId="Equation.KSEE3">
                  <p:embed/>
                </p:oleObj>
              </mc:Choice>
              <mc:Fallback>
                <p:oleObj name="" r:id="rId17" imgW="114300" imgH="203200" progId="Equation.KSEE3">
                  <p:embed/>
                  <p:pic>
                    <p:nvPicPr>
                      <p:cNvPr id="0" name="图片 10"/>
                      <p:cNvPicPr/>
                      <p:nvPr/>
                    </p:nvPicPr>
                    <p:blipFill>
                      <a:blip r:embed="rId18"/>
                      <a:stretch>
                        <a:fillRect/>
                      </a:stretch>
                    </p:blipFill>
                    <p:spPr>
                      <a:xfrm>
                        <a:off x="9356090" y="5685155"/>
                        <a:ext cx="183515" cy="3270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215" y="207738"/>
            <a:ext cx="5580413" cy="1120672"/>
          </a:xfrm>
        </p:spPr>
        <p:txBody>
          <a:bodyPr>
            <a:normAutofit/>
          </a:bodyPr>
          <a:lstStyle/>
          <a:p>
            <a:r>
              <a:rPr lang="en-US" altLang="zh-CN" sz="4000" b="1" dirty="0">
                <a:sym typeface="+mn-ea"/>
              </a:rPr>
              <a:t>1.3 LDP</a:t>
            </a:r>
            <a:r>
              <a:rPr lang="zh-CN" altLang="en-US" sz="4000" b="1" dirty="0">
                <a:sym typeface="+mn-ea"/>
              </a:rPr>
              <a:t>下的范围查询</a:t>
            </a:r>
            <a:endParaRPr lang="zh-CN" altLang="en-US" sz="4000" b="1" dirty="0">
              <a:sym typeface="+mn-ea"/>
            </a:endParaRPr>
          </a:p>
        </p:txBody>
      </p:sp>
      <p:grpSp>
        <p:nvGrpSpPr>
          <p:cNvPr id="12" name="组合 11"/>
          <p:cNvGrpSpPr/>
          <p:nvPr/>
        </p:nvGrpSpPr>
        <p:grpSpPr>
          <a:xfrm>
            <a:off x="9627161" y="86399"/>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8" name="文本框 7"/>
          <p:cNvSpPr txBox="1"/>
          <p:nvPr/>
        </p:nvSpPr>
        <p:spPr>
          <a:xfrm>
            <a:off x="789940" y="2813050"/>
            <a:ext cx="5829300" cy="368300"/>
          </a:xfrm>
          <a:prstGeom prst="rect">
            <a:avLst/>
          </a:prstGeom>
          <a:noFill/>
        </p:spPr>
        <p:txBody>
          <a:bodyPr wrap="square" rtlCol="0">
            <a:spAutoFit/>
          </a:bodyPr>
          <a:p>
            <a:r>
              <a:rPr lang="zh-CN" altLang="en-US" b="1"/>
              <a:t>什么是范围查询？</a:t>
            </a:r>
            <a:r>
              <a:rPr lang="en-US" altLang="zh-CN" b="1"/>
              <a:t>  </a:t>
            </a:r>
            <a:r>
              <a:rPr lang="zh-CN" altLang="en-US" b="1"/>
              <a:t>在假定数据是均匀分布的前提下</a:t>
            </a:r>
            <a:endParaRPr lang="zh-CN" altLang="en-US" b="1"/>
          </a:p>
        </p:txBody>
      </p:sp>
      <p:sp>
        <p:nvSpPr>
          <p:cNvPr id="9" name="文本框 8"/>
          <p:cNvSpPr txBox="1"/>
          <p:nvPr/>
        </p:nvSpPr>
        <p:spPr>
          <a:xfrm>
            <a:off x="1099185" y="3142615"/>
            <a:ext cx="9285605" cy="337185"/>
          </a:xfrm>
          <a:prstGeom prst="rect">
            <a:avLst/>
          </a:prstGeom>
          <a:noFill/>
        </p:spPr>
        <p:txBody>
          <a:bodyPr wrap="square" rtlCol="0">
            <a:spAutoFit/>
          </a:bodyPr>
          <a:p>
            <a:r>
              <a:rPr lang="en-US" altLang="zh-CN" sz="1600"/>
              <a:t>1-</a:t>
            </a:r>
            <a:r>
              <a:rPr lang="zh-CN" altLang="en-US" sz="1600"/>
              <a:t>维</a:t>
            </a:r>
            <a:r>
              <a:rPr lang="en-US" altLang="zh-CN" sz="1600"/>
              <a:t> </a:t>
            </a:r>
            <a:r>
              <a:rPr lang="zh-CN" altLang="en-US" sz="1600"/>
              <a:t>范围查询</a:t>
            </a:r>
            <a:r>
              <a:rPr lang="en-US" altLang="zh-CN" sz="1600"/>
              <a:t> </a:t>
            </a:r>
            <a:r>
              <a:rPr lang="zh-CN" altLang="en-US" sz="1600"/>
              <a:t>：</a:t>
            </a:r>
            <a:r>
              <a:rPr lang="en-US" altLang="zh-CN" sz="1600"/>
              <a:t>  </a:t>
            </a:r>
            <a:r>
              <a:rPr lang="zh-CN" altLang="en-US" sz="1600"/>
              <a:t>年龄在</a:t>
            </a:r>
            <a:r>
              <a:rPr lang="en-US" altLang="zh-CN" sz="1600"/>
              <a:t>40</a:t>
            </a:r>
            <a:r>
              <a:rPr lang="zh-CN" altLang="en-US" sz="1600"/>
              <a:t>到</a:t>
            </a:r>
            <a:r>
              <a:rPr lang="en-US" altLang="zh-CN" sz="1600"/>
              <a:t>65</a:t>
            </a:r>
            <a:r>
              <a:rPr lang="zh-CN" altLang="en-US" sz="1600"/>
              <a:t>岁之间的人数</a:t>
            </a:r>
            <a:endParaRPr lang="zh-CN" altLang="en-US" sz="1600"/>
          </a:p>
        </p:txBody>
      </p:sp>
      <p:graphicFrame>
        <p:nvGraphicFramePr>
          <p:cNvPr id="57" name="表格 56"/>
          <p:cNvGraphicFramePr/>
          <p:nvPr>
            <p:custDataLst>
              <p:tags r:id="rId3"/>
            </p:custDataLst>
          </p:nvPr>
        </p:nvGraphicFramePr>
        <p:xfrm>
          <a:off x="611505" y="1146810"/>
          <a:ext cx="4272915" cy="1645920"/>
        </p:xfrm>
        <a:graphic>
          <a:graphicData uri="http://schemas.openxmlformats.org/drawingml/2006/table">
            <a:tbl>
              <a:tblPr firstRow="1" bandRow="1">
                <a:tableStyleId>{5940675A-B579-460E-94D1-54222C63F5DA}</a:tableStyleId>
              </a:tblPr>
              <a:tblGrid>
                <a:gridCol w="597535"/>
                <a:gridCol w="704850"/>
                <a:gridCol w="920115"/>
                <a:gridCol w="753110"/>
                <a:gridCol w="1297305"/>
              </a:tblGrid>
              <a:tr h="274320">
                <a:tc>
                  <a:txBody>
                    <a:bodyPr/>
                    <a:p>
                      <a:pPr indent="0">
                        <a:buNone/>
                      </a:pP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Salary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宋体" panose="02010600030101010101" pitchFamily="2" charset="-122"/>
                          <a:ea typeface="宋体" panose="02010600030101010101" pitchFamily="2" charset="-122"/>
                          <a:cs typeface="宋体" panose="02010600030101010101" pitchFamily="2" charset="-122"/>
                        </a:rPr>
                        <a:t>State</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Loan amount</a:t>
                      </a:r>
                      <a:endParaRPr lang="en-US" alt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30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50k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60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80k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49192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50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90k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WA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2194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70k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1982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8" name="图片 57"/>
          <p:cNvPicPr/>
          <p:nvPr/>
        </p:nvPicPr>
        <p:blipFill>
          <a:blip r:embed="rId4"/>
          <a:stretch>
            <a:fillRect/>
          </a:stretch>
        </p:blipFill>
        <p:spPr>
          <a:xfrm>
            <a:off x="1319530" y="1395730"/>
            <a:ext cx="202565" cy="309245"/>
          </a:xfrm>
          <a:prstGeom prst="rect">
            <a:avLst/>
          </a:prstGeom>
          <a:noFill/>
          <a:ln w="9525">
            <a:noFill/>
          </a:ln>
        </p:spPr>
      </p:pic>
      <p:pic>
        <p:nvPicPr>
          <p:cNvPr id="59" name="图片 58"/>
          <p:cNvPicPr/>
          <p:nvPr/>
        </p:nvPicPr>
        <p:blipFill>
          <a:blip r:embed="rId5"/>
          <a:stretch>
            <a:fillRect/>
          </a:stretch>
        </p:blipFill>
        <p:spPr>
          <a:xfrm>
            <a:off x="2034540" y="1396365"/>
            <a:ext cx="232410" cy="316865"/>
          </a:xfrm>
          <a:prstGeom prst="rect">
            <a:avLst/>
          </a:prstGeom>
          <a:noFill/>
          <a:ln w="9525">
            <a:noFill/>
          </a:ln>
        </p:spPr>
      </p:pic>
      <p:pic>
        <p:nvPicPr>
          <p:cNvPr id="60" name="图片 59"/>
          <p:cNvPicPr/>
          <p:nvPr/>
        </p:nvPicPr>
        <p:blipFill>
          <a:blip r:embed="rId6"/>
          <a:stretch>
            <a:fillRect/>
          </a:stretch>
        </p:blipFill>
        <p:spPr>
          <a:xfrm>
            <a:off x="2905760" y="1396365"/>
            <a:ext cx="220980" cy="316865"/>
          </a:xfrm>
          <a:prstGeom prst="rect">
            <a:avLst/>
          </a:prstGeom>
          <a:noFill/>
          <a:ln w="9525">
            <a:noFill/>
          </a:ln>
        </p:spPr>
      </p:pic>
      <p:pic>
        <p:nvPicPr>
          <p:cNvPr id="61" name="图片 60"/>
          <p:cNvPicPr/>
          <p:nvPr/>
        </p:nvPicPr>
        <p:blipFill>
          <a:blip r:embed="rId7"/>
          <a:stretch>
            <a:fillRect/>
          </a:stretch>
        </p:blipFill>
        <p:spPr>
          <a:xfrm>
            <a:off x="3646170" y="1358265"/>
            <a:ext cx="306070" cy="384810"/>
          </a:xfrm>
          <a:prstGeom prst="rect">
            <a:avLst/>
          </a:prstGeom>
          <a:noFill/>
          <a:ln w="9525">
            <a:noFill/>
          </a:ln>
        </p:spPr>
      </p:pic>
      <p:graphicFrame>
        <p:nvGraphicFramePr>
          <p:cNvPr id="78" name="表格 77"/>
          <p:cNvGraphicFramePr/>
          <p:nvPr>
            <p:custDataLst>
              <p:tags r:id="rId8"/>
            </p:custDataLst>
          </p:nvPr>
        </p:nvGraphicFramePr>
        <p:xfrm>
          <a:off x="6685915" y="1146175"/>
          <a:ext cx="4798060" cy="1666875"/>
        </p:xfrm>
        <a:graphic>
          <a:graphicData uri="http://schemas.openxmlformats.org/drawingml/2006/table">
            <a:tbl>
              <a:tblPr firstRow="1" bandRow="1">
                <a:tableStyleId>{5940675A-B579-460E-94D1-54222C63F5DA}</a:tableStyleId>
              </a:tblPr>
              <a:tblGrid>
                <a:gridCol w="641985"/>
                <a:gridCol w="568325"/>
                <a:gridCol w="953135"/>
                <a:gridCol w="910590"/>
                <a:gridCol w="1724025"/>
              </a:tblGrid>
              <a:tr h="295275">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Age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Salary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State</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Loan amount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32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64k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-100</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-61</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71k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50000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56</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81k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WA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1900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algn="l">
                        <a:buClrTx/>
                        <a:buSzTx/>
                        <a:buFontTx/>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90k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latin typeface="宋体" panose="02010600030101010101" pitchFamily="2" charset="-122"/>
                          <a:ea typeface="宋体" panose="02010600030101010101" pitchFamily="2" charset="-122"/>
                          <a:cs typeface="宋体" panose="02010600030101010101" pitchFamily="2" charset="-122"/>
                        </a:rPr>
                        <a:t>NY</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-2000</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79" name="图片 78"/>
          <p:cNvPicPr/>
          <p:nvPr/>
        </p:nvPicPr>
        <p:blipFill>
          <a:blip r:embed="rId4"/>
          <a:stretch>
            <a:fillRect/>
          </a:stretch>
        </p:blipFill>
        <p:spPr>
          <a:xfrm>
            <a:off x="7437120" y="1454150"/>
            <a:ext cx="238125" cy="288925"/>
          </a:xfrm>
          <a:prstGeom prst="rect">
            <a:avLst/>
          </a:prstGeom>
          <a:noFill/>
          <a:ln w="9525">
            <a:noFill/>
          </a:ln>
        </p:spPr>
      </p:pic>
      <p:pic>
        <p:nvPicPr>
          <p:cNvPr id="80" name="图片 79"/>
          <p:cNvPicPr/>
          <p:nvPr/>
        </p:nvPicPr>
        <p:blipFill>
          <a:blip r:embed="rId5"/>
          <a:stretch>
            <a:fillRect/>
          </a:stretch>
        </p:blipFill>
        <p:spPr>
          <a:xfrm>
            <a:off x="8214360" y="1463040"/>
            <a:ext cx="231140" cy="280035"/>
          </a:xfrm>
          <a:prstGeom prst="rect">
            <a:avLst/>
          </a:prstGeom>
          <a:noFill/>
          <a:ln w="9525">
            <a:noFill/>
          </a:ln>
        </p:spPr>
      </p:pic>
      <p:pic>
        <p:nvPicPr>
          <p:cNvPr id="81" name="图片 80"/>
          <p:cNvPicPr/>
          <p:nvPr/>
        </p:nvPicPr>
        <p:blipFill>
          <a:blip r:embed="rId6"/>
          <a:stretch>
            <a:fillRect/>
          </a:stretch>
        </p:blipFill>
        <p:spPr>
          <a:xfrm>
            <a:off x="9001125" y="1454150"/>
            <a:ext cx="248920" cy="332740"/>
          </a:xfrm>
          <a:prstGeom prst="rect">
            <a:avLst/>
          </a:prstGeom>
          <a:noFill/>
          <a:ln w="9525">
            <a:noFill/>
          </a:ln>
        </p:spPr>
      </p:pic>
      <p:pic>
        <p:nvPicPr>
          <p:cNvPr id="82" name="图片 81"/>
          <p:cNvPicPr/>
          <p:nvPr/>
        </p:nvPicPr>
        <p:blipFill>
          <a:blip r:embed="rId7"/>
          <a:stretch>
            <a:fillRect/>
          </a:stretch>
        </p:blipFill>
        <p:spPr>
          <a:xfrm>
            <a:off x="10016490" y="1452880"/>
            <a:ext cx="266700" cy="290195"/>
          </a:xfrm>
          <a:prstGeom prst="rect">
            <a:avLst/>
          </a:prstGeom>
          <a:noFill/>
          <a:ln w="9525">
            <a:noFill/>
          </a:ln>
        </p:spPr>
      </p:pic>
      <p:sp>
        <p:nvSpPr>
          <p:cNvPr id="99" name="右箭头 98"/>
          <p:cNvSpPr/>
          <p:nvPr/>
        </p:nvSpPr>
        <p:spPr>
          <a:xfrm>
            <a:off x="4884420" y="2032635"/>
            <a:ext cx="1755775" cy="105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文本框 99"/>
          <p:cNvSpPr txBox="1"/>
          <p:nvPr/>
        </p:nvSpPr>
        <p:spPr>
          <a:xfrm>
            <a:off x="5099685" y="1574165"/>
            <a:ext cx="1322070" cy="368300"/>
          </a:xfrm>
          <a:prstGeom prst="rect">
            <a:avLst/>
          </a:prstGeom>
          <a:noFill/>
        </p:spPr>
        <p:txBody>
          <a:bodyPr wrap="square" rtlCol="0">
            <a:spAutoFit/>
          </a:bodyPr>
          <a:p>
            <a:pPr algn="ctr"/>
            <a:r>
              <a:rPr lang="zh-CN" altLang="en-US">
                <a:sym typeface="+mn-ea"/>
              </a:rPr>
              <a:t>扰动机制</a:t>
            </a:r>
            <a:r>
              <a:rPr lang="en-US" altLang="zh-CN">
                <a:sym typeface="+mn-ea"/>
              </a:rPr>
              <a:t>Ψ</a:t>
            </a:r>
            <a:endParaRPr lang="en-US" altLang="zh-CN">
              <a:sym typeface="+mn-ea"/>
            </a:endParaRPr>
          </a:p>
        </p:txBody>
      </p:sp>
      <p:sp>
        <p:nvSpPr>
          <p:cNvPr id="101" name="文本框 100"/>
          <p:cNvSpPr txBox="1"/>
          <p:nvPr/>
        </p:nvSpPr>
        <p:spPr>
          <a:xfrm>
            <a:off x="1082040" y="6182360"/>
            <a:ext cx="11841480" cy="337185"/>
          </a:xfrm>
          <a:prstGeom prst="rect">
            <a:avLst/>
          </a:prstGeom>
          <a:noFill/>
        </p:spPr>
        <p:txBody>
          <a:bodyPr wrap="square" rtlCol="0">
            <a:spAutoFit/>
          </a:bodyPr>
          <a:p>
            <a:r>
              <a:rPr lang="en-US" altLang="zh-CN" sz="1600"/>
              <a:t>3-</a:t>
            </a:r>
            <a:r>
              <a:rPr lang="zh-CN" altLang="en-US" sz="1600"/>
              <a:t>维</a:t>
            </a:r>
            <a:r>
              <a:rPr lang="zh-CN" altLang="en-US" sz="1600"/>
              <a:t>范围查询</a:t>
            </a:r>
            <a:r>
              <a:rPr lang="en-US" altLang="zh-CN" sz="1600"/>
              <a:t> </a:t>
            </a:r>
            <a:r>
              <a:rPr lang="zh-CN" altLang="en-US" sz="1600"/>
              <a:t>：</a:t>
            </a:r>
            <a:r>
              <a:rPr lang="en-US" altLang="zh-CN" sz="1600"/>
              <a:t> </a:t>
            </a:r>
            <a:r>
              <a:rPr lang="zh-CN" altLang="en-US" sz="1600"/>
              <a:t>满足年龄在</a:t>
            </a:r>
            <a:r>
              <a:rPr lang="en-US" altLang="zh-CN" sz="1600"/>
              <a:t>20</a:t>
            </a:r>
            <a:r>
              <a:rPr lang="zh-CN" altLang="en-US" sz="1600"/>
              <a:t>到</a:t>
            </a:r>
            <a:r>
              <a:rPr lang="en-US" altLang="zh-CN" sz="1600"/>
              <a:t>40</a:t>
            </a:r>
            <a:r>
              <a:rPr lang="zh-CN" altLang="en-US" sz="1600"/>
              <a:t>岁</a:t>
            </a:r>
            <a:r>
              <a:rPr lang="en-US" altLang="zh-CN" sz="1600"/>
              <a:t> ,  </a:t>
            </a:r>
            <a:r>
              <a:rPr lang="zh-CN" altLang="en-US" sz="1600"/>
              <a:t>薪资在</a:t>
            </a:r>
            <a:r>
              <a:rPr lang="en-US" altLang="zh-CN" sz="1600"/>
              <a:t>5000</a:t>
            </a:r>
            <a:r>
              <a:rPr lang="zh-CN" altLang="en-US" sz="1600"/>
              <a:t>元以下且背负贷款在</a:t>
            </a:r>
            <a:r>
              <a:rPr lang="en-US" altLang="zh-CN" sz="1600"/>
              <a:t>20000</a:t>
            </a:r>
            <a:r>
              <a:rPr lang="zh-CN" altLang="en-US" sz="1600"/>
              <a:t>元以下查询条件的人</a:t>
            </a:r>
            <a:endParaRPr lang="zh-CN" altLang="en-US" sz="1600"/>
          </a:p>
        </p:txBody>
      </p:sp>
      <p:cxnSp>
        <p:nvCxnSpPr>
          <p:cNvPr id="19" name="直接箭头连接符 18"/>
          <p:cNvCxnSpPr/>
          <p:nvPr/>
        </p:nvCxnSpPr>
        <p:spPr>
          <a:xfrm>
            <a:off x="1237615" y="4333240"/>
            <a:ext cx="78740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连接符 19"/>
          <p:cNvCxnSpPr/>
          <p:nvPr/>
        </p:nvCxnSpPr>
        <p:spPr>
          <a:xfrm>
            <a:off x="2642870" y="4130040"/>
            <a:ext cx="0" cy="20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93870" y="4130040"/>
            <a:ext cx="0" cy="20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29935" y="4130040"/>
            <a:ext cx="0" cy="20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437120" y="4130040"/>
            <a:ext cx="0" cy="2032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704975" y="3906520"/>
            <a:ext cx="665480" cy="368300"/>
          </a:xfrm>
          <a:prstGeom prst="rect">
            <a:avLst/>
          </a:prstGeom>
          <a:noFill/>
        </p:spPr>
        <p:txBody>
          <a:bodyPr wrap="none" rtlCol="0">
            <a:spAutoFit/>
          </a:bodyPr>
          <a:p>
            <a:r>
              <a:rPr lang="en-US" altLang="zh-CN"/>
              <a:t>20</a:t>
            </a:r>
            <a:r>
              <a:rPr lang="zh-CN" altLang="en-US"/>
              <a:t>人</a:t>
            </a:r>
            <a:endParaRPr lang="zh-CN" altLang="en-US"/>
          </a:p>
        </p:txBody>
      </p:sp>
      <p:sp>
        <p:nvSpPr>
          <p:cNvPr id="28" name="文本框 27"/>
          <p:cNvSpPr txBox="1"/>
          <p:nvPr/>
        </p:nvSpPr>
        <p:spPr>
          <a:xfrm>
            <a:off x="3347720" y="3906520"/>
            <a:ext cx="665480" cy="368300"/>
          </a:xfrm>
          <a:prstGeom prst="rect">
            <a:avLst/>
          </a:prstGeom>
          <a:noFill/>
        </p:spPr>
        <p:txBody>
          <a:bodyPr wrap="none" rtlCol="0">
            <a:spAutoFit/>
          </a:bodyPr>
          <a:p>
            <a:r>
              <a:rPr lang="en-US" altLang="zh-CN"/>
              <a:t>20</a:t>
            </a:r>
            <a:r>
              <a:rPr lang="zh-CN" altLang="en-US"/>
              <a:t>人</a:t>
            </a:r>
            <a:endParaRPr lang="zh-CN" altLang="en-US"/>
          </a:p>
        </p:txBody>
      </p:sp>
      <p:sp>
        <p:nvSpPr>
          <p:cNvPr id="29" name="文本框 28"/>
          <p:cNvSpPr txBox="1"/>
          <p:nvPr/>
        </p:nvSpPr>
        <p:spPr>
          <a:xfrm>
            <a:off x="4702175" y="3906520"/>
            <a:ext cx="665480" cy="368300"/>
          </a:xfrm>
          <a:prstGeom prst="rect">
            <a:avLst/>
          </a:prstGeom>
          <a:noFill/>
        </p:spPr>
        <p:txBody>
          <a:bodyPr wrap="none" rtlCol="0">
            <a:spAutoFit/>
          </a:bodyPr>
          <a:p>
            <a:r>
              <a:rPr lang="en-US" altLang="zh-CN"/>
              <a:t>20</a:t>
            </a:r>
            <a:r>
              <a:rPr lang="zh-CN" altLang="en-US"/>
              <a:t>人</a:t>
            </a:r>
            <a:endParaRPr lang="zh-CN" altLang="en-US"/>
          </a:p>
        </p:txBody>
      </p:sp>
      <p:sp>
        <p:nvSpPr>
          <p:cNvPr id="30" name="文本框 29"/>
          <p:cNvSpPr txBox="1"/>
          <p:nvPr/>
        </p:nvSpPr>
        <p:spPr>
          <a:xfrm>
            <a:off x="6237605" y="3906520"/>
            <a:ext cx="665480" cy="368300"/>
          </a:xfrm>
          <a:prstGeom prst="rect">
            <a:avLst/>
          </a:prstGeom>
          <a:noFill/>
        </p:spPr>
        <p:txBody>
          <a:bodyPr wrap="none" rtlCol="0">
            <a:spAutoFit/>
          </a:bodyPr>
          <a:p>
            <a:r>
              <a:rPr lang="en-US" altLang="zh-CN"/>
              <a:t>20</a:t>
            </a:r>
            <a:r>
              <a:rPr lang="zh-CN" altLang="en-US"/>
              <a:t>人</a:t>
            </a:r>
            <a:endParaRPr lang="zh-CN" altLang="en-US"/>
          </a:p>
        </p:txBody>
      </p:sp>
      <p:sp>
        <p:nvSpPr>
          <p:cNvPr id="31" name="文本框 30"/>
          <p:cNvSpPr txBox="1"/>
          <p:nvPr/>
        </p:nvSpPr>
        <p:spPr>
          <a:xfrm>
            <a:off x="7825740" y="3906520"/>
            <a:ext cx="665480" cy="368300"/>
          </a:xfrm>
          <a:prstGeom prst="rect">
            <a:avLst/>
          </a:prstGeom>
          <a:noFill/>
        </p:spPr>
        <p:txBody>
          <a:bodyPr wrap="none" rtlCol="0">
            <a:spAutoFit/>
          </a:bodyPr>
          <a:p>
            <a:r>
              <a:rPr lang="en-US" altLang="zh-CN"/>
              <a:t>20</a:t>
            </a:r>
            <a:r>
              <a:rPr lang="zh-CN" altLang="en-US"/>
              <a:t>人</a:t>
            </a:r>
            <a:endParaRPr lang="zh-CN" altLang="en-US"/>
          </a:p>
        </p:txBody>
      </p:sp>
      <p:sp>
        <p:nvSpPr>
          <p:cNvPr id="32" name="文本框 31"/>
          <p:cNvSpPr txBox="1"/>
          <p:nvPr/>
        </p:nvSpPr>
        <p:spPr>
          <a:xfrm>
            <a:off x="1053465" y="4432300"/>
            <a:ext cx="266065" cy="337185"/>
          </a:xfrm>
          <a:prstGeom prst="rect">
            <a:avLst/>
          </a:prstGeom>
          <a:noFill/>
        </p:spPr>
        <p:txBody>
          <a:bodyPr wrap="square" rtlCol="0">
            <a:spAutoFit/>
          </a:bodyPr>
          <a:p>
            <a:r>
              <a:rPr lang="en-US" altLang="zh-CN" sz="1600"/>
              <a:t>0</a:t>
            </a:r>
            <a:endParaRPr lang="en-US" altLang="zh-CN" sz="1600"/>
          </a:p>
        </p:txBody>
      </p:sp>
      <p:sp>
        <p:nvSpPr>
          <p:cNvPr id="33" name="文本框 32"/>
          <p:cNvSpPr txBox="1"/>
          <p:nvPr/>
        </p:nvSpPr>
        <p:spPr>
          <a:xfrm>
            <a:off x="8801735" y="4447540"/>
            <a:ext cx="648335" cy="337185"/>
          </a:xfrm>
          <a:prstGeom prst="rect">
            <a:avLst/>
          </a:prstGeom>
          <a:noFill/>
        </p:spPr>
        <p:txBody>
          <a:bodyPr wrap="square" rtlCol="0">
            <a:spAutoFit/>
          </a:bodyPr>
          <a:p>
            <a:r>
              <a:rPr lang="en-US" altLang="zh-CN" sz="1600"/>
              <a:t>100</a:t>
            </a:r>
            <a:endParaRPr lang="en-US" altLang="zh-CN" sz="1600"/>
          </a:p>
        </p:txBody>
      </p:sp>
      <p:sp>
        <p:nvSpPr>
          <p:cNvPr id="34" name="文本框 33"/>
          <p:cNvSpPr txBox="1"/>
          <p:nvPr/>
        </p:nvSpPr>
        <p:spPr>
          <a:xfrm>
            <a:off x="9196705" y="4149090"/>
            <a:ext cx="1262380" cy="368300"/>
          </a:xfrm>
          <a:prstGeom prst="rect">
            <a:avLst/>
          </a:prstGeom>
          <a:noFill/>
        </p:spPr>
        <p:txBody>
          <a:bodyPr wrap="none" rtlCol="0">
            <a:spAutoFit/>
          </a:bodyPr>
          <a:p>
            <a:r>
              <a:rPr lang="zh-CN" altLang="en-US"/>
              <a:t>年龄，域</a:t>
            </a:r>
            <a:r>
              <a:rPr lang="en-US" altLang="zh-CN"/>
              <a:t>D</a:t>
            </a:r>
            <a:endParaRPr lang="en-US" altLang="zh-CN"/>
          </a:p>
        </p:txBody>
      </p:sp>
      <p:sp>
        <p:nvSpPr>
          <p:cNvPr id="35" name="左大括号 34"/>
          <p:cNvSpPr/>
          <p:nvPr/>
        </p:nvSpPr>
        <p:spPr>
          <a:xfrm rot="16200000">
            <a:off x="5052060" y="3644265"/>
            <a:ext cx="427355" cy="1943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7" name="文本框 36"/>
          <p:cNvSpPr txBox="1"/>
          <p:nvPr/>
        </p:nvSpPr>
        <p:spPr>
          <a:xfrm>
            <a:off x="1433830" y="5095875"/>
            <a:ext cx="5186045" cy="368300"/>
          </a:xfrm>
          <a:prstGeom prst="rect">
            <a:avLst/>
          </a:prstGeom>
          <a:noFill/>
        </p:spPr>
        <p:txBody>
          <a:bodyPr wrap="square" rtlCol="0">
            <a:spAutoFit/>
          </a:bodyPr>
          <a:p>
            <a:r>
              <a:rPr lang="zh-CN" altLang="en-US"/>
              <a:t>查询回复：</a:t>
            </a:r>
            <a:r>
              <a:rPr lang="en-US" altLang="zh-CN"/>
              <a:t>20+20 *       =25</a:t>
            </a:r>
            <a:r>
              <a:rPr lang="zh-CN" altLang="en-US"/>
              <a:t>人</a:t>
            </a:r>
            <a:endParaRPr lang="zh-CN" altLang="en-US"/>
          </a:p>
        </p:txBody>
      </p:sp>
      <p:graphicFrame>
        <p:nvGraphicFramePr>
          <p:cNvPr id="3" name="对象 -2147482623"/>
          <p:cNvGraphicFramePr>
            <a:graphicFrameLocks noChangeAspect="1"/>
          </p:cNvGraphicFramePr>
          <p:nvPr/>
        </p:nvGraphicFramePr>
        <p:xfrm>
          <a:off x="3478530" y="4932680"/>
          <a:ext cx="403225" cy="694690"/>
        </p:xfrm>
        <a:graphic>
          <a:graphicData uri="http://schemas.openxmlformats.org/presentationml/2006/ole">
            <mc:AlternateContent xmlns:mc="http://schemas.openxmlformats.org/markup-compatibility/2006">
              <mc:Choice xmlns:v="urn:schemas-microsoft-com:vml" Requires="v">
                <p:oleObj spid="_x0000_s38" name="" r:id="rId9" imgW="228600" imgH="393700" progId="Equation.KSEE3">
                  <p:embed/>
                </p:oleObj>
              </mc:Choice>
              <mc:Fallback>
                <p:oleObj name="" r:id="rId9" imgW="228600" imgH="393700" progId="Equation.KSEE3">
                  <p:embed/>
                  <p:pic>
                    <p:nvPicPr>
                      <p:cNvPr id="0" name="图片 37"/>
                      <p:cNvPicPr/>
                      <p:nvPr/>
                    </p:nvPicPr>
                    <p:blipFill>
                      <a:blip r:embed="rId10"/>
                      <a:stretch>
                        <a:fillRect/>
                      </a:stretch>
                    </p:blipFill>
                    <p:spPr>
                      <a:xfrm>
                        <a:off x="3478530" y="4932680"/>
                        <a:ext cx="403225" cy="694690"/>
                      </a:xfrm>
                      <a:prstGeom prst="rect">
                        <a:avLst/>
                      </a:prstGeom>
                      <a:noFill/>
                      <a:ln w="38100">
                        <a:noFill/>
                        <a:miter/>
                      </a:ln>
                    </p:spPr>
                  </p:pic>
                </p:oleObj>
              </mc:Fallback>
            </mc:AlternateContent>
          </a:graphicData>
        </a:graphic>
      </p:graphicFrame>
      <p:sp>
        <p:nvSpPr>
          <p:cNvPr id="4" name="文本框 3"/>
          <p:cNvSpPr txBox="1"/>
          <p:nvPr/>
        </p:nvSpPr>
        <p:spPr>
          <a:xfrm>
            <a:off x="2437765" y="4432300"/>
            <a:ext cx="408940" cy="337185"/>
          </a:xfrm>
          <a:prstGeom prst="rect">
            <a:avLst/>
          </a:prstGeom>
          <a:noFill/>
        </p:spPr>
        <p:txBody>
          <a:bodyPr wrap="none" rtlCol="0">
            <a:spAutoFit/>
          </a:bodyPr>
          <a:p>
            <a:r>
              <a:rPr lang="en-US" altLang="zh-CN" sz="1600"/>
              <a:t>20</a:t>
            </a:r>
            <a:endParaRPr lang="en-US" altLang="zh-CN" sz="1600"/>
          </a:p>
        </p:txBody>
      </p:sp>
      <p:sp>
        <p:nvSpPr>
          <p:cNvPr id="5" name="文本框 4"/>
          <p:cNvSpPr txBox="1"/>
          <p:nvPr/>
        </p:nvSpPr>
        <p:spPr>
          <a:xfrm>
            <a:off x="3884930" y="4517390"/>
            <a:ext cx="408940" cy="337185"/>
          </a:xfrm>
          <a:prstGeom prst="rect">
            <a:avLst/>
          </a:prstGeom>
          <a:noFill/>
        </p:spPr>
        <p:txBody>
          <a:bodyPr wrap="none" rtlCol="0">
            <a:spAutoFit/>
          </a:bodyPr>
          <a:p>
            <a:r>
              <a:rPr lang="en-US" altLang="zh-CN" sz="1600"/>
              <a:t>40</a:t>
            </a:r>
            <a:endParaRPr lang="en-US" altLang="zh-CN" sz="1600"/>
          </a:p>
        </p:txBody>
      </p:sp>
      <p:sp>
        <p:nvSpPr>
          <p:cNvPr id="7" name="文本框 6"/>
          <p:cNvSpPr txBox="1"/>
          <p:nvPr/>
        </p:nvSpPr>
        <p:spPr>
          <a:xfrm>
            <a:off x="5643245" y="4333240"/>
            <a:ext cx="548640" cy="337185"/>
          </a:xfrm>
          <a:prstGeom prst="rect">
            <a:avLst/>
          </a:prstGeom>
          <a:noFill/>
        </p:spPr>
        <p:txBody>
          <a:bodyPr wrap="square" rtlCol="0">
            <a:spAutoFit/>
          </a:bodyPr>
          <a:p>
            <a:r>
              <a:rPr lang="en-US" altLang="zh-CN" sz="1600"/>
              <a:t>60</a:t>
            </a:r>
            <a:endParaRPr lang="en-US" altLang="zh-CN" sz="1600"/>
          </a:p>
        </p:txBody>
      </p:sp>
      <p:sp>
        <p:nvSpPr>
          <p:cNvPr id="10" name="文本框 9"/>
          <p:cNvSpPr txBox="1"/>
          <p:nvPr/>
        </p:nvSpPr>
        <p:spPr>
          <a:xfrm>
            <a:off x="6064885" y="4670425"/>
            <a:ext cx="436880" cy="368300"/>
          </a:xfrm>
          <a:prstGeom prst="rect">
            <a:avLst/>
          </a:prstGeom>
          <a:noFill/>
        </p:spPr>
        <p:txBody>
          <a:bodyPr wrap="none" rtlCol="0">
            <a:spAutoFit/>
          </a:bodyPr>
          <a:p>
            <a:r>
              <a:rPr lang="en-US" altLang="zh-CN"/>
              <a:t>65</a:t>
            </a:r>
            <a:endParaRPr lang="en-US" altLang="zh-CN"/>
          </a:p>
        </p:txBody>
      </p:sp>
      <p:sp>
        <p:nvSpPr>
          <p:cNvPr id="11" name="文本框 10"/>
          <p:cNvSpPr txBox="1"/>
          <p:nvPr/>
        </p:nvSpPr>
        <p:spPr>
          <a:xfrm>
            <a:off x="7266305" y="4432300"/>
            <a:ext cx="408940" cy="337185"/>
          </a:xfrm>
          <a:prstGeom prst="rect">
            <a:avLst/>
          </a:prstGeom>
          <a:noFill/>
        </p:spPr>
        <p:txBody>
          <a:bodyPr wrap="none" rtlCol="0">
            <a:spAutoFit/>
          </a:bodyPr>
          <a:p>
            <a:r>
              <a:rPr lang="en-US" altLang="zh-CN" sz="1600"/>
              <a:t>80</a:t>
            </a:r>
            <a:endParaRPr lang="en-US" altLang="zh-CN" sz="1600"/>
          </a:p>
        </p:txBody>
      </p:sp>
      <p:pic>
        <p:nvPicPr>
          <p:cNvPr id="13" name="图片 12"/>
          <p:cNvPicPr/>
          <p:nvPr/>
        </p:nvPicPr>
        <p:blipFill>
          <a:blip r:embed="rId11"/>
          <a:stretch>
            <a:fillRect/>
          </a:stretch>
        </p:blipFill>
        <p:spPr>
          <a:xfrm>
            <a:off x="789940" y="1574165"/>
            <a:ext cx="268605" cy="448945"/>
          </a:xfrm>
          <a:prstGeom prst="rect">
            <a:avLst/>
          </a:prstGeom>
          <a:noFill/>
          <a:ln w="9525">
            <a:noFill/>
          </a:ln>
        </p:spPr>
      </p:pic>
      <p:pic>
        <p:nvPicPr>
          <p:cNvPr id="16" name="图片 15"/>
          <p:cNvPicPr/>
          <p:nvPr/>
        </p:nvPicPr>
        <p:blipFill>
          <a:blip r:embed="rId12"/>
          <a:stretch>
            <a:fillRect/>
          </a:stretch>
        </p:blipFill>
        <p:spPr>
          <a:xfrm>
            <a:off x="789940" y="1882775"/>
            <a:ext cx="240030" cy="382905"/>
          </a:xfrm>
          <a:prstGeom prst="rect">
            <a:avLst/>
          </a:prstGeom>
          <a:noFill/>
          <a:ln w="9525">
            <a:noFill/>
          </a:ln>
        </p:spPr>
      </p:pic>
      <p:pic>
        <p:nvPicPr>
          <p:cNvPr id="17" name="图片 16"/>
          <p:cNvPicPr/>
          <p:nvPr/>
        </p:nvPicPr>
        <p:blipFill>
          <a:blip r:embed="rId13"/>
          <a:stretch>
            <a:fillRect/>
          </a:stretch>
        </p:blipFill>
        <p:spPr>
          <a:xfrm>
            <a:off x="789940" y="2138045"/>
            <a:ext cx="286385" cy="441325"/>
          </a:xfrm>
          <a:prstGeom prst="rect">
            <a:avLst/>
          </a:prstGeom>
          <a:noFill/>
          <a:ln w="9525">
            <a:noFill/>
          </a:ln>
        </p:spPr>
      </p:pic>
      <p:pic>
        <p:nvPicPr>
          <p:cNvPr id="26" name="图片 25"/>
          <p:cNvPicPr/>
          <p:nvPr/>
        </p:nvPicPr>
        <p:blipFill>
          <a:blip r:embed="rId14"/>
          <a:stretch>
            <a:fillRect/>
          </a:stretch>
        </p:blipFill>
        <p:spPr>
          <a:xfrm>
            <a:off x="789940" y="2430780"/>
            <a:ext cx="263525" cy="361950"/>
          </a:xfrm>
          <a:prstGeom prst="rect">
            <a:avLst/>
          </a:prstGeom>
          <a:noFill/>
          <a:ln w="9525">
            <a:noFill/>
          </a:ln>
        </p:spPr>
      </p:pic>
      <p:pic>
        <p:nvPicPr>
          <p:cNvPr id="27" name="图片 26"/>
          <p:cNvPicPr/>
          <p:nvPr/>
        </p:nvPicPr>
        <p:blipFill>
          <a:blip r:embed="rId11"/>
          <a:stretch>
            <a:fillRect/>
          </a:stretch>
        </p:blipFill>
        <p:spPr>
          <a:xfrm>
            <a:off x="6903085" y="1605915"/>
            <a:ext cx="268605" cy="448945"/>
          </a:xfrm>
          <a:prstGeom prst="rect">
            <a:avLst/>
          </a:prstGeom>
          <a:noFill/>
          <a:ln w="9525">
            <a:noFill/>
          </a:ln>
        </p:spPr>
      </p:pic>
      <p:pic>
        <p:nvPicPr>
          <p:cNvPr id="40" name="图片 39"/>
          <p:cNvPicPr/>
          <p:nvPr/>
        </p:nvPicPr>
        <p:blipFill>
          <a:blip r:embed="rId13"/>
          <a:stretch>
            <a:fillRect/>
          </a:stretch>
        </p:blipFill>
        <p:spPr>
          <a:xfrm>
            <a:off x="6917055" y="2138045"/>
            <a:ext cx="286385" cy="441325"/>
          </a:xfrm>
          <a:prstGeom prst="rect">
            <a:avLst/>
          </a:prstGeom>
          <a:noFill/>
          <a:ln w="9525">
            <a:noFill/>
          </a:ln>
        </p:spPr>
      </p:pic>
      <p:pic>
        <p:nvPicPr>
          <p:cNvPr id="42" name="图片 41"/>
          <p:cNvPicPr/>
          <p:nvPr/>
        </p:nvPicPr>
        <p:blipFill>
          <a:blip r:embed="rId12"/>
          <a:stretch>
            <a:fillRect/>
          </a:stretch>
        </p:blipFill>
        <p:spPr>
          <a:xfrm>
            <a:off x="6917055" y="1918335"/>
            <a:ext cx="240030" cy="382905"/>
          </a:xfrm>
          <a:prstGeom prst="rect">
            <a:avLst/>
          </a:prstGeom>
          <a:noFill/>
          <a:ln w="9525">
            <a:noFill/>
          </a:ln>
        </p:spPr>
      </p:pic>
      <p:pic>
        <p:nvPicPr>
          <p:cNvPr id="44" name="图片 43"/>
          <p:cNvPicPr/>
          <p:nvPr/>
        </p:nvPicPr>
        <p:blipFill>
          <a:blip r:embed="rId11"/>
          <a:stretch>
            <a:fillRect/>
          </a:stretch>
        </p:blipFill>
        <p:spPr>
          <a:xfrm>
            <a:off x="19395440" y="1454150"/>
            <a:ext cx="268605" cy="448945"/>
          </a:xfrm>
          <a:prstGeom prst="rect">
            <a:avLst/>
          </a:prstGeom>
          <a:noFill/>
          <a:ln w="9525">
            <a:noFill/>
          </a:ln>
        </p:spPr>
      </p:pic>
      <p:pic>
        <p:nvPicPr>
          <p:cNvPr id="45" name="图片 44"/>
          <p:cNvPicPr/>
          <p:nvPr/>
        </p:nvPicPr>
        <p:blipFill>
          <a:blip r:embed="rId14"/>
          <a:stretch>
            <a:fillRect/>
          </a:stretch>
        </p:blipFill>
        <p:spPr>
          <a:xfrm>
            <a:off x="6939915" y="2499995"/>
            <a:ext cx="263525" cy="3619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500"/>
                                        <p:tgtEl>
                                          <p:spTgt spid="3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down)">
                                      <p:cBhvr>
                                        <p:cTn id="51" dur="500"/>
                                        <p:tgtEl>
                                          <p:spTgt spid="3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down)">
                                      <p:cBhvr>
                                        <p:cTn id="57" dur="500"/>
                                        <p:tgtEl>
                                          <p:spTgt spid="4"/>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down)">
                                      <p:cBhvr>
                                        <p:cTn id="60" dur="500"/>
                                        <p:tgtEl>
                                          <p:spTgt spid="5"/>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down)">
                                      <p:cBhvr>
                                        <p:cTn id="63" dur="500"/>
                                        <p:tgtEl>
                                          <p:spTgt spid="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down)">
                                      <p:cBhvr>
                                        <p:cTn id="66" dur="500"/>
                                        <p:tgtEl>
                                          <p:spTgt spid="1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down)">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down)">
                                      <p:cBhvr>
                                        <p:cTn id="74" dur="500"/>
                                        <p:tgtEl>
                                          <p:spTgt spid="37"/>
                                        </p:tgtEl>
                                      </p:cBhvr>
                                    </p:animEffect>
                                  </p:childTnLst>
                                </p:cTn>
                              </p:par>
                              <p:par>
                                <p:cTn id="75" presetID="22" presetClass="entr" presetSubtype="4" fill="hold"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down)">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down)">
                                      <p:cBhvr>
                                        <p:cTn id="8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8" grpId="1"/>
      <p:bldP spid="9" grpId="1"/>
      <p:bldP spid="24" grpId="0"/>
      <p:bldP spid="28" grpId="0"/>
      <p:bldP spid="29" grpId="0"/>
      <p:bldP spid="30" grpId="0"/>
      <p:bldP spid="31" grpId="0"/>
      <p:bldP spid="32" grpId="0"/>
      <p:bldP spid="33" grpId="0"/>
      <p:bldP spid="34" grpId="0"/>
      <p:bldP spid="35" grpId="0" animBg="1"/>
      <p:bldP spid="24" grpId="1"/>
      <p:bldP spid="28" grpId="1"/>
      <p:bldP spid="29" grpId="1"/>
      <p:bldP spid="30" grpId="1"/>
      <p:bldP spid="31" grpId="1"/>
      <p:bldP spid="32" grpId="1"/>
      <p:bldP spid="33" grpId="1"/>
      <p:bldP spid="34" grpId="1"/>
      <p:bldP spid="35" grpId="1" animBg="1"/>
      <p:bldP spid="37" grpId="0"/>
      <p:bldP spid="37" grpId="1"/>
      <p:bldP spid="101" grpId="0"/>
      <p:bldP spid="101" grpId="1"/>
      <p:bldP spid="4" grpId="0"/>
      <p:bldP spid="5" grpId="0"/>
      <p:bldP spid="7" grpId="0"/>
      <p:bldP spid="10" grpId="0"/>
      <p:bldP spid="11" grpId="0"/>
      <p:bldP spid="4" grpId="1"/>
      <p:bldP spid="5" grpId="1"/>
      <p:bldP spid="7" grpId="1"/>
      <p:bldP spid="10" grpId="1"/>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05" y="6012180"/>
            <a:ext cx="8646160" cy="744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11215" y="207738"/>
            <a:ext cx="5580413" cy="1120672"/>
          </a:xfrm>
        </p:spPr>
        <p:txBody>
          <a:bodyPr>
            <a:normAutofit fontScale="90000"/>
          </a:bodyPr>
          <a:lstStyle/>
          <a:p>
            <a:r>
              <a:rPr lang="en-US" altLang="zh-CN" sz="4000" b="1" dirty="0">
                <a:sym typeface="+mn-ea"/>
              </a:rPr>
              <a:t>1.4 LDP</a:t>
            </a:r>
            <a:r>
              <a:rPr lang="zh-CN" altLang="en-US" sz="4000" b="1" dirty="0">
                <a:sym typeface="+mn-ea"/>
              </a:rPr>
              <a:t>下的范围查询挑战</a:t>
            </a:r>
            <a:endParaRPr lang="zh-CN" altLang="en-US" sz="4000" b="1" dirty="0">
              <a:sym typeface="+mn-ea"/>
            </a:endParaRPr>
          </a:p>
        </p:txBody>
      </p:sp>
      <p:grpSp>
        <p:nvGrpSpPr>
          <p:cNvPr id="12" name="组合 11"/>
          <p:cNvGrpSpPr/>
          <p:nvPr/>
        </p:nvGrpSpPr>
        <p:grpSpPr>
          <a:xfrm>
            <a:off x="9627161" y="86399"/>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7" name="文本框 6"/>
          <p:cNvSpPr txBox="1"/>
          <p:nvPr/>
        </p:nvSpPr>
        <p:spPr>
          <a:xfrm>
            <a:off x="772795" y="1234440"/>
            <a:ext cx="2811780" cy="1476375"/>
          </a:xfrm>
          <a:prstGeom prst="rect">
            <a:avLst/>
          </a:prstGeom>
          <a:noFill/>
        </p:spPr>
        <p:txBody>
          <a:bodyPr wrap="none" rtlCol="0">
            <a:spAutoFit/>
          </a:bodyPr>
          <a:p>
            <a:r>
              <a:rPr lang="zh-CN" altLang="en-US" b="1"/>
              <a:t>范围查询遇到的挑战</a:t>
            </a:r>
            <a:endParaRPr lang="en-US" altLang="zh-CN" b="1">
              <a:sym typeface="+mn-ea"/>
            </a:endParaRPr>
          </a:p>
          <a:p>
            <a:pPr marL="342900" indent="-342900">
              <a:lnSpc>
                <a:spcPct val="150000"/>
              </a:lnSpc>
              <a:buFont typeface="Wingdings" panose="05000000000000000000" pitchFamily="2" charset="2"/>
              <a:buChar char="Ø"/>
            </a:pPr>
            <a:r>
              <a:rPr lang="zh-CN" altLang="en-US">
                <a:solidFill>
                  <a:srgbClr val="FF0000"/>
                </a:solidFill>
                <a:sym typeface="+mn-ea"/>
              </a:rPr>
              <a:t>非均匀分布带来的误差</a:t>
            </a:r>
            <a:endParaRPr lang="zh-CN" altLang="en-US">
              <a:sym typeface="+mn-ea"/>
            </a:endParaRPr>
          </a:p>
          <a:p>
            <a:pPr indent="0">
              <a:lnSpc>
                <a:spcPct val="150000"/>
              </a:lnSpc>
              <a:buFont typeface="Wingdings" panose="05000000000000000000" pitchFamily="2" charset="2"/>
              <a:buNone/>
            </a:pPr>
            <a:r>
              <a:rPr lang="zh-CN" altLang="en-US">
                <a:sym typeface="+mn-ea"/>
              </a:rPr>
              <a:t>粗粒度下：</a:t>
            </a:r>
            <a:endParaRPr lang="en-US" altLang="zh-CN">
              <a:sym typeface="+mn-ea"/>
            </a:endParaRPr>
          </a:p>
          <a:p>
            <a:endParaRPr lang="zh-CN" altLang="en-US"/>
          </a:p>
        </p:txBody>
      </p:sp>
      <p:cxnSp>
        <p:nvCxnSpPr>
          <p:cNvPr id="10" name="直接箭头连接符 9"/>
          <p:cNvCxnSpPr/>
          <p:nvPr/>
        </p:nvCxnSpPr>
        <p:spPr>
          <a:xfrm>
            <a:off x="772795" y="2860040"/>
            <a:ext cx="91440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708025" y="3009265"/>
            <a:ext cx="309880" cy="368300"/>
          </a:xfrm>
          <a:prstGeom prst="rect">
            <a:avLst/>
          </a:prstGeom>
          <a:noFill/>
        </p:spPr>
        <p:txBody>
          <a:bodyPr wrap="square" rtlCol="0">
            <a:spAutoFit/>
          </a:bodyPr>
          <a:p>
            <a:r>
              <a:rPr lang="en-US" altLang="zh-CN"/>
              <a:t>0</a:t>
            </a:r>
            <a:endParaRPr lang="en-US" altLang="zh-CN"/>
          </a:p>
        </p:txBody>
      </p:sp>
      <p:sp>
        <p:nvSpPr>
          <p:cNvPr id="13" name="文本框 12"/>
          <p:cNvSpPr txBox="1"/>
          <p:nvPr/>
        </p:nvSpPr>
        <p:spPr>
          <a:xfrm>
            <a:off x="9916795" y="3009265"/>
            <a:ext cx="563880" cy="368300"/>
          </a:xfrm>
          <a:prstGeom prst="rect">
            <a:avLst/>
          </a:prstGeom>
          <a:noFill/>
        </p:spPr>
        <p:txBody>
          <a:bodyPr wrap="none" rtlCol="0">
            <a:spAutoFit/>
          </a:bodyPr>
          <a:p>
            <a:r>
              <a:rPr lang="en-US" altLang="zh-CN"/>
              <a:t>100</a:t>
            </a:r>
            <a:endParaRPr lang="en-US" altLang="zh-CN"/>
          </a:p>
        </p:txBody>
      </p:sp>
      <p:cxnSp>
        <p:nvCxnSpPr>
          <p:cNvPr id="17" name="直接连接符 16"/>
          <p:cNvCxnSpPr/>
          <p:nvPr/>
        </p:nvCxnSpPr>
        <p:spPr>
          <a:xfrm>
            <a:off x="5339715" y="2423160"/>
            <a:ext cx="10160" cy="43688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068955" y="2342515"/>
            <a:ext cx="665480" cy="368300"/>
          </a:xfrm>
          <a:prstGeom prst="rect">
            <a:avLst/>
          </a:prstGeom>
          <a:noFill/>
        </p:spPr>
        <p:txBody>
          <a:bodyPr wrap="none" rtlCol="0">
            <a:spAutoFit/>
          </a:bodyPr>
          <a:p>
            <a:r>
              <a:rPr lang="en-US" altLang="zh-CN"/>
              <a:t>10</a:t>
            </a:r>
            <a:r>
              <a:rPr lang="zh-CN" altLang="en-US"/>
              <a:t>人</a:t>
            </a:r>
            <a:endParaRPr lang="zh-CN" altLang="en-US"/>
          </a:p>
        </p:txBody>
      </p:sp>
      <p:sp>
        <p:nvSpPr>
          <p:cNvPr id="27" name="文本框 26"/>
          <p:cNvSpPr txBox="1"/>
          <p:nvPr/>
        </p:nvSpPr>
        <p:spPr>
          <a:xfrm>
            <a:off x="7426960" y="2392680"/>
            <a:ext cx="1046480" cy="368300"/>
          </a:xfrm>
          <a:prstGeom prst="rect">
            <a:avLst/>
          </a:prstGeom>
          <a:noFill/>
        </p:spPr>
        <p:txBody>
          <a:bodyPr wrap="none" rtlCol="0">
            <a:spAutoFit/>
          </a:bodyPr>
          <a:p>
            <a:r>
              <a:rPr lang="en-US" altLang="zh-CN"/>
              <a:t>10000</a:t>
            </a:r>
            <a:r>
              <a:rPr lang="zh-CN" altLang="en-US"/>
              <a:t>人</a:t>
            </a:r>
            <a:endParaRPr lang="zh-CN" altLang="en-US"/>
          </a:p>
        </p:txBody>
      </p:sp>
      <p:sp>
        <p:nvSpPr>
          <p:cNvPr id="39" name="文本框 38"/>
          <p:cNvSpPr txBox="1"/>
          <p:nvPr/>
        </p:nvSpPr>
        <p:spPr>
          <a:xfrm>
            <a:off x="5126355" y="3009265"/>
            <a:ext cx="436880" cy="368300"/>
          </a:xfrm>
          <a:prstGeom prst="rect">
            <a:avLst/>
          </a:prstGeom>
          <a:noFill/>
        </p:spPr>
        <p:txBody>
          <a:bodyPr wrap="none" rtlCol="0">
            <a:spAutoFit/>
          </a:bodyPr>
          <a:p>
            <a:r>
              <a:rPr lang="en-US" altLang="zh-CN"/>
              <a:t>50</a:t>
            </a:r>
            <a:endParaRPr lang="en-US" altLang="zh-CN"/>
          </a:p>
        </p:txBody>
      </p:sp>
      <p:sp>
        <p:nvSpPr>
          <p:cNvPr id="40" name="文本框 39"/>
          <p:cNvSpPr txBox="1"/>
          <p:nvPr/>
        </p:nvSpPr>
        <p:spPr>
          <a:xfrm>
            <a:off x="1116965" y="3463290"/>
            <a:ext cx="5231130" cy="368300"/>
          </a:xfrm>
          <a:prstGeom prst="rect">
            <a:avLst/>
          </a:prstGeom>
          <a:noFill/>
        </p:spPr>
        <p:txBody>
          <a:bodyPr wrap="none" rtlCol="0">
            <a:spAutoFit/>
          </a:bodyPr>
          <a:p>
            <a:r>
              <a:rPr lang="zh-CN" altLang="en-US"/>
              <a:t>查询</a:t>
            </a:r>
            <a:r>
              <a:rPr lang="en-US" altLang="zh-CN"/>
              <a:t>:</a:t>
            </a:r>
            <a:r>
              <a:rPr lang="zh-CN" altLang="en-US"/>
              <a:t>年龄</a:t>
            </a:r>
            <a:r>
              <a:rPr lang="en-US" altLang="zh-CN"/>
              <a:t>&lt;60    </a:t>
            </a:r>
            <a:r>
              <a:rPr lang="zh-CN" altLang="en-US"/>
              <a:t>回复：</a:t>
            </a:r>
            <a:r>
              <a:rPr lang="en-US" altLang="zh-CN"/>
              <a:t>10+10000*          =  2010</a:t>
            </a:r>
            <a:r>
              <a:rPr lang="zh-CN" altLang="en-US"/>
              <a:t>人</a:t>
            </a:r>
            <a:endParaRPr lang="zh-CN" altLang="en-US"/>
          </a:p>
        </p:txBody>
      </p:sp>
      <p:graphicFrame>
        <p:nvGraphicFramePr>
          <p:cNvPr id="3" name="对象 -2147482621"/>
          <p:cNvGraphicFramePr>
            <a:graphicFrameLocks noChangeAspect="1"/>
          </p:cNvGraphicFramePr>
          <p:nvPr/>
        </p:nvGraphicFramePr>
        <p:xfrm>
          <a:off x="4690745" y="3376295"/>
          <a:ext cx="366395" cy="542290"/>
        </p:xfrm>
        <a:graphic>
          <a:graphicData uri="http://schemas.openxmlformats.org/presentationml/2006/ole">
            <mc:AlternateContent xmlns:mc="http://schemas.openxmlformats.org/markup-compatibility/2006">
              <mc:Choice xmlns:v="urn:schemas-microsoft-com:vml" Requires="v">
                <p:oleObj spid="_x0000_s41" name="" r:id="rId3" imgW="215900" imgH="393700" progId="Equation.KSEE3">
                  <p:embed/>
                </p:oleObj>
              </mc:Choice>
              <mc:Fallback>
                <p:oleObj name="" r:id="rId3" imgW="215900" imgH="393700" progId="Equation.KSEE3">
                  <p:embed/>
                  <p:pic>
                    <p:nvPicPr>
                      <p:cNvPr id="0" name="图片 40"/>
                      <p:cNvPicPr/>
                      <p:nvPr/>
                    </p:nvPicPr>
                    <p:blipFill>
                      <a:blip r:embed="rId4"/>
                      <a:stretch>
                        <a:fillRect/>
                      </a:stretch>
                    </p:blipFill>
                    <p:spPr>
                      <a:xfrm>
                        <a:off x="4690745" y="3376295"/>
                        <a:ext cx="366395" cy="542290"/>
                      </a:xfrm>
                      <a:prstGeom prst="rect">
                        <a:avLst/>
                      </a:prstGeom>
                      <a:noFill/>
                      <a:ln w="38100">
                        <a:noFill/>
                        <a:miter/>
                      </a:ln>
                    </p:spPr>
                  </p:pic>
                </p:oleObj>
              </mc:Fallback>
            </mc:AlternateContent>
          </a:graphicData>
        </a:graphic>
      </p:graphicFrame>
      <p:sp>
        <p:nvSpPr>
          <p:cNvPr id="42" name="文本框 41"/>
          <p:cNvSpPr txBox="1"/>
          <p:nvPr/>
        </p:nvSpPr>
        <p:spPr>
          <a:xfrm>
            <a:off x="772795" y="4251960"/>
            <a:ext cx="1325880" cy="368300"/>
          </a:xfrm>
          <a:prstGeom prst="rect">
            <a:avLst/>
          </a:prstGeom>
          <a:noFill/>
        </p:spPr>
        <p:txBody>
          <a:bodyPr wrap="none" rtlCol="0">
            <a:spAutoFit/>
          </a:bodyPr>
          <a:p>
            <a:r>
              <a:rPr lang="zh-CN" altLang="en-US"/>
              <a:t>细粒度下：</a:t>
            </a:r>
            <a:endParaRPr lang="zh-CN" altLang="en-US"/>
          </a:p>
        </p:txBody>
      </p:sp>
      <p:cxnSp>
        <p:nvCxnSpPr>
          <p:cNvPr id="50" name="直接箭头连接符 49"/>
          <p:cNvCxnSpPr/>
          <p:nvPr/>
        </p:nvCxnSpPr>
        <p:spPr>
          <a:xfrm>
            <a:off x="889635" y="4860290"/>
            <a:ext cx="91440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51" name="文本框 50"/>
          <p:cNvSpPr txBox="1"/>
          <p:nvPr/>
        </p:nvSpPr>
        <p:spPr>
          <a:xfrm>
            <a:off x="824865" y="5009515"/>
            <a:ext cx="309880" cy="368300"/>
          </a:xfrm>
          <a:prstGeom prst="rect">
            <a:avLst/>
          </a:prstGeom>
          <a:noFill/>
        </p:spPr>
        <p:txBody>
          <a:bodyPr wrap="square" rtlCol="0">
            <a:spAutoFit/>
          </a:bodyPr>
          <a:p>
            <a:r>
              <a:rPr lang="en-US" altLang="zh-CN"/>
              <a:t>0</a:t>
            </a:r>
            <a:endParaRPr lang="en-US" altLang="zh-CN"/>
          </a:p>
        </p:txBody>
      </p:sp>
      <p:sp>
        <p:nvSpPr>
          <p:cNvPr id="52" name="文本框 51"/>
          <p:cNvSpPr txBox="1"/>
          <p:nvPr/>
        </p:nvSpPr>
        <p:spPr>
          <a:xfrm>
            <a:off x="10033635" y="5009515"/>
            <a:ext cx="563880" cy="368300"/>
          </a:xfrm>
          <a:prstGeom prst="rect">
            <a:avLst/>
          </a:prstGeom>
          <a:noFill/>
        </p:spPr>
        <p:txBody>
          <a:bodyPr wrap="none" rtlCol="0">
            <a:spAutoFit/>
          </a:bodyPr>
          <a:p>
            <a:r>
              <a:rPr lang="en-US" altLang="zh-CN"/>
              <a:t>100</a:t>
            </a:r>
            <a:endParaRPr lang="en-US" altLang="zh-CN"/>
          </a:p>
        </p:txBody>
      </p:sp>
      <p:cxnSp>
        <p:nvCxnSpPr>
          <p:cNvPr id="53" name="直接连接符 52"/>
          <p:cNvCxnSpPr/>
          <p:nvPr/>
        </p:nvCxnSpPr>
        <p:spPr>
          <a:xfrm flipH="1">
            <a:off x="4392295" y="4434840"/>
            <a:ext cx="6985" cy="44069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177030" y="5009515"/>
            <a:ext cx="436880" cy="368300"/>
          </a:xfrm>
          <a:prstGeom prst="rect">
            <a:avLst/>
          </a:prstGeom>
          <a:noFill/>
        </p:spPr>
        <p:txBody>
          <a:bodyPr wrap="none" rtlCol="0">
            <a:spAutoFit/>
          </a:bodyPr>
          <a:p>
            <a:r>
              <a:rPr lang="en-US" altLang="zh-CN"/>
              <a:t>40</a:t>
            </a:r>
            <a:endParaRPr lang="en-US" altLang="zh-CN"/>
          </a:p>
        </p:txBody>
      </p:sp>
      <p:cxnSp>
        <p:nvCxnSpPr>
          <p:cNvPr id="84" name="直接连接符 83"/>
          <p:cNvCxnSpPr/>
          <p:nvPr/>
        </p:nvCxnSpPr>
        <p:spPr>
          <a:xfrm flipH="1">
            <a:off x="2322195" y="4465320"/>
            <a:ext cx="14605"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451600" y="4373880"/>
            <a:ext cx="5715" cy="501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331200" y="4445000"/>
            <a:ext cx="10795" cy="405130"/>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2204720" y="5100320"/>
            <a:ext cx="436880" cy="368300"/>
          </a:xfrm>
          <a:prstGeom prst="rect">
            <a:avLst/>
          </a:prstGeom>
          <a:noFill/>
        </p:spPr>
        <p:txBody>
          <a:bodyPr wrap="none" rtlCol="0">
            <a:spAutoFit/>
          </a:bodyPr>
          <a:p>
            <a:r>
              <a:rPr lang="en-US" altLang="zh-CN"/>
              <a:t>20</a:t>
            </a:r>
            <a:endParaRPr lang="en-US" altLang="zh-CN"/>
          </a:p>
        </p:txBody>
      </p:sp>
      <p:sp>
        <p:nvSpPr>
          <p:cNvPr id="92" name="文本框 91"/>
          <p:cNvSpPr txBox="1"/>
          <p:nvPr/>
        </p:nvSpPr>
        <p:spPr>
          <a:xfrm>
            <a:off x="6309360" y="5044440"/>
            <a:ext cx="436880" cy="368300"/>
          </a:xfrm>
          <a:prstGeom prst="rect">
            <a:avLst/>
          </a:prstGeom>
          <a:noFill/>
        </p:spPr>
        <p:txBody>
          <a:bodyPr wrap="none" rtlCol="0">
            <a:spAutoFit/>
          </a:bodyPr>
          <a:p>
            <a:r>
              <a:rPr lang="en-US" altLang="zh-CN"/>
              <a:t>60</a:t>
            </a:r>
            <a:endParaRPr lang="en-US" altLang="zh-CN"/>
          </a:p>
        </p:txBody>
      </p:sp>
      <p:sp>
        <p:nvSpPr>
          <p:cNvPr id="93" name="文本框 92"/>
          <p:cNvSpPr txBox="1"/>
          <p:nvPr/>
        </p:nvSpPr>
        <p:spPr>
          <a:xfrm>
            <a:off x="8229600" y="5054600"/>
            <a:ext cx="436880" cy="368300"/>
          </a:xfrm>
          <a:prstGeom prst="rect">
            <a:avLst/>
          </a:prstGeom>
          <a:noFill/>
        </p:spPr>
        <p:txBody>
          <a:bodyPr wrap="none" rtlCol="0">
            <a:spAutoFit/>
          </a:bodyPr>
          <a:p>
            <a:r>
              <a:rPr lang="en-US" altLang="zh-CN"/>
              <a:t>80</a:t>
            </a:r>
            <a:endParaRPr lang="en-US" altLang="zh-CN"/>
          </a:p>
        </p:txBody>
      </p:sp>
      <p:sp>
        <p:nvSpPr>
          <p:cNvPr id="96" name="文本框 95"/>
          <p:cNvSpPr txBox="1"/>
          <p:nvPr/>
        </p:nvSpPr>
        <p:spPr>
          <a:xfrm>
            <a:off x="1666240" y="4476115"/>
            <a:ext cx="538480" cy="368300"/>
          </a:xfrm>
          <a:prstGeom prst="rect">
            <a:avLst/>
          </a:prstGeom>
          <a:noFill/>
        </p:spPr>
        <p:txBody>
          <a:bodyPr wrap="none" rtlCol="0">
            <a:spAutoFit/>
          </a:bodyPr>
          <a:p>
            <a:r>
              <a:rPr lang="en-US" altLang="zh-CN"/>
              <a:t>1</a:t>
            </a:r>
            <a:r>
              <a:rPr lang="zh-CN" altLang="en-US"/>
              <a:t>人</a:t>
            </a:r>
            <a:endParaRPr lang="zh-CN" altLang="en-US"/>
          </a:p>
        </p:txBody>
      </p:sp>
      <p:sp>
        <p:nvSpPr>
          <p:cNvPr id="97" name="文本框 96"/>
          <p:cNvSpPr txBox="1"/>
          <p:nvPr/>
        </p:nvSpPr>
        <p:spPr>
          <a:xfrm>
            <a:off x="3246755" y="4463415"/>
            <a:ext cx="538480" cy="368300"/>
          </a:xfrm>
          <a:prstGeom prst="rect">
            <a:avLst/>
          </a:prstGeom>
          <a:noFill/>
        </p:spPr>
        <p:txBody>
          <a:bodyPr wrap="none" rtlCol="0">
            <a:spAutoFit/>
          </a:bodyPr>
          <a:p>
            <a:r>
              <a:rPr lang="en-US" altLang="zh-CN"/>
              <a:t>6</a:t>
            </a:r>
            <a:r>
              <a:rPr lang="zh-CN" altLang="en-US"/>
              <a:t>人</a:t>
            </a:r>
            <a:endParaRPr lang="zh-CN" altLang="en-US"/>
          </a:p>
        </p:txBody>
      </p:sp>
      <p:sp>
        <p:nvSpPr>
          <p:cNvPr id="104" name="文本框 103"/>
          <p:cNvSpPr txBox="1"/>
          <p:nvPr/>
        </p:nvSpPr>
        <p:spPr>
          <a:xfrm>
            <a:off x="5126355" y="4445000"/>
            <a:ext cx="1145540" cy="368300"/>
          </a:xfrm>
          <a:prstGeom prst="rect">
            <a:avLst/>
          </a:prstGeom>
          <a:noFill/>
        </p:spPr>
        <p:txBody>
          <a:bodyPr wrap="square" rtlCol="0">
            <a:spAutoFit/>
          </a:bodyPr>
          <a:p>
            <a:r>
              <a:rPr lang="en-US" altLang="zh-CN"/>
              <a:t>8000</a:t>
            </a:r>
            <a:r>
              <a:rPr lang="zh-CN" altLang="en-US"/>
              <a:t>人</a:t>
            </a:r>
            <a:endParaRPr lang="zh-CN" altLang="en-US"/>
          </a:p>
        </p:txBody>
      </p:sp>
      <p:sp>
        <p:nvSpPr>
          <p:cNvPr id="106" name="文本框 105"/>
          <p:cNvSpPr txBox="1"/>
          <p:nvPr/>
        </p:nvSpPr>
        <p:spPr>
          <a:xfrm>
            <a:off x="8829040" y="4465320"/>
            <a:ext cx="538480" cy="368300"/>
          </a:xfrm>
          <a:prstGeom prst="rect">
            <a:avLst/>
          </a:prstGeom>
          <a:noFill/>
        </p:spPr>
        <p:txBody>
          <a:bodyPr wrap="none" rtlCol="0">
            <a:spAutoFit/>
          </a:bodyPr>
          <a:p>
            <a:r>
              <a:rPr lang="en-US" altLang="zh-CN"/>
              <a:t>3</a:t>
            </a:r>
            <a:r>
              <a:rPr lang="zh-CN" altLang="en-US"/>
              <a:t>人</a:t>
            </a:r>
            <a:endParaRPr lang="zh-CN" altLang="en-US"/>
          </a:p>
        </p:txBody>
      </p:sp>
      <p:sp>
        <p:nvSpPr>
          <p:cNvPr id="107" name="文本框 106"/>
          <p:cNvSpPr txBox="1"/>
          <p:nvPr/>
        </p:nvSpPr>
        <p:spPr>
          <a:xfrm>
            <a:off x="7335520" y="4465320"/>
            <a:ext cx="919480" cy="368300"/>
          </a:xfrm>
          <a:prstGeom prst="rect">
            <a:avLst/>
          </a:prstGeom>
          <a:noFill/>
        </p:spPr>
        <p:txBody>
          <a:bodyPr wrap="none" rtlCol="0">
            <a:spAutoFit/>
          </a:bodyPr>
          <a:p>
            <a:r>
              <a:rPr lang="en-US" altLang="zh-CN"/>
              <a:t>2000</a:t>
            </a:r>
            <a:r>
              <a:rPr lang="zh-CN" altLang="en-US"/>
              <a:t>人</a:t>
            </a:r>
            <a:endParaRPr lang="zh-CN" altLang="en-US"/>
          </a:p>
        </p:txBody>
      </p:sp>
      <p:sp>
        <p:nvSpPr>
          <p:cNvPr id="108" name="文本框 107"/>
          <p:cNvSpPr txBox="1"/>
          <p:nvPr/>
        </p:nvSpPr>
        <p:spPr>
          <a:xfrm>
            <a:off x="1199515" y="5604510"/>
            <a:ext cx="1548130" cy="368300"/>
          </a:xfrm>
          <a:prstGeom prst="rect">
            <a:avLst/>
          </a:prstGeom>
          <a:noFill/>
        </p:spPr>
        <p:txBody>
          <a:bodyPr wrap="none" rtlCol="0">
            <a:spAutoFit/>
          </a:bodyPr>
          <a:p>
            <a:r>
              <a:rPr lang="zh-CN" altLang="en-US"/>
              <a:t>查询</a:t>
            </a:r>
            <a:r>
              <a:rPr lang="en-US" altLang="zh-CN"/>
              <a:t>:</a:t>
            </a:r>
            <a:r>
              <a:rPr lang="zh-CN" altLang="en-US"/>
              <a:t>年龄</a:t>
            </a:r>
            <a:r>
              <a:rPr lang="en-US" altLang="zh-CN"/>
              <a:t>&lt;60</a:t>
            </a:r>
            <a:endParaRPr lang="en-US" altLang="zh-CN"/>
          </a:p>
        </p:txBody>
      </p:sp>
      <p:sp>
        <p:nvSpPr>
          <p:cNvPr id="109" name="文本框 108"/>
          <p:cNvSpPr txBox="1"/>
          <p:nvPr/>
        </p:nvSpPr>
        <p:spPr>
          <a:xfrm>
            <a:off x="3173730" y="5604510"/>
            <a:ext cx="2894330" cy="368300"/>
          </a:xfrm>
          <a:prstGeom prst="rect">
            <a:avLst/>
          </a:prstGeom>
          <a:noFill/>
        </p:spPr>
        <p:txBody>
          <a:bodyPr wrap="none" rtlCol="0">
            <a:spAutoFit/>
          </a:bodyPr>
          <a:p>
            <a:r>
              <a:rPr lang="zh-CN" altLang="en-US"/>
              <a:t>回复：</a:t>
            </a:r>
            <a:r>
              <a:rPr lang="en-US" altLang="zh-CN"/>
              <a:t>1+6+8000 = 8007</a:t>
            </a:r>
            <a:r>
              <a:rPr lang="zh-CN" altLang="en-US"/>
              <a:t>人</a:t>
            </a:r>
            <a:endParaRPr lang="zh-CN" altLang="en-US"/>
          </a:p>
        </p:txBody>
      </p:sp>
      <p:cxnSp>
        <p:nvCxnSpPr>
          <p:cNvPr id="110" name="直接连接符 109"/>
          <p:cNvCxnSpPr/>
          <p:nvPr/>
        </p:nvCxnSpPr>
        <p:spPr>
          <a:xfrm>
            <a:off x="5420360" y="4870450"/>
            <a:ext cx="10160" cy="43688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4811395" y="5100320"/>
            <a:ext cx="538480" cy="368300"/>
          </a:xfrm>
          <a:prstGeom prst="rect">
            <a:avLst/>
          </a:prstGeom>
          <a:noFill/>
        </p:spPr>
        <p:txBody>
          <a:bodyPr wrap="none" rtlCol="0">
            <a:spAutoFit/>
          </a:bodyPr>
          <a:p>
            <a:r>
              <a:rPr lang="en-US" altLang="zh-CN"/>
              <a:t>3</a:t>
            </a:r>
            <a:r>
              <a:rPr lang="zh-CN" altLang="en-US"/>
              <a:t>人</a:t>
            </a:r>
            <a:endParaRPr lang="zh-CN" altLang="en-US"/>
          </a:p>
        </p:txBody>
      </p:sp>
      <p:sp>
        <p:nvSpPr>
          <p:cNvPr id="112" name="文本框 111"/>
          <p:cNvSpPr txBox="1"/>
          <p:nvPr/>
        </p:nvSpPr>
        <p:spPr>
          <a:xfrm>
            <a:off x="5501005" y="5044440"/>
            <a:ext cx="919480" cy="368300"/>
          </a:xfrm>
          <a:prstGeom prst="rect">
            <a:avLst/>
          </a:prstGeom>
          <a:noFill/>
        </p:spPr>
        <p:txBody>
          <a:bodyPr wrap="none" rtlCol="0">
            <a:spAutoFit/>
          </a:bodyPr>
          <a:p>
            <a:r>
              <a:rPr lang="en-US" altLang="zh-CN"/>
              <a:t>7997</a:t>
            </a:r>
            <a:r>
              <a:rPr lang="zh-CN" altLang="en-US"/>
              <a:t>人</a:t>
            </a:r>
            <a:endParaRPr lang="zh-CN" altLang="en-US"/>
          </a:p>
        </p:txBody>
      </p:sp>
      <p:sp>
        <p:nvSpPr>
          <p:cNvPr id="4" name="文本框 3"/>
          <p:cNvSpPr txBox="1"/>
          <p:nvPr/>
        </p:nvSpPr>
        <p:spPr>
          <a:xfrm>
            <a:off x="889635" y="6221095"/>
            <a:ext cx="9890125" cy="368300"/>
          </a:xfrm>
          <a:prstGeom prst="rect">
            <a:avLst/>
          </a:prstGeom>
          <a:noFill/>
        </p:spPr>
        <p:txBody>
          <a:bodyPr wrap="square" rtlCol="0">
            <a:spAutoFit/>
          </a:bodyPr>
          <a:p>
            <a:r>
              <a:rPr lang="zh-CN" altLang="en-US"/>
              <a:t>结果：粗粒度分解下的非均匀分布误差比细粒度分解下的非均匀分布误差大</a:t>
            </a:r>
            <a:endParaRPr lang="zh-CN" altLang="en-US"/>
          </a:p>
        </p:txBody>
      </p:sp>
      <p:sp>
        <p:nvSpPr>
          <p:cNvPr id="8" name="文本框 7"/>
          <p:cNvSpPr txBox="1"/>
          <p:nvPr/>
        </p:nvSpPr>
        <p:spPr>
          <a:xfrm>
            <a:off x="6570345" y="5633085"/>
            <a:ext cx="2830830" cy="368300"/>
          </a:xfrm>
          <a:prstGeom prst="rect">
            <a:avLst/>
          </a:prstGeom>
          <a:noFill/>
        </p:spPr>
        <p:txBody>
          <a:bodyPr wrap="none" rtlCol="0">
            <a:spAutoFit/>
          </a:bodyPr>
          <a:p>
            <a:r>
              <a:rPr lang="zh-CN" altLang="en-US">
                <a:solidFill>
                  <a:srgbClr val="FF0000"/>
                </a:solidFill>
              </a:rPr>
              <a:t>误差</a:t>
            </a:r>
            <a:r>
              <a:rPr lang="zh-CN" altLang="en-US"/>
              <a:t>：</a:t>
            </a:r>
            <a:r>
              <a:rPr lang="en-US" altLang="zh-CN"/>
              <a:t>8007-2010=</a:t>
            </a:r>
            <a:r>
              <a:rPr lang="en-US" altLang="zh-CN">
                <a:solidFill>
                  <a:srgbClr val="FF0000"/>
                </a:solidFill>
              </a:rPr>
              <a:t>5997</a:t>
            </a:r>
            <a:r>
              <a:rPr lang="zh-CN" altLang="en-US">
                <a:solidFill>
                  <a:srgbClr val="FF0000"/>
                </a:solidFill>
              </a:rPr>
              <a:t>人</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00"/>
                                        <p:tgtEl>
                                          <p:spTgt spid="2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down)">
                                      <p:cBhvr>
                                        <p:cTn id="28" dur="500"/>
                                        <p:tgtEl>
                                          <p:spTgt spid="2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par>
                                <p:cTn id="32" presetID="22" presetClass="entr" presetSubtype="4"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00"/>
                                        <p:tgtEl>
                                          <p:spTgt spid="42"/>
                                        </p:tgtEl>
                                      </p:cBhvr>
                                    </p:animEffect>
                                  </p:childTnLst>
                                </p:cTn>
                              </p:par>
                              <p:par>
                                <p:cTn id="40" presetID="22" presetClass="entr" presetSubtype="4"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wipe(down)">
                                      <p:cBhvr>
                                        <p:cTn id="42" dur="500"/>
                                        <p:tgtEl>
                                          <p:spTgt spid="5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down)">
                                      <p:cBhvr>
                                        <p:cTn id="45" dur="500"/>
                                        <p:tgtEl>
                                          <p:spTgt spid="5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wipe(down)">
                                      <p:cBhvr>
                                        <p:cTn id="48" dur="500"/>
                                        <p:tgtEl>
                                          <p:spTgt spid="52"/>
                                        </p:tgtEl>
                                      </p:cBhvr>
                                    </p:animEffect>
                                  </p:childTnLst>
                                </p:cTn>
                              </p:par>
                              <p:par>
                                <p:cTn id="49" presetID="22" presetClass="entr" presetSubtype="4"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down)">
                                      <p:cBhvr>
                                        <p:cTn id="51" dur="500"/>
                                        <p:tgtEl>
                                          <p:spTgt spid="5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down)">
                                      <p:cBhvr>
                                        <p:cTn id="54" dur="500"/>
                                        <p:tgtEl>
                                          <p:spTgt spid="56"/>
                                        </p:tgtEl>
                                      </p:cBhvr>
                                    </p:animEffect>
                                  </p:childTnLst>
                                </p:cTn>
                              </p:par>
                              <p:par>
                                <p:cTn id="55" presetID="22" presetClass="entr" presetSubtype="4" fill="hold"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wipe(down)">
                                      <p:cBhvr>
                                        <p:cTn id="57" dur="500"/>
                                        <p:tgtEl>
                                          <p:spTgt spid="84"/>
                                        </p:tgtEl>
                                      </p:cBhvr>
                                    </p:animEffect>
                                  </p:childTnLst>
                                </p:cTn>
                              </p:par>
                              <p:par>
                                <p:cTn id="58" presetID="22" presetClass="entr" presetSubtype="4"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wipe(down)">
                                      <p:cBhvr>
                                        <p:cTn id="60" dur="500"/>
                                        <p:tgtEl>
                                          <p:spTgt spid="85"/>
                                        </p:tgtEl>
                                      </p:cBhvr>
                                    </p:animEffect>
                                  </p:childTnLst>
                                </p:cTn>
                              </p:par>
                              <p:par>
                                <p:cTn id="61" presetID="22" presetClass="entr" presetSubtype="4" fill="hold" nodeType="with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wipe(down)">
                                      <p:cBhvr>
                                        <p:cTn id="63" dur="500"/>
                                        <p:tgtEl>
                                          <p:spTgt spid="8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wipe(down)">
                                      <p:cBhvr>
                                        <p:cTn id="66" dur="500"/>
                                        <p:tgtEl>
                                          <p:spTgt spid="8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animEffect transition="in" filter="wipe(down)">
                                      <p:cBhvr>
                                        <p:cTn id="69" dur="500"/>
                                        <p:tgtEl>
                                          <p:spTgt spid="9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wipe(down)">
                                      <p:cBhvr>
                                        <p:cTn id="72" dur="500"/>
                                        <p:tgtEl>
                                          <p:spTgt spid="93"/>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animEffect transition="in" filter="wipe(down)">
                                      <p:cBhvr>
                                        <p:cTn id="75" dur="500"/>
                                        <p:tgtEl>
                                          <p:spTgt spid="10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09"/>
                                        </p:tgtEl>
                                        <p:attrNameLst>
                                          <p:attrName>style.visibility</p:attrName>
                                        </p:attrNameLst>
                                      </p:cBhvr>
                                      <p:to>
                                        <p:strVal val="visible"/>
                                      </p:to>
                                    </p:set>
                                    <p:animEffect transition="in" filter="wipe(down)">
                                      <p:cBhvr>
                                        <p:cTn id="78" dur="500"/>
                                        <p:tgtEl>
                                          <p:spTgt spid="109"/>
                                        </p:tgtEl>
                                      </p:cBhvr>
                                    </p:animEffect>
                                  </p:childTnLst>
                                </p:cTn>
                              </p:par>
                              <p:par>
                                <p:cTn id="79" presetID="22" presetClass="entr" presetSubtype="4" fill="hold" nodeType="withEffect">
                                  <p:stCondLst>
                                    <p:cond delay="0"/>
                                  </p:stCondLst>
                                  <p:childTnLst>
                                    <p:set>
                                      <p:cBhvr>
                                        <p:cTn id="80" dur="1" fill="hold">
                                          <p:stCondLst>
                                            <p:cond delay="0"/>
                                          </p:stCondLst>
                                        </p:cTn>
                                        <p:tgtEl>
                                          <p:spTgt spid="110"/>
                                        </p:tgtEl>
                                        <p:attrNameLst>
                                          <p:attrName>style.visibility</p:attrName>
                                        </p:attrNameLst>
                                      </p:cBhvr>
                                      <p:to>
                                        <p:strVal val="visible"/>
                                      </p:to>
                                    </p:set>
                                    <p:animEffect transition="in" filter="wipe(down)">
                                      <p:cBhvr>
                                        <p:cTn id="81" dur="500"/>
                                        <p:tgtEl>
                                          <p:spTgt spid="110"/>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down)">
                                      <p:cBhvr>
                                        <p:cTn id="84" dur="500"/>
                                        <p:tgtEl>
                                          <p:spTgt spid="9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wipe(down)">
                                      <p:cBhvr>
                                        <p:cTn id="87" dur="500"/>
                                        <p:tgtEl>
                                          <p:spTgt spid="97"/>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111"/>
                                        </p:tgtEl>
                                        <p:attrNameLst>
                                          <p:attrName>style.visibility</p:attrName>
                                        </p:attrNameLst>
                                      </p:cBhvr>
                                      <p:to>
                                        <p:strVal val="visible"/>
                                      </p:to>
                                    </p:set>
                                    <p:animEffect transition="in" filter="wipe(down)">
                                      <p:cBhvr>
                                        <p:cTn id="90" dur="500"/>
                                        <p:tgtEl>
                                          <p:spTgt spid="11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animEffect transition="in" filter="wipe(down)">
                                      <p:cBhvr>
                                        <p:cTn id="93" dur="500"/>
                                        <p:tgtEl>
                                          <p:spTgt spid="10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wipe(down)">
                                      <p:cBhvr>
                                        <p:cTn id="96" dur="500"/>
                                        <p:tgtEl>
                                          <p:spTgt spid="112"/>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animEffect transition="in" filter="wipe(down)">
                                      <p:cBhvr>
                                        <p:cTn id="99" dur="500"/>
                                        <p:tgtEl>
                                          <p:spTgt spid="107"/>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wipe(down)">
                                      <p:cBhvr>
                                        <p:cTn id="102" dur="500"/>
                                        <p:tgtEl>
                                          <p:spTgt spid="10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down)">
                                      <p:cBhvr>
                                        <p:cTn id="107" dur="500"/>
                                        <p:tgtEl>
                                          <p:spTgt spid="8"/>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wipe(down)">
                                      <p:cBhvr>
                                        <p:cTn id="112" dur="500"/>
                                        <p:tgtEl>
                                          <p:spTgt spid="4"/>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down)">
                                      <p:cBhvr>
                                        <p:cTn id="1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39" grpId="0"/>
      <p:bldP spid="40" grpId="0"/>
      <p:bldP spid="7" grpId="1"/>
      <p:bldP spid="11" grpId="1"/>
      <p:bldP spid="13" grpId="1"/>
      <p:bldP spid="39" grpId="1"/>
      <p:bldP spid="40" grpId="1"/>
      <p:bldP spid="42" grpId="0"/>
      <p:bldP spid="51" grpId="0"/>
      <p:bldP spid="52" grpId="0"/>
      <p:bldP spid="56" grpId="0"/>
      <p:bldP spid="89" grpId="0"/>
      <p:bldP spid="92" grpId="0"/>
      <p:bldP spid="93" grpId="0"/>
      <p:bldP spid="108" grpId="0"/>
      <p:bldP spid="109" grpId="0"/>
      <p:bldP spid="42" grpId="1"/>
      <p:bldP spid="51" grpId="1"/>
      <p:bldP spid="52" grpId="1"/>
      <p:bldP spid="56" grpId="1"/>
      <p:bldP spid="89" grpId="1"/>
      <p:bldP spid="92" grpId="1"/>
      <p:bldP spid="93" grpId="1"/>
      <p:bldP spid="108" grpId="1"/>
      <p:bldP spid="109" grpId="1"/>
      <p:bldP spid="26" grpId="0"/>
      <p:bldP spid="27" grpId="0"/>
      <p:bldP spid="96" grpId="0"/>
      <p:bldP spid="97" grpId="0"/>
      <p:bldP spid="111" grpId="0"/>
      <p:bldP spid="104" grpId="0"/>
      <p:bldP spid="112" grpId="0"/>
      <p:bldP spid="107" grpId="0"/>
      <p:bldP spid="106" grpId="0"/>
      <p:bldP spid="26" grpId="1"/>
      <p:bldP spid="27" grpId="1"/>
      <p:bldP spid="96" grpId="1"/>
      <p:bldP spid="97" grpId="1"/>
      <p:bldP spid="111" grpId="1"/>
      <p:bldP spid="104" grpId="1"/>
      <p:bldP spid="112" grpId="1"/>
      <p:bldP spid="107" grpId="1"/>
      <p:bldP spid="106" grpId="1"/>
      <p:bldP spid="4" grpId="0"/>
      <p:bldP spid="4" grpId="1"/>
      <p:bldP spid="5" grpId="0" animBg="1"/>
      <p:bldP spid="5" grpId="1" animBg="1"/>
      <p:bldP spid="8" grpId="0"/>
      <p:bldP spid="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824865" y="5310505"/>
            <a:ext cx="10190480" cy="6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11215" y="207738"/>
            <a:ext cx="5580413" cy="1120672"/>
          </a:xfrm>
        </p:spPr>
        <p:txBody>
          <a:bodyPr>
            <a:normAutofit fontScale="90000"/>
          </a:bodyPr>
          <a:lstStyle/>
          <a:p>
            <a:r>
              <a:rPr lang="en-US" altLang="zh-CN" sz="4000" b="1" dirty="0">
                <a:sym typeface="+mn-ea"/>
              </a:rPr>
              <a:t>1.4 LDP</a:t>
            </a:r>
            <a:r>
              <a:rPr lang="zh-CN" altLang="en-US" sz="4000" b="1" dirty="0">
                <a:sym typeface="+mn-ea"/>
              </a:rPr>
              <a:t>下的范围查询挑战</a:t>
            </a:r>
            <a:endParaRPr lang="zh-CN" altLang="en-US" sz="4000" b="1" dirty="0">
              <a:sym typeface="+mn-ea"/>
            </a:endParaRPr>
          </a:p>
        </p:txBody>
      </p:sp>
      <p:grpSp>
        <p:nvGrpSpPr>
          <p:cNvPr id="12" name="组合 11"/>
          <p:cNvGrpSpPr/>
          <p:nvPr/>
        </p:nvGrpSpPr>
        <p:grpSpPr>
          <a:xfrm>
            <a:off x="9627161" y="86399"/>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7" name="文本框 6"/>
          <p:cNvSpPr txBox="1"/>
          <p:nvPr/>
        </p:nvSpPr>
        <p:spPr>
          <a:xfrm>
            <a:off x="772795" y="1234440"/>
            <a:ext cx="2811780" cy="1476375"/>
          </a:xfrm>
          <a:prstGeom prst="rect">
            <a:avLst/>
          </a:prstGeom>
          <a:noFill/>
        </p:spPr>
        <p:txBody>
          <a:bodyPr wrap="none" rtlCol="0">
            <a:spAutoFit/>
          </a:bodyPr>
          <a:p>
            <a:r>
              <a:rPr lang="zh-CN" altLang="en-US" b="1"/>
              <a:t>范围查询遇到的挑战</a:t>
            </a:r>
            <a:endParaRPr lang="en-US" altLang="zh-CN" b="1">
              <a:sym typeface="+mn-ea"/>
            </a:endParaRPr>
          </a:p>
          <a:p>
            <a:pPr marL="342900" indent="-342900">
              <a:lnSpc>
                <a:spcPct val="150000"/>
              </a:lnSpc>
              <a:buFont typeface="Wingdings" panose="05000000000000000000" pitchFamily="2" charset="2"/>
              <a:buChar char="Ø"/>
            </a:pPr>
            <a:r>
              <a:rPr lang="zh-CN" altLang="en-US">
                <a:sym typeface="+mn-ea"/>
              </a:rPr>
              <a:t>非均匀分布带来的误差</a:t>
            </a:r>
            <a:endParaRPr lang="zh-CN" altLang="en-US">
              <a:sym typeface="+mn-ea"/>
            </a:endParaRPr>
          </a:p>
          <a:p>
            <a:pPr indent="0">
              <a:lnSpc>
                <a:spcPct val="150000"/>
              </a:lnSpc>
              <a:buFont typeface="Wingdings" panose="05000000000000000000" pitchFamily="2" charset="2"/>
              <a:buNone/>
            </a:pPr>
            <a:r>
              <a:rPr lang="zh-CN" altLang="en-US">
                <a:sym typeface="+mn-ea"/>
              </a:rPr>
              <a:t>粗粒度下：</a:t>
            </a:r>
            <a:endParaRPr lang="en-US" altLang="zh-CN">
              <a:sym typeface="+mn-ea"/>
            </a:endParaRPr>
          </a:p>
          <a:p>
            <a:endParaRPr lang="zh-CN" altLang="en-US"/>
          </a:p>
        </p:txBody>
      </p:sp>
      <p:cxnSp>
        <p:nvCxnSpPr>
          <p:cNvPr id="10" name="直接箭头连接符 9"/>
          <p:cNvCxnSpPr/>
          <p:nvPr/>
        </p:nvCxnSpPr>
        <p:spPr>
          <a:xfrm>
            <a:off x="772795" y="2860040"/>
            <a:ext cx="91440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1" name="文本框 10"/>
          <p:cNvSpPr txBox="1"/>
          <p:nvPr/>
        </p:nvSpPr>
        <p:spPr>
          <a:xfrm>
            <a:off x="708025" y="3009265"/>
            <a:ext cx="309880" cy="368300"/>
          </a:xfrm>
          <a:prstGeom prst="rect">
            <a:avLst/>
          </a:prstGeom>
          <a:noFill/>
        </p:spPr>
        <p:txBody>
          <a:bodyPr wrap="square" rtlCol="0">
            <a:spAutoFit/>
          </a:bodyPr>
          <a:p>
            <a:r>
              <a:rPr lang="en-US" altLang="zh-CN"/>
              <a:t>0</a:t>
            </a:r>
            <a:endParaRPr lang="en-US" altLang="zh-CN"/>
          </a:p>
        </p:txBody>
      </p:sp>
      <p:sp>
        <p:nvSpPr>
          <p:cNvPr id="13" name="文本框 12"/>
          <p:cNvSpPr txBox="1"/>
          <p:nvPr/>
        </p:nvSpPr>
        <p:spPr>
          <a:xfrm>
            <a:off x="9916795" y="3009265"/>
            <a:ext cx="563880" cy="368300"/>
          </a:xfrm>
          <a:prstGeom prst="rect">
            <a:avLst/>
          </a:prstGeom>
          <a:noFill/>
        </p:spPr>
        <p:txBody>
          <a:bodyPr wrap="none" rtlCol="0">
            <a:spAutoFit/>
          </a:bodyPr>
          <a:p>
            <a:r>
              <a:rPr lang="en-US" altLang="zh-CN"/>
              <a:t>100</a:t>
            </a:r>
            <a:endParaRPr lang="en-US" altLang="zh-CN"/>
          </a:p>
        </p:txBody>
      </p:sp>
      <p:cxnSp>
        <p:nvCxnSpPr>
          <p:cNvPr id="17" name="直接连接符 16"/>
          <p:cNvCxnSpPr/>
          <p:nvPr/>
        </p:nvCxnSpPr>
        <p:spPr>
          <a:xfrm>
            <a:off x="5339715" y="2423160"/>
            <a:ext cx="10160" cy="43688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5126355" y="3009265"/>
            <a:ext cx="436880" cy="368300"/>
          </a:xfrm>
          <a:prstGeom prst="rect">
            <a:avLst/>
          </a:prstGeom>
          <a:noFill/>
        </p:spPr>
        <p:txBody>
          <a:bodyPr wrap="none" rtlCol="0">
            <a:spAutoFit/>
          </a:bodyPr>
          <a:p>
            <a:r>
              <a:rPr lang="en-US" altLang="zh-CN"/>
              <a:t>50</a:t>
            </a:r>
            <a:endParaRPr lang="en-US" altLang="zh-CN"/>
          </a:p>
        </p:txBody>
      </p:sp>
      <p:sp>
        <p:nvSpPr>
          <p:cNvPr id="40" name="文本框 39"/>
          <p:cNvSpPr txBox="1"/>
          <p:nvPr/>
        </p:nvSpPr>
        <p:spPr>
          <a:xfrm>
            <a:off x="4939030" y="3302000"/>
            <a:ext cx="1929130" cy="368300"/>
          </a:xfrm>
          <a:prstGeom prst="rect">
            <a:avLst/>
          </a:prstGeom>
          <a:noFill/>
        </p:spPr>
        <p:txBody>
          <a:bodyPr wrap="none" rtlCol="0">
            <a:spAutoFit/>
          </a:bodyPr>
          <a:p>
            <a:r>
              <a:rPr lang="zh-CN" altLang="en-US"/>
              <a:t>查询</a:t>
            </a:r>
            <a:r>
              <a:rPr lang="en-US" altLang="zh-CN"/>
              <a:t>:</a:t>
            </a:r>
            <a:r>
              <a:rPr lang="zh-CN" altLang="en-US"/>
              <a:t>年龄</a:t>
            </a:r>
            <a:r>
              <a:rPr lang="en-US" altLang="zh-CN"/>
              <a:t>&lt;100    </a:t>
            </a:r>
            <a:endParaRPr lang="zh-CN" altLang="en-US"/>
          </a:p>
        </p:txBody>
      </p:sp>
      <p:sp>
        <p:nvSpPr>
          <p:cNvPr id="42" name="文本框 41"/>
          <p:cNvSpPr txBox="1"/>
          <p:nvPr/>
        </p:nvSpPr>
        <p:spPr>
          <a:xfrm>
            <a:off x="772795" y="3731895"/>
            <a:ext cx="1325880" cy="368300"/>
          </a:xfrm>
          <a:prstGeom prst="rect">
            <a:avLst/>
          </a:prstGeom>
          <a:noFill/>
        </p:spPr>
        <p:txBody>
          <a:bodyPr wrap="none" rtlCol="0">
            <a:spAutoFit/>
          </a:bodyPr>
          <a:p>
            <a:r>
              <a:rPr lang="zh-CN" altLang="en-US"/>
              <a:t>细粒度下：</a:t>
            </a:r>
            <a:endParaRPr lang="zh-CN" altLang="en-US"/>
          </a:p>
        </p:txBody>
      </p:sp>
      <p:cxnSp>
        <p:nvCxnSpPr>
          <p:cNvPr id="50" name="直接箭头连接符 49"/>
          <p:cNvCxnSpPr/>
          <p:nvPr/>
        </p:nvCxnSpPr>
        <p:spPr>
          <a:xfrm>
            <a:off x="889635" y="4340225"/>
            <a:ext cx="91440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51" name="文本框 50"/>
          <p:cNvSpPr txBox="1"/>
          <p:nvPr/>
        </p:nvSpPr>
        <p:spPr>
          <a:xfrm>
            <a:off x="824865" y="4489450"/>
            <a:ext cx="309880" cy="368300"/>
          </a:xfrm>
          <a:prstGeom prst="rect">
            <a:avLst/>
          </a:prstGeom>
          <a:noFill/>
        </p:spPr>
        <p:txBody>
          <a:bodyPr wrap="square" rtlCol="0">
            <a:spAutoFit/>
          </a:bodyPr>
          <a:p>
            <a:r>
              <a:rPr lang="en-US" altLang="zh-CN"/>
              <a:t>0</a:t>
            </a:r>
            <a:endParaRPr lang="en-US" altLang="zh-CN"/>
          </a:p>
        </p:txBody>
      </p:sp>
      <p:sp>
        <p:nvSpPr>
          <p:cNvPr id="52" name="文本框 51"/>
          <p:cNvSpPr txBox="1"/>
          <p:nvPr/>
        </p:nvSpPr>
        <p:spPr>
          <a:xfrm>
            <a:off x="10033635" y="4489450"/>
            <a:ext cx="563880" cy="368300"/>
          </a:xfrm>
          <a:prstGeom prst="rect">
            <a:avLst/>
          </a:prstGeom>
          <a:noFill/>
        </p:spPr>
        <p:txBody>
          <a:bodyPr wrap="none" rtlCol="0">
            <a:spAutoFit/>
          </a:bodyPr>
          <a:p>
            <a:r>
              <a:rPr lang="en-US" altLang="zh-CN"/>
              <a:t>100</a:t>
            </a:r>
            <a:endParaRPr lang="en-US" altLang="zh-CN"/>
          </a:p>
        </p:txBody>
      </p:sp>
      <p:cxnSp>
        <p:nvCxnSpPr>
          <p:cNvPr id="53" name="直接连接符 52"/>
          <p:cNvCxnSpPr/>
          <p:nvPr/>
        </p:nvCxnSpPr>
        <p:spPr>
          <a:xfrm flipH="1">
            <a:off x="4392295" y="3914775"/>
            <a:ext cx="6985" cy="44069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177030" y="4489450"/>
            <a:ext cx="436880" cy="368300"/>
          </a:xfrm>
          <a:prstGeom prst="rect">
            <a:avLst/>
          </a:prstGeom>
          <a:noFill/>
        </p:spPr>
        <p:txBody>
          <a:bodyPr wrap="none" rtlCol="0">
            <a:spAutoFit/>
          </a:bodyPr>
          <a:p>
            <a:r>
              <a:rPr lang="en-US" altLang="zh-CN"/>
              <a:t>40</a:t>
            </a:r>
            <a:endParaRPr lang="en-US" altLang="zh-CN"/>
          </a:p>
        </p:txBody>
      </p:sp>
      <p:cxnSp>
        <p:nvCxnSpPr>
          <p:cNvPr id="84" name="直接连接符 83"/>
          <p:cNvCxnSpPr/>
          <p:nvPr/>
        </p:nvCxnSpPr>
        <p:spPr>
          <a:xfrm flipH="1">
            <a:off x="2322195" y="3945255"/>
            <a:ext cx="14605"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451600" y="3853815"/>
            <a:ext cx="5715" cy="501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331200" y="3924935"/>
            <a:ext cx="10795" cy="405130"/>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2204720" y="4580255"/>
            <a:ext cx="436880" cy="368300"/>
          </a:xfrm>
          <a:prstGeom prst="rect">
            <a:avLst/>
          </a:prstGeom>
          <a:noFill/>
        </p:spPr>
        <p:txBody>
          <a:bodyPr wrap="none" rtlCol="0">
            <a:spAutoFit/>
          </a:bodyPr>
          <a:p>
            <a:r>
              <a:rPr lang="en-US" altLang="zh-CN"/>
              <a:t>20</a:t>
            </a:r>
            <a:endParaRPr lang="en-US" altLang="zh-CN"/>
          </a:p>
        </p:txBody>
      </p:sp>
      <p:sp>
        <p:nvSpPr>
          <p:cNvPr id="92" name="文本框 91"/>
          <p:cNvSpPr txBox="1"/>
          <p:nvPr/>
        </p:nvSpPr>
        <p:spPr>
          <a:xfrm>
            <a:off x="6309360" y="4524375"/>
            <a:ext cx="436880" cy="368300"/>
          </a:xfrm>
          <a:prstGeom prst="rect">
            <a:avLst/>
          </a:prstGeom>
          <a:noFill/>
        </p:spPr>
        <p:txBody>
          <a:bodyPr wrap="none" rtlCol="0">
            <a:spAutoFit/>
          </a:bodyPr>
          <a:p>
            <a:r>
              <a:rPr lang="en-US" altLang="zh-CN"/>
              <a:t>60</a:t>
            </a:r>
            <a:endParaRPr lang="en-US" altLang="zh-CN"/>
          </a:p>
        </p:txBody>
      </p:sp>
      <p:sp>
        <p:nvSpPr>
          <p:cNvPr id="93" name="文本框 92"/>
          <p:cNvSpPr txBox="1"/>
          <p:nvPr/>
        </p:nvSpPr>
        <p:spPr>
          <a:xfrm>
            <a:off x="8229600" y="4534535"/>
            <a:ext cx="436880" cy="368300"/>
          </a:xfrm>
          <a:prstGeom prst="rect">
            <a:avLst/>
          </a:prstGeom>
          <a:noFill/>
        </p:spPr>
        <p:txBody>
          <a:bodyPr wrap="none" rtlCol="0">
            <a:spAutoFit/>
          </a:bodyPr>
          <a:p>
            <a:r>
              <a:rPr lang="en-US" altLang="zh-CN"/>
              <a:t>80</a:t>
            </a:r>
            <a:endParaRPr lang="en-US" altLang="zh-CN"/>
          </a:p>
        </p:txBody>
      </p:sp>
      <p:sp>
        <p:nvSpPr>
          <p:cNvPr id="108" name="文本框 107"/>
          <p:cNvSpPr txBox="1"/>
          <p:nvPr/>
        </p:nvSpPr>
        <p:spPr>
          <a:xfrm>
            <a:off x="4984750" y="4942205"/>
            <a:ext cx="1675130" cy="368300"/>
          </a:xfrm>
          <a:prstGeom prst="rect">
            <a:avLst/>
          </a:prstGeom>
          <a:noFill/>
        </p:spPr>
        <p:txBody>
          <a:bodyPr wrap="none" rtlCol="0">
            <a:spAutoFit/>
          </a:bodyPr>
          <a:p>
            <a:r>
              <a:rPr lang="zh-CN" altLang="en-US"/>
              <a:t>查询</a:t>
            </a:r>
            <a:r>
              <a:rPr lang="en-US" altLang="zh-CN"/>
              <a:t>:</a:t>
            </a:r>
            <a:r>
              <a:rPr lang="zh-CN" altLang="en-US"/>
              <a:t>年龄</a:t>
            </a:r>
            <a:r>
              <a:rPr lang="en-US" altLang="zh-CN"/>
              <a:t>&lt;100</a:t>
            </a:r>
            <a:endParaRPr lang="en-US" altLang="zh-CN"/>
          </a:p>
        </p:txBody>
      </p:sp>
      <p:cxnSp>
        <p:nvCxnSpPr>
          <p:cNvPr id="110" name="直接连接符 109"/>
          <p:cNvCxnSpPr/>
          <p:nvPr/>
        </p:nvCxnSpPr>
        <p:spPr>
          <a:xfrm>
            <a:off x="5420360" y="4350385"/>
            <a:ext cx="10160" cy="43688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6876415" y="3269615"/>
            <a:ext cx="1224280" cy="368300"/>
          </a:xfrm>
          <a:prstGeom prst="rect">
            <a:avLst/>
          </a:prstGeom>
          <a:noFill/>
        </p:spPr>
        <p:txBody>
          <a:bodyPr wrap="none" rtlCol="0">
            <a:spAutoFit/>
          </a:bodyPr>
          <a:p>
            <a:r>
              <a:rPr lang="zh-CN" altLang="en-US">
                <a:solidFill>
                  <a:srgbClr val="FF0000"/>
                </a:solidFill>
              </a:rPr>
              <a:t>噪声误差</a:t>
            </a:r>
            <a:r>
              <a:rPr lang="en-US" altLang="zh-CN"/>
              <a:t>: </a:t>
            </a:r>
            <a:endParaRPr lang="en-US" altLang="zh-CN"/>
          </a:p>
        </p:txBody>
      </p:sp>
      <p:graphicFrame>
        <p:nvGraphicFramePr>
          <p:cNvPr id="121" name="对象 120"/>
          <p:cNvGraphicFramePr>
            <a:graphicFrameLocks noChangeAspect="1"/>
          </p:cNvGraphicFramePr>
          <p:nvPr/>
        </p:nvGraphicFramePr>
        <p:xfrm>
          <a:off x="8651875" y="3269615"/>
          <a:ext cx="452120" cy="328930"/>
        </p:xfrm>
        <a:graphic>
          <a:graphicData uri="http://schemas.openxmlformats.org/presentationml/2006/ole">
            <mc:AlternateContent xmlns:mc="http://schemas.openxmlformats.org/markup-compatibility/2006">
              <mc:Choice xmlns:v="urn:schemas-microsoft-com:vml" Requires="v">
                <p:oleObj spid="_x0000_s122" name="" r:id="rId3" imgW="279400" imgH="203200" progId="Equation.KSEE3">
                  <p:embed/>
                </p:oleObj>
              </mc:Choice>
              <mc:Fallback>
                <p:oleObj name="" r:id="rId3" imgW="279400" imgH="203200" progId="Equation.KSEE3">
                  <p:embed/>
                  <p:pic>
                    <p:nvPicPr>
                      <p:cNvPr id="0" name="图片 121"/>
                      <p:cNvPicPr/>
                      <p:nvPr/>
                    </p:nvPicPr>
                    <p:blipFill>
                      <a:blip r:embed="rId4"/>
                      <a:stretch>
                        <a:fillRect/>
                      </a:stretch>
                    </p:blipFill>
                    <p:spPr>
                      <a:xfrm>
                        <a:off x="8651875" y="3269615"/>
                        <a:ext cx="452120" cy="328930"/>
                      </a:xfrm>
                      <a:prstGeom prst="rect">
                        <a:avLst/>
                      </a:prstGeom>
                      <a:noFill/>
                      <a:ln w="38100">
                        <a:noFill/>
                        <a:miter/>
                      </a:ln>
                    </p:spPr>
                  </p:pic>
                </p:oleObj>
              </mc:Fallback>
            </mc:AlternateContent>
          </a:graphicData>
        </a:graphic>
      </p:graphicFrame>
      <p:sp>
        <p:nvSpPr>
          <p:cNvPr id="123" name="文本框 122"/>
          <p:cNvSpPr txBox="1"/>
          <p:nvPr/>
        </p:nvSpPr>
        <p:spPr>
          <a:xfrm>
            <a:off x="6876415" y="4902835"/>
            <a:ext cx="1325880" cy="368300"/>
          </a:xfrm>
          <a:prstGeom prst="rect">
            <a:avLst/>
          </a:prstGeom>
          <a:noFill/>
        </p:spPr>
        <p:txBody>
          <a:bodyPr wrap="none" rtlCol="0">
            <a:spAutoFit/>
          </a:bodyPr>
          <a:p>
            <a:r>
              <a:rPr lang="zh-CN" altLang="en-US">
                <a:solidFill>
                  <a:srgbClr val="FF0000"/>
                </a:solidFill>
              </a:rPr>
              <a:t>噪声误差</a:t>
            </a:r>
            <a:r>
              <a:rPr lang="zh-CN" altLang="en-US"/>
              <a:t>：</a:t>
            </a:r>
            <a:endParaRPr lang="en-US" altLang="zh-CN"/>
          </a:p>
        </p:txBody>
      </p:sp>
      <p:graphicFrame>
        <p:nvGraphicFramePr>
          <p:cNvPr id="124" name="对象 123"/>
          <p:cNvGraphicFramePr>
            <a:graphicFrameLocks noChangeAspect="1"/>
          </p:cNvGraphicFramePr>
          <p:nvPr/>
        </p:nvGraphicFramePr>
        <p:xfrm>
          <a:off x="8451215" y="4942205"/>
          <a:ext cx="452120" cy="328930"/>
        </p:xfrm>
        <a:graphic>
          <a:graphicData uri="http://schemas.openxmlformats.org/presentationml/2006/ole">
            <mc:AlternateContent xmlns:mc="http://schemas.openxmlformats.org/markup-compatibility/2006">
              <mc:Choice xmlns:v="urn:schemas-microsoft-com:vml" Requires="v">
                <p:oleObj spid="_x0000_s125" name="" r:id="rId5" imgW="279400" imgH="203200" progId="Equation.KSEE3">
                  <p:embed/>
                </p:oleObj>
              </mc:Choice>
              <mc:Fallback>
                <p:oleObj name="" r:id="rId5" imgW="279400" imgH="203200" progId="Equation.KSEE3">
                  <p:embed/>
                  <p:pic>
                    <p:nvPicPr>
                      <p:cNvPr id="0" name="图片 121"/>
                      <p:cNvPicPr/>
                      <p:nvPr/>
                    </p:nvPicPr>
                    <p:blipFill>
                      <a:blip r:embed="rId6"/>
                      <a:stretch>
                        <a:fillRect/>
                      </a:stretch>
                    </p:blipFill>
                    <p:spPr>
                      <a:xfrm>
                        <a:off x="8451215" y="4942205"/>
                        <a:ext cx="452120" cy="328930"/>
                      </a:xfrm>
                      <a:prstGeom prst="rect">
                        <a:avLst/>
                      </a:prstGeom>
                      <a:noFill/>
                      <a:ln w="38100">
                        <a:noFill/>
                        <a:miter/>
                      </a:ln>
                    </p:spPr>
                  </p:pic>
                </p:oleObj>
              </mc:Fallback>
            </mc:AlternateContent>
          </a:graphicData>
        </a:graphic>
      </p:graphicFrame>
      <p:graphicFrame>
        <p:nvGraphicFramePr>
          <p:cNvPr id="126" name="对象 125"/>
          <p:cNvGraphicFramePr>
            <a:graphicFrameLocks noChangeAspect="1"/>
          </p:cNvGraphicFramePr>
          <p:nvPr/>
        </p:nvGraphicFramePr>
        <p:xfrm>
          <a:off x="1758315" y="3853815"/>
          <a:ext cx="429895" cy="429895"/>
        </p:xfrm>
        <a:graphic>
          <a:graphicData uri="http://schemas.openxmlformats.org/presentationml/2006/ole">
            <mc:AlternateContent xmlns:mc="http://schemas.openxmlformats.org/markup-compatibility/2006">
              <mc:Choice xmlns:v="urn:schemas-microsoft-com:vml" Requires="v">
                <p:oleObj spid="_x0000_s127" name="" r:id="rId7" imgW="203200" imgH="203200" progId="Equation.KSEE3">
                  <p:embed/>
                </p:oleObj>
              </mc:Choice>
              <mc:Fallback>
                <p:oleObj name="" r:id="rId7" imgW="203200" imgH="203200" progId="Equation.KSEE3">
                  <p:embed/>
                  <p:pic>
                    <p:nvPicPr>
                      <p:cNvPr id="0" name="图片 116"/>
                      <p:cNvPicPr/>
                      <p:nvPr/>
                    </p:nvPicPr>
                    <p:blipFill>
                      <a:blip r:embed="rId8"/>
                      <a:stretch>
                        <a:fillRect/>
                      </a:stretch>
                    </p:blipFill>
                    <p:spPr>
                      <a:xfrm>
                        <a:off x="1758315" y="3853815"/>
                        <a:ext cx="429895" cy="429895"/>
                      </a:xfrm>
                      <a:prstGeom prst="rect">
                        <a:avLst/>
                      </a:prstGeom>
                      <a:noFill/>
                      <a:ln w="38100">
                        <a:noFill/>
                        <a:miter/>
                      </a:ln>
                    </p:spPr>
                  </p:pic>
                </p:oleObj>
              </mc:Fallback>
            </mc:AlternateContent>
          </a:graphicData>
        </a:graphic>
      </p:graphicFrame>
      <p:graphicFrame>
        <p:nvGraphicFramePr>
          <p:cNvPr id="128" name="对象 127"/>
          <p:cNvGraphicFramePr>
            <a:graphicFrameLocks noChangeAspect="1"/>
          </p:cNvGraphicFramePr>
          <p:nvPr/>
        </p:nvGraphicFramePr>
        <p:xfrm>
          <a:off x="2641600" y="3863340"/>
          <a:ext cx="429895" cy="429895"/>
        </p:xfrm>
        <a:graphic>
          <a:graphicData uri="http://schemas.openxmlformats.org/presentationml/2006/ole">
            <mc:AlternateContent xmlns:mc="http://schemas.openxmlformats.org/markup-compatibility/2006">
              <mc:Choice xmlns:v="urn:schemas-microsoft-com:vml" Requires="v">
                <p:oleObj spid="_x0000_s129" name="" r:id="rId9" imgW="203200" imgH="203200" progId="Equation.KSEE3">
                  <p:embed/>
                </p:oleObj>
              </mc:Choice>
              <mc:Fallback>
                <p:oleObj name="" r:id="rId9" imgW="203200" imgH="203200" progId="Equation.KSEE3">
                  <p:embed/>
                  <p:pic>
                    <p:nvPicPr>
                      <p:cNvPr id="0" name="图片 116"/>
                      <p:cNvPicPr/>
                      <p:nvPr/>
                    </p:nvPicPr>
                    <p:blipFill>
                      <a:blip r:embed="rId8"/>
                      <a:stretch>
                        <a:fillRect/>
                      </a:stretch>
                    </p:blipFill>
                    <p:spPr>
                      <a:xfrm>
                        <a:off x="2641600" y="3863340"/>
                        <a:ext cx="429895" cy="429895"/>
                      </a:xfrm>
                      <a:prstGeom prst="rect">
                        <a:avLst/>
                      </a:prstGeom>
                      <a:noFill/>
                      <a:ln w="38100">
                        <a:noFill/>
                        <a:miter/>
                      </a:ln>
                    </p:spPr>
                  </p:pic>
                </p:oleObj>
              </mc:Fallback>
            </mc:AlternateContent>
          </a:graphicData>
        </a:graphic>
      </p:graphicFrame>
      <p:graphicFrame>
        <p:nvGraphicFramePr>
          <p:cNvPr id="130" name="对象 129"/>
          <p:cNvGraphicFramePr>
            <a:graphicFrameLocks noChangeAspect="1"/>
          </p:cNvGraphicFramePr>
          <p:nvPr/>
        </p:nvGraphicFramePr>
        <p:xfrm>
          <a:off x="4613910" y="3670300"/>
          <a:ext cx="429895" cy="429895"/>
        </p:xfrm>
        <a:graphic>
          <a:graphicData uri="http://schemas.openxmlformats.org/presentationml/2006/ole">
            <mc:AlternateContent xmlns:mc="http://schemas.openxmlformats.org/markup-compatibility/2006">
              <mc:Choice xmlns:v="urn:schemas-microsoft-com:vml" Requires="v">
                <p:oleObj spid="_x0000_s131" name="" r:id="rId10" imgW="203200" imgH="203200" progId="Equation.KSEE3">
                  <p:embed/>
                </p:oleObj>
              </mc:Choice>
              <mc:Fallback>
                <p:oleObj name="" r:id="rId10" imgW="203200" imgH="203200" progId="Equation.KSEE3">
                  <p:embed/>
                  <p:pic>
                    <p:nvPicPr>
                      <p:cNvPr id="0" name="图片 116"/>
                      <p:cNvPicPr/>
                      <p:nvPr/>
                    </p:nvPicPr>
                    <p:blipFill>
                      <a:blip r:embed="rId8"/>
                      <a:stretch>
                        <a:fillRect/>
                      </a:stretch>
                    </p:blipFill>
                    <p:spPr>
                      <a:xfrm>
                        <a:off x="4613910" y="3670300"/>
                        <a:ext cx="429895" cy="429895"/>
                      </a:xfrm>
                      <a:prstGeom prst="rect">
                        <a:avLst/>
                      </a:prstGeom>
                      <a:noFill/>
                      <a:ln w="38100">
                        <a:noFill/>
                        <a:miter/>
                      </a:ln>
                    </p:spPr>
                  </p:pic>
                </p:oleObj>
              </mc:Fallback>
            </mc:AlternateContent>
          </a:graphicData>
        </a:graphic>
      </p:graphicFrame>
      <p:graphicFrame>
        <p:nvGraphicFramePr>
          <p:cNvPr id="132" name="对象 131"/>
          <p:cNvGraphicFramePr>
            <a:graphicFrameLocks noChangeAspect="1"/>
          </p:cNvGraphicFramePr>
          <p:nvPr/>
        </p:nvGraphicFramePr>
        <p:xfrm>
          <a:off x="6659880" y="3700780"/>
          <a:ext cx="429895" cy="429895"/>
        </p:xfrm>
        <a:graphic>
          <a:graphicData uri="http://schemas.openxmlformats.org/presentationml/2006/ole">
            <mc:AlternateContent xmlns:mc="http://schemas.openxmlformats.org/markup-compatibility/2006">
              <mc:Choice xmlns:v="urn:schemas-microsoft-com:vml" Requires="v">
                <p:oleObj spid="_x0000_s133" name="" r:id="rId11" imgW="203200" imgH="203200" progId="Equation.KSEE3">
                  <p:embed/>
                </p:oleObj>
              </mc:Choice>
              <mc:Fallback>
                <p:oleObj name="" r:id="rId11" imgW="203200" imgH="203200" progId="Equation.KSEE3">
                  <p:embed/>
                  <p:pic>
                    <p:nvPicPr>
                      <p:cNvPr id="0" name="图片 116"/>
                      <p:cNvPicPr/>
                      <p:nvPr/>
                    </p:nvPicPr>
                    <p:blipFill>
                      <a:blip r:embed="rId8"/>
                      <a:stretch>
                        <a:fillRect/>
                      </a:stretch>
                    </p:blipFill>
                    <p:spPr>
                      <a:xfrm>
                        <a:off x="6659880" y="3700780"/>
                        <a:ext cx="429895" cy="429895"/>
                      </a:xfrm>
                      <a:prstGeom prst="rect">
                        <a:avLst/>
                      </a:prstGeom>
                      <a:noFill/>
                      <a:ln w="38100">
                        <a:noFill/>
                        <a:miter/>
                      </a:ln>
                    </p:spPr>
                  </p:pic>
                </p:oleObj>
              </mc:Fallback>
            </mc:AlternateContent>
          </a:graphicData>
        </a:graphic>
      </p:graphicFrame>
      <p:sp>
        <p:nvSpPr>
          <p:cNvPr id="137" name="文本框 136"/>
          <p:cNvSpPr txBox="1"/>
          <p:nvPr/>
        </p:nvSpPr>
        <p:spPr>
          <a:xfrm>
            <a:off x="4277995" y="1539875"/>
            <a:ext cx="3027680" cy="506730"/>
          </a:xfrm>
          <a:prstGeom prst="rect">
            <a:avLst/>
          </a:prstGeom>
          <a:noFill/>
        </p:spPr>
        <p:txBody>
          <a:bodyPr wrap="none" rtlCol="0" anchor="t">
            <a:spAutoFit/>
          </a:bodyPr>
          <a:p>
            <a:pPr marL="342900" indent="-342900">
              <a:lnSpc>
                <a:spcPct val="150000"/>
              </a:lnSpc>
              <a:buFont typeface="Wingdings" panose="05000000000000000000" pitchFamily="2" charset="2"/>
              <a:buChar char="Ø"/>
            </a:pPr>
            <a:r>
              <a:rPr lang="en-US" altLang="zh-CN">
                <a:solidFill>
                  <a:srgbClr val="FF0000"/>
                </a:solidFill>
                <a:sym typeface="+mn-ea"/>
              </a:rPr>
              <a:t>LDP</a:t>
            </a:r>
            <a:r>
              <a:rPr lang="zh-CN" altLang="en-US">
                <a:solidFill>
                  <a:srgbClr val="FF0000"/>
                </a:solidFill>
                <a:sym typeface="+mn-ea"/>
              </a:rPr>
              <a:t>引入噪声带来的误差</a:t>
            </a:r>
            <a:endParaRPr lang="zh-CN" altLang="en-US">
              <a:solidFill>
                <a:srgbClr val="FF0000"/>
              </a:solidFill>
              <a:sym typeface="+mn-ea"/>
            </a:endParaRPr>
          </a:p>
        </p:txBody>
      </p:sp>
      <p:graphicFrame>
        <p:nvGraphicFramePr>
          <p:cNvPr id="36" name="对象 35"/>
          <p:cNvGraphicFramePr>
            <a:graphicFrameLocks noChangeAspect="1"/>
          </p:cNvGraphicFramePr>
          <p:nvPr/>
        </p:nvGraphicFramePr>
        <p:xfrm>
          <a:off x="4046220" y="2322830"/>
          <a:ext cx="429895" cy="429895"/>
        </p:xfrm>
        <a:graphic>
          <a:graphicData uri="http://schemas.openxmlformats.org/presentationml/2006/ole">
            <mc:AlternateContent xmlns:mc="http://schemas.openxmlformats.org/markup-compatibility/2006">
              <mc:Choice xmlns:v="urn:schemas-microsoft-com:vml" Requires="v">
                <p:oleObj spid="_x0000_s37" name="" r:id="rId12" imgW="203200" imgH="203200" progId="Equation.KSEE3">
                  <p:embed/>
                </p:oleObj>
              </mc:Choice>
              <mc:Fallback>
                <p:oleObj name="" r:id="rId12" imgW="203200" imgH="203200" progId="Equation.KSEE3">
                  <p:embed/>
                  <p:pic>
                    <p:nvPicPr>
                      <p:cNvPr id="0" name="图片 116"/>
                      <p:cNvPicPr/>
                      <p:nvPr/>
                    </p:nvPicPr>
                    <p:blipFill>
                      <a:blip r:embed="rId8"/>
                      <a:stretch>
                        <a:fillRect/>
                      </a:stretch>
                    </p:blipFill>
                    <p:spPr>
                      <a:xfrm>
                        <a:off x="4046220" y="2322830"/>
                        <a:ext cx="429895" cy="429895"/>
                      </a:xfrm>
                      <a:prstGeom prst="rect">
                        <a:avLst/>
                      </a:prstGeom>
                      <a:noFill/>
                      <a:ln w="38100">
                        <a:noFill/>
                        <a:miter/>
                      </a:ln>
                    </p:spPr>
                  </p:pic>
                </p:oleObj>
              </mc:Fallback>
            </mc:AlternateContent>
          </a:graphicData>
        </a:graphic>
      </p:graphicFrame>
      <p:graphicFrame>
        <p:nvGraphicFramePr>
          <p:cNvPr id="38" name="对象 37"/>
          <p:cNvGraphicFramePr>
            <a:graphicFrameLocks noChangeAspect="1"/>
          </p:cNvGraphicFramePr>
          <p:nvPr/>
        </p:nvGraphicFramePr>
        <p:xfrm>
          <a:off x="8666480" y="2314575"/>
          <a:ext cx="446405" cy="446405"/>
        </p:xfrm>
        <a:graphic>
          <a:graphicData uri="http://schemas.openxmlformats.org/presentationml/2006/ole">
            <mc:AlternateContent xmlns:mc="http://schemas.openxmlformats.org/markup-compatibility/2006">
              <mc:Choice xmlns:v="urn:schemas-microsoft-com:vml" Requires="v">
                <p:oleObj spid="_x0000_s43" name="" r:id="rId13" imgW="203200" imgH="203200" progId="Equation.KSEE3">
                  <p:embed/>
                </p:oleObj>
              </mc:Choice>
              <mc:Fallback>
                <p:oleObj name="" r:id="rId13" imgW="203200" imgH="203200" progId="Equation.KSEE3">
                  <p:embed/>
                  <p:pic>
                    <p:nvPicPr>
                      <p:cNvPr id="0" name="图片 118"/>
                      <p:cNvPicPr/>
                      <p:nvPr/>
                    </p:nvPicPr>
                    <p:blipFill>
                      <a:blip r:embed="rId8"/>
                      <a:stretch>
                        <a:fillRect/>
                      </a:stretch>
                    </p:blipFill>
                    <p:spPr>
                      <a:xfrm>
                        <a:off x="8666480" y="2314575"/>
                        <a:ext cx="446405" cy="446405"/>
                      </a:xfrm>
                      <a:prstGeom prst="rect">
                        <a:avLst/>
                      </a:prstGeom>
                      <a:noFill/>
                      <a:ln w="38100">
                        <a:noFill/>
                        <a:miter/>
                      </a:ln>
                    </p:spPr>
                  </p:pic>
                </p:oleObj>
              </mc:Fallback>
            </mc:AlternateContent>
          </a:graphicData>
        </a:graphic>
      </p:graphicFrame>
      <p:graphicFrame>
        <p:nvGraphicFramePr>
          <p:cNvPr id="44" name="对象 43"/>
          <p:cNvGraphicFramePr>
            <a:graphicFrameLocks noChangeAspect="1"/>
          </p:cNvGraphicFramePr>
          <p:nvPr/>
        </p:nvGraphicFramePr>
        <p:xfrm>
          <a:off x="8473440" y="3731895"/>
          <a:ext cx="429895" cy="429895"/>
        </p:xfrm>
        <a:graphic>
          <a:graphicData uri="http://schemas.openxmlformats.org/presentationml/2006/ole">
            <mc:AlternateContent xmlns:mc="http://schemas.openxmlformats.org/markup-compatibility/2006">
              <mc:Choice xmlns:v="urn:schemas-microsoft-com:vml" Requires="v">
                <p:oleObj spid="_x0000_s45" name="" r:id="rId14" imgW="203200" imgH="203200" progId="Equation.KSEE3">
                  <p:embed/>
                </p:oleObj>
              </mc:Choice>
              <mc:Fallback>
                <p:oleObj name="" r:id="rId14" imgW="203200" imgH="203200" progId="Equation.KSEE3">
                  <p:embed/>
                  <p:pic>
                    <p:nvPicPr>
                      <p:cNvPr id="0" name="图片 116"/>
                      <p:cNvPicPr/>
                      <p:nvPr/>
                    </p:nvPicPr>
                    <p:blipFill>
                      <a:blip r:embed="rId15"/>
                      <a:stretch>
                        <a:fillRect/>
                      </a:stretch>
                    </p:blipFill>
                    <p:spPr>
                      <a:xfrm>
                        <a:off x="8473440" y="3731895"/>
                        <a:ext cx="429895" cy="429895"/>
                      </a:xfrm>
                      <a:prstGeom prst="rect">
                        <a:avLst/>
                      </a:prstGeom>
                      <a:noFill/>
                      <a:ln w="38100">
                        <a:noFill/>
                        <a:miter/>
                      </a:ln>
                    </p:spPr>
                  </p:pic>
                </p:oleObj>
              </mc:Fallback>
            </mc:AlternateContent>
          </a:graphicData>
        </a:graphic>
      </p:graphicFrame>
      <p:sp>
        <p:nvSpPr>
          <p:cNvPr id="5" name="文本框 4"/>
          <p:cNvSpPr txBox="1"/>
          <p:nvPr/>
        </p:nvSpPr>
        <p:spPr>
          <a:xfrm>
            <a:off x="906145" y="5451475"/>
            <a:ext cx="9390380" cy="368300"/>
          </a:xfrm>
          <a:prstGeom prst="rect">
            <a:avLst/>
          </a:prstGeom>
          <a:noFill/>
        </p:spPr>
        <p:txBody>
          <a:bodyPr wrap="none" rtlCol="0">
            <a:spAutoFit/>
          </a:bodyPr>
          <a:p>
            <a:r>
              <a:rPr lang="zh-CN" altLang="en-US"/>
              <a:t>结论</a:t>
            </a:r>
            <a:r>
              <a:rPr lang="en-US" altLang="zh-CN"/>
              <a:t>:</a:t>
            </a:r>
            <a:r>
              <a:rPr lang="zh-CN" altLang="en-US"/>
              <a:t>区间粗粒度分解会增加非均匀分布带来的误差，但细粒度分解会增大频率估计累积误差</a:t>
            </a:r>
            <a:endParaRPr lang="zh-CN" altLang="en-US"/>
          </a:p>
        </p:txBody>
      </p:sp>
      <p:sp>
        <p:nvSpPr>
          <p:cNvPr id="9" name="文本框 8"/>
          <p:cNvSpPr txBox="1"/>
          <p:nvPr/>
        </p:nvSpPr>
        <p:spPr>
          <a:xfrm>
            <a:off x="8170545" y="3269615"/>
            <a:ext cx="481330" cy="368300"/>
          </a:xfrm>
          <a:prstGeom prst="rect">
            <a:avLst/>
          </a:prstGeom>
          <a:noFill/>
        </p:spPr>
        <p:txBody>
          <a:bodyPr wrap="none" rtlCol="0">
            <a:spAutoFit/>
          </a:bodyPr>
          <a:p>
            <a:r>
              <a:rPr lang="en-US" altLang="zh-CN"/>
              <a:t>N+</a:t>
            </a:r>
            <a:endParaRPr lang="en-US" altLang="zh-CN"/>
          </a:p>
        </p:txBody>
      </p:sp>
      <p:sp>
        <p:nvSpPr>
          <p:cNvPr id="16" name="文本框 15"/>
          <p:cNvSpPr txBox="1"/>
          <p:nvPr/>
        </p:nvSpPr>
        <p:spPr>
          <a:xfrm>
            <a:off x="7992110" y="4948555"/>
            <a:ext cx="481330" cy="368300"/>
          </a:xfrm>
          <a:prstGeom prst="rect">
            <a:avLst/>
          </a:prstGeom>
          <a:noFill/>
        </p:spPr>
        <p:txBody>
          <a:bodyPr wrap="none" rtlCol="0">
            <a:spAutoFit/>
          </a:bodyPr>
          <a:p>
            <a:r>
              <a:rPr lang="en-US" altLang="zh-CN"/>
              <a:t>N+</a:t>
            </a:r>
            <a:endParaRPr lang="en-US" altLang="zh-CN"/>
          </a:p>
        </p:txBody>
      </p:sp>
      <p:sp>
        <p:nvSpPr>
          <p:cNvPr id="20" name="圆角矩形 19"/>
          <p:cNvSpPr/>
          <p:nvPr/>
        </p:nvSpPr>
        <p:spPr>
          <a:xfrm>
            <a:off x="1387475" y="5960745"/>
            <a:ext cx="8646160" cy="744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665605" y="6169660"/>
            <a:ext cx="9890125" cy="368300"/>
          </a:xfrm>
          <a:prstGeom prst="rect">
            <a:avLst/>
          </a:prstGeom>
          <a:noFill/>
        </p:spPr>
        <p:txBody>
          <a:bodyPr wrap="square" rtlCol="0">
            <a:spAutoFit/>
          </a:bodyPr>
          <a:p>
            <a:r>
              <a:rPr lang="en-US" altLang="zh-CN"/>
              <a:t>        </a:t>
            </a:r>
            <a:r>
              <a:rPr lang="zh-CN" altLang="en-US"/>
              <a:t>粗粒度分解下的非均匀分布误差比细粒度分解下的非均匀分布误差大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4"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wipe(down)">
                                      <p:cBhvr>
                                        <p:cTn id="16" dur="500"/>
                                        <p:tgtEl>
                                          <p:spTgt spid="120"/>
                                        </p:tgtEl>
                                      </p:cBhvr>
                                    </p:animEffect>
                                  </p:childTnLst>
                                </p:cTn>
                              </p:par>
                              <p:par>
                                <p:cTn id="17" presetID="22" presetClass="entr" presetSubtype="4" fill="hold" nodeType="with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wipe(down)">
                                      <p:cBhvr>
                                        <p:cTn id="19" dur="500"/>
                                        <p:tgtEl>
                                          <p:spTgt spid="121"/>
                                        </p:tgtEl>
                                      </p:cBhvr>
                                    </p:animEffect>
                                  </p:childTnLst>
                                </p:cTn>
                              </p:par>
                              <p:par>
                                <p:cTn id="20" presetID="22" presetClass="entr" presetSubtype="4" fill="hold"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wipe(down)">
                                      <p:cBhvr>
                                        <p:cTn id="22" dur="500"/>
                                        <p:tgtEl>
                                          <p:spTgt spid="132"/>
                                        </p:tgtEl>
                                      </p:cBhvr>
                                    </p:animEffect>
                                  </p:childTnLst>
                                </p:cTn>
                              </p:par>
                              <p:par>
                                <p:cTn id="23" presetID="22" presetClass="entr" presetSubtype="4" fill="hold" nodeType="with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wipe(down)">
                                      <p:cBhvr>
                                        <p:cTn id="25" dur="500"/>
                                        <p:tgtEl>
                                          <p:spTgt spid="130"/>
                                        </p:tgtEl>
                                      </p:cBhvr>
                                    </p:animEffect>
                                  </p:childTnLst>
                                </p:cTn>
                              </p:par>
                              <p:par>
                                <p:cTn id="26" presetID="22" presetClass="entr" presetSubtype="4" fill="hold" nodeType="with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wipe(down)">
                                      <p:cBhvr>
                                        <p:cTn id="28" dur="500"/>
                                        <p:tgtEl>
                                          <p:spTgt spid="128"/>
                                        </p:tgtEl>
                                      </p:cBhvr>
                                    </p:animEffect>
                                  </p:childTnLst>
                                </p:cTn>
                              </p:par>
                              <p:par>
                                <p:cTn id="29" presetID="22" presetClass="entr" presetSubtype="4"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animEffect transition="in" filter="wipe(down)">
                                      <p:cBhvr>
                                        <p:cTn id="31" dur="500"/>
                                        <p:tgtEl>
                                          <p:spTgt spid="1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down)">
                                      <p:cBhvr>
                                        <p:cTn id="34" dur="500"/>
                                        <p:tgtEl>
                                          <p:spTgt spid="123"/>
                                        </p:tgtEl>
                                      </p:cBhvr>
                                    </p:animEffect>
                                  </p:childTnLst>
                                </p:cTn>
                              </p:par>
                              <p:par>
                                <p:cTn id="35" presetID="22" presetClass="entr" presetSubtype="4" fill="hold"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down)">
                                      <p:cBhvr>
                                        <p:cTn id="37" dur="500"/>
                                        <p:tgtEl>
                                          <p:spTgt spid="1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down)">
                                      <p:cBhvr>
                                        <p:cTn id="49" dur="500"/>
                                        <p:tgtEl>
                                          <p:spTgt spid="10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down)">
                                      <p:cBhvr>
                                        <p:cTn id="54" dur="500"/>
                                        <p:tgtEl>
                                          <p:spTgt spid="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down)">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11" grpId="1"/>
      <p:bldP spid="13" grpId="1"/>
      <p:bldP spid="39" grpId="1"/>
      <p:bldP spid="42" grpId="1"/>
      <p:bldP spid="51" grpId="1"/>
      <p:bldP spid="52" grpId="1"/>
      <p:bldP spid="56" grpId="1"/>
      <p:bldP spid="89" grpId="1"/>
      <p:bldP spid="92" grpId="1"/>
      <p:bldP spid="93" grpId="1"/>
      <p:bldP spid="137" grpId="1"/>
      <p:bldP spid="120" grpId="0"/>
      <p:bldP spid="123" grpId="0"/>
      <p:bldP spid="120" grpId="1"/>
      <p:bldP spid="123" grpId="1"/>
      <p:bldP spid="8" grpId="0" bldLvl="0" animBg="1"/>
      <p:bldP spid="8" grpId="1" animBg="1"/>
      <p:bldP spid="5" grpId="0"/>
      <p:bldP spid="5" grpId="1"/>
      <p:bldP spid="9" grpId="0"/>
      <p:bldP spid="9" grpId="1"/>
      <p:bldP spid="16" grpId="0"/>
      <p:bldP spid="16" grpId="1"/>
      <p:bldP spid="40" grpId="0"/>
      <p:bldP spid="40" grpId="1"/>
      <p:bldP spid="108" grpId="0"/>
      <p:bldP spid="108" grpId="1"/>
      <p:bldP spid="21" grpId="0"/>
      <p:bldP spid="21" grpId="1"/>
      <p:bldP spid="20" grpId="0" bldLvl="0" animBg="1"/>
      <p:bldP spid="2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3595" y="207738"/>
            <a:ext cx="5580413" cy="1120672"/>
          </a:xfrm>
        </p:spPr>
        <p:txBody>
          <a:bodyPr>
            <a:normAutofit/>
          </a:bodyPr>
          <a:lstStyle/>
          <a:p>
            <a:r>
              <a:rPr lang="en-US" altLang="zh-CN" sz="4000" b="1" dirty="0">
                <a:sym typeface="+mn-ea"/>
              </a:rPr>
              <a:t>1.5 </a:t>
            </a:r>
            <a:r>
              <a:rPr lang="zh-CN" altLang="en-US" sz="4000" b="1" dirty="0">
                <a:sym typeface="+mn-ea"/>
              </a:rPr>
              <a:t>现有范围查询机制</a:t>
            </a:r>
            <a:endParaRPr lang="zh-CN" altLang="en-US" sz="4000" b="1" dirty="0">
              <a:sym typeface="+mn-ea"/>
            </a:endParaRPr>
          </a:p>
        </p:txBody>
      </p:sp>
      <p:grpSp>
        <p:nvGrpSpPr>
          <p:cNvPr id="12" name="组合 11"/>
          <p:cNvGrpSpPr/>
          <p:nvPr/>
        </p:nvGrpSpPr>
        <p:grpSpPr>
          <a:xfrm>
            <a:off x="9627161" y="86399"/>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mtClean="0"/>
            </a:fld>
            <a:endParaRPr lang="zh-CN" altLang="en-US" dirty="0"/>
          </a:p>
        </p:txBody>
      </p:sp>
      <p:sp>
        <p:nvSpPr>
          <p:cNvPr id="3" name="文本框 2"/>
          <p:cNvSpPr txBox="1"/>
          <p:nvPr/>
        </p:nvSpPr>
        <p:spPr>
          <a:xfrm>
            <a:off x="743585" y="1260475"/>
            <a:ext cx="2176780" cy="368300"/>
          </a:xfrm>
          <a:prstGeom prst="rect">
            <a:avLst/>
          </a:prstGeom>
          <a:noFill/>
        </p:spPr>
        <p:txBody>
          <a:bodyPr wrap="none" rtlCol="0">
            <a:spAutoFit/>
          </a:bodyPr>
          <a:p>
            <a:r>
              <a:rPr lang="zh-CN" altLang="en-US"/>
              <a:t>分层区间优化</a:t>
            </a:r>
            <a:r>
              <a:rPr lang="en-US" altLang="zh-CN"/>
              <a:t> (HIO)</a:t>
            </a:r>
            <a:endParaRPr lang="en-US" altLang="zh-CN"/>
          </a:p>
        </p:txBody>
      </p:sp>
      <p:graphicFrame>
        <p:nvGraphicFramePr>
          <p:cNvPr id="4" name="表格 3"/>
          <p:cNvGraphicFramePr/>
          <p:nvPr>
            <p:custDataLst>
              <p:tags r:id="rId3"/>
            </p:custDataLst>
          </p:nvPr>
        </p:nvGraphicFramePr>
        <p:xfrm>
          <a:off x="4737100" y="1967865"/>
          <a:ext cx="2481580" cy="693420"/>
        </p:xfrm>
        <a:graphic>
          <a:graphicData uri="http://schemas.openxmlformats.org/drawingml/2006/table">
            <a:tbl>
              <a:tblPr firstRow="1" bandRow="1">
                <a:tableStyleId>{5940675A-B579-460E-94D1-54222C63F5DA}</a:tableStyleId>
              </a:tblPr>
              <a:tblGrid>
                <a:gridCol w="1236980"/>
                <a:gridCol w="1244600"/>
              </a:tblGrid>
              <a:tr h="346710">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13" name="对象 -2147482616"/>
          <p:cNvGraphicFramePr>
            <a:graphicFrameLocks noChangeAspect="1"/>
          </p:cNvGraphicFramePr>
          <p:nvPr/>
        </p:nvGraphicFramePr>
        <p:xfrm>
          <a:off x="6376988" y="1967865"/>
          <a:ext cx="512445" cy="328295"/>
        </p:xfrm>
        <a:graphic>
          <a:graphicData uri="http://schemas.openxmlformats.org/presentationml/2006/ole">
            <mc:AlternateContent xmlns:mc="http://schemas.openxmlformats.org/markup-compatibility/2006">
              <mc:Choice xmlns:v="urn:schemas-microsoft-com:vml" Requires="v">
                <p:oleObj spid="_x0000_s27" name="" r:id="rId4" imgW="316865" imgH="203200" progId="Equation.KSEE3">
                  <p:embed/>
                </p:oleObj>
              </mc:Choice>
              <mc:Fallback>
                <p:oleObj name="" r:id="rId4" imgW="316865" imgH="203200" progId="Equation.KSEE3">
                  <p:embed/>
                  <p:pic>
                    <p:nvPicPr>
                      <p:cNvPr id="0" name="图片 26"/>
                      <p:cNvPicPr/>
                      <p:nvPr/>
                    </p:nvPicPr>
                    <p:blipFill>
                      <a:blip r:embed="rId5"/>
                      <a:stretch>
                        <a:fillRect/>
                      </a:stretch>
                    </p:blipFill>
                    <p:spPr>
                      <a:xfrm>
                        <a:off x="6376988" y="1967865"/>
                        <a:ext cx="512445" cy="328295"/>
                      </a:xfrm>
                      <a:prstGeom prst="rect">
                        <a:avLst/>
                      </a:prstGeom>
                      <a:noFill/>
                      <a:ln w="38100">
                        <a:noFill/>
                        <a:miter/>
                      </a:ln>
                    </p:spPr>
                  </p:pic>
                </p:oleObj>
              </mc:Fallback>
            </mc:AlternateContent>
          </a:graphicData>
        </a:graphic>
      </p:graphicFrame>
      <p:sp>
        <p:nvSpPr>
          <p:cNvPr id="35" name="文本框 34"/>
          <p:cNvSpPr txBox="1"/>
          <p:nvPr/>
        </p:nvSpPr>
        <p:spPr>
          <a:xfrm>
            <a:off x="743585" y="5451475"/>
            <a:ext cx="8677275" cy="645160"/>
          </a:xfrm>
          <a:prstGeom prst="rect">
            <a:avLst/>
          </a:prstGeom>
          <a:noFill/>
        </p:spPr>
        <p:txBody>
          <a:bodyPr wrap="square" rtlCol="0">
            <a:spAutoFit/>
          </a:bodyPr>
          <a:p>
            <a:r>
              <a:rPr lang="zh-CN" altLang="en-US"/>
              <a:t>不足</a:t>
            </a:r>
            <a:r>
              <a:rPr lang="en-US" altLang="zh-CN"/>
              <a:t>:1.</a:t>
            </a:r>
            <a:r>
              <a:rPr lang="zh-CN" altLang="en-US"/>
              <a:t>在小区间分布中加入的噪声可能会掩盖住真实值</a:t>
            </a:r>
            <a:endParaRPr lang="zh-CN" altLang="en-US"/>
          </a:p>
          <a:p>
            <a:r>
              <a:rPr lang="en-US" altLang="zh-CN"/>
              <a:t>        2.</a:t>
            </a:r>
            <a:r>
              <a:rPr lang="zh-CN" altLang="en-US"/>
              <a:t>静态划分区间粒度</a:t>
            </a:r>
            <a:endParaRPr lang="en-US" altLang="zh-CN"/>
          </a:p>
        </p:txBody>
      </p:sp>
      <p:graphicFrame>
        <p:nvGraphicFramePr>
          <p:cNvPr id="5" name="对象 -2147482623"/>
          <p:cNvGraphicFramePr>
            <a:graphicFrameLocks noChangeAspect="1"/>
          </p:cNvGraphicFramePr>
          <p:nvPr/>
        </p:nvGraphicFramePr>
        <p:xfrm>
          <a:off x="5189220" y="1913890"/>
          <a:ext cx="337820" cy="436245"/>
        </p:xfrm>
        <a:graphic>
          <a:graphicData uri="http://schemas.openxmlformats.org/presentationml/2006/ole">
            <mc:AlternateContent xmlns:mc="http://schemas.openxmlformats.org/markup-compatibility/2006">
              <mc:Choice xmlns:v="urn:schemas-microsoft-com:vml" Requires="v">
                <p:oleObj spid="_x0000_s3076" name="" r:id="rId6" imgW="177165" imgH="228600" progId="Equation.KSEE3">
                  <p:embed/>
                </p:oleObj>
              </mc:Choice>
              <mc:Fallback>
                <p:oleObj name="" r:id="rId6" imgW="177165" imgH="228600" progId="Equation.KSEE3">
                  <p:embed/>
                  <p:pic>
                    <p:nvPicPr>
                      <p:cNvPr id="0" name="图片 3075"/>
                      <p:cNvPicPr/>
                      <p:nvPr/>
                    </p:nvPicPr>
                    <p:blipFill>
                      <a:blip r:embed="rId7"/>
                      <a:stretch>
                        <a:fillRect/>
                      </a:stretch>
                    </p:blipFill>
                    <p:spPr>
                      <a:xfrm>
                        <a:off x="5189220" y="1913890"/>
                        <a:ext cx="337820" cy="436245"/>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5899785" y="2296160"/>
          <a:ext cx="244475" cy="407035"/>
        </p:xfrm>
        <a:graphic>
          <a:graphicData uri="http://schemas.openxmlformats.org/presentationml/2006/ole">
            <mc:AlternateContent xmlns:mc="http://schemas.openxmlformats.org/markup-compatibility/2006">
              <mc:Choice xmlns:v="urn:schemas-microsoft-com:vml" Requires="v">
                <p:oleObj spid="_x0000_s9" name="" r:id="rId8" imgW="152400" imgH="254000" progId="Equation.KSEE3">
                  <p:embed/>
                </p:oleObj>
              </mc:Choice>
              <mc:Fallback>
                <p:oleObj name="" r:id="rId8" imgW="152400" imgH="254000" progId="Equation.KSEE3">
                  <p:embed/>
                  <p:pic>
                    <p:nvPicPr>
                      <p:cNvPr id="0" name="图片 31"/>
                      <p:cNvPicPr/>
                      <p:nvPr/>
                    </p:nvPicPr>
                    <p:blipFill>
                      <a:blip r:embed="rId9"/>
                      <a:stretch>
                        <a:fillRect/>
                      </a:stretch>
                    </p:blipFill>
                    <p:spPr>
                      <a:xfrm>
                        <a:off x="5899785" y="2296160"/>
                        <a:ext cx="244475" cy="407035"/>
                      </a:xfrm>
                      <a:prstGeom prst="rect">
                        <a:avLst/>
                      </a:prstGeom>
                      <a:noFill/>
                      <a:ln w="38100">
                        <a:noFill/>
                        <a:miter/>
                      </a:ln>
                    </p:spPr>
                  </p:pic>
                </p:oleObj>
              </mc:Fallback>
            </mc:AlternateContent>
          </a:graphicData>
        </a:graphic>
      </p:graphicFrame>
      <p:graphicFrame>
        <p:nvGraphicFramePr>
          <p:cNvPr id="28" name="表格 27"/>
          <p:cNvGraphicFramePr/>
          <p:nvPr>
            <p:custDataLst>
              <p:tags r:id="rId10"/>
            </p:custDataLst>
          </p:nvPr>
        </p:nvGraphicFramePr>
        <p:xfrm>
          <a:off x="3729355" y="2941320"/>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29" name="对象 28"/>
          <p:cNvGraphicFramePr>
            <a:graphicFrameLocks noChangeAspect="1"/>
          </p:cNvGraphicFramePr>
          <p:nvPr/>
        </p:nvGraphicFramePr>
        <p:xfrm>
          <a:off x="3904933" y="2950845"/>
          <a:ext cx="381000" cy="323850"/>
        </p:xfrm>
        <a:graphic>
          <a:graphicData uri="http://schemas.openxmlformats.org/presentationml/2006/ole">
            <mc:AlternateContent xmlns:mc="http://schemas.openxmlformats.org/markup-compatibility/2006">
              <mc:Choice xmlns:v="urn:schemas-microsoft-com:vml" Requires="v">
                <p:oleObj spid="_x0000_s34" name="" r:id="rId11" imgW="254000" imgH="215900" progId="Equation.KSEE3">
                  <p:embed/>
                </p:oleObj>
              </mc:Choice>
              <mc:Fallback>
                <p:oleObj name="" r:id="rId11" imgW="254000" imgH="215900" progId="Equation.KSEE3">
                  <p:embed/>
                  <p:pic>
                    <p:nvPicPr>
                      <p:cNvPr id="0" name="图片 22"/>
                      <p:cNvPicPr/>
                      <p:nvPr/>
                    </p:nvPicPr>
                    <p:blipFill>
                      <a:blip r:embed="rId12"/>
                      <a:stretch>
                        <a:fillRect/>
                      </a:stretch>
                    </p:blipFill>
                    <p:spPr>
                      <a:xfrm>
                        <a:off x="3904933" y="2950845"/>
                        <a:ext cx="381000" cy="323850"/>
                      </a:xfrm>
                      <a:prstGeom prst="rect">
                        <a:avLst/>
                      </a:prstGeom>
                      <a:noFill/>
                      <a:ln w="38100">
                        <a:noFill/>
                        <a:miter/>
                      </a:ln>
                    </p:spPr>
                  </p:pic>
                </p:oleObj>
              </mc:Fallback>
            </mc:AlternateContent>
          </a:graphicData>
        </a:graphic>
      </p:graphicFrame>
      <p:graphicFrame>
        <p:nvGraphicFramePr>
          <p:cNvPr id="36" name="对象 35"/>
          <p:cNvGraphicFramePr>
            <a:graphicFrameLocks noChangeAspect="1"/>
          </p:cNvGraphicFramePr>
          <p:nvPr/>
        </p:nvGraphicFramePr>
        <p:xfrm>
          <a:off x="4555490" y="3007360"/>
          <a:ext cx="407035" cy="283210"/>
        </p:xfrm>
        <a:graphic>
          <a:graphicData uri="http://schemas.openxmlformats.org/presentationml/2006/ole">
            <mc:AlternateContent xmlns:mc="http://schemas.openxmlformats.org/markup-compatibility/2006">
              <mc:Choice xmlns:v="urn:schemas-microsoft-com:vml" Requires="v">
                <p:oleObj spid="_x0000_s37" name="" r:id="rId13" imgW="292100" imgH="203200" progId="Equation.KSEE3">
                  <p:embed/>
                </p:oleObj>
              </mc:Choice>
              <mc:Fallback>
                <p:oleObj name="" r:id="rId13" imgW="292100" imgH="203200" progId="Equation.KSEE3">
                  <p:embed/>
                  <p:pic>
                    <p:nvPicPr>
                      <p:cNvPr id="0" name="图片 24"/>
                      <p:cNvPicPr/>
                      <p:nvPr/>
                    </p:nvPicPr>
                    <p:blipFill>
                      <a:blip r:embed="rId14"/>
                      <a:stretch>
                        <a:fillRect/>
                      </a:stretch>
                    </p:blipFill>
                    <p:spPr>
                      <a:xfrm>
                        <a:off x="4555490" y="3007360"/>
                        <a:ext cx="407035" cy="283210"/>
                      </a:xfrm>
                      <a:prstGeom prst="rect">
                        <a:avLst/>
                      </a:prstGeom>
                      <a:noFill/>
                      <a:ln w="38100">
                        <a:noFill/>
                        <a:miter/>
                      </a:ln>
                    </p:spPr>
                  </p:pic>
                </p:oleObj>
              </mc:Fallback>
            </mc:AlternateContent>
          </a:graphicData>
        </a:graphic>
      </p:graphicFrame>
      <p:graphicFrame>
        <p:nvGraphicFramePr>
          <p:cNvPr id="40" name="对象 39"/>
          <p:cNvGraphicFramePr>
            <a:graphicFrameLocks noChangeAspect="1"/>
          </p:cNvGraphicFramePr>
          <p:nvPr/>
        </p:nvGraphicFramePr>
        <p:xfrm>
          <a:off x="4296410" y="3391535"/>
          <a:ext cx="224155" cy="386715"/>
        </p:xfrm>
        <a:graphic>
          <a:graphicData uri="http://schemas.openxmlformats.org/presentationml/2006/ole">
            <mc:AlternateContent xmlns:mc="http://schemas.openxmlformats.org/markup-compatibility/2006">
              <mc:Choice xmlns:v="urn:schemas-microsoft-com:vml" Requires="v">
                <p:oleObj spid="_x0000_s43" name="" r:id="rId15" imgW="139700" imgH="241300" progId="Equation.KSEE3">
                  <p:embed/>
                </p:oleObj>
              </mc:Choice>
              <mc:Fallback>
                <p:oleObj name="" r:id="rId15" imgW="139700" imgH="241300" progId="Equation.KSEE3">
                  <p:embed/>
                  <p:pic>
                    <p:nvPicPr>
                      <p:cNvPr id="0" name="图片 31"/>
                      <p:cNvPicPr/>
                      <p:nvPr/>
                    </p:nvPicPr>
                    <p:blipFill>
                      <a:blip r:embed="rId16"/>
                      <a:stretch>
                        <a:fillRect/>
                      </a:stretch>
                    </p:blipFill>
                    <p:spPr>
                      <a:xfrm>
                        <a:off x="4296410" y="3391535"/>
                        <a:ext cx="224155" cy="386715"/>
                      </a:xfrm>
                      <a:prstGeom prst="rect">
                        <a:avLst/>
                      </a:prstGeom>
                      <a:noFill/>
                      <a:ln w="38100">
                        <a:noFill/>
                        <a:miter/>
                      </a:ln>
                    </p:spPr>
                  </p:pic>
                </p:oleObj>
              </mc:Fallback>
            </mc:AlternateContent>
          </a:graphicData>
        </a:graphic>
      </p:graphicFrame>
      <p:graphicFrame>
        <p:nvGraphicFramePr>
          <p:cNvPr id="44" name="表格 43"/>
          <p:cNvGraphicFramePr/>
          <p:nvPr>
            <p:custDataLst>
              <p:tags r:id="rId17"/>
            </p:custDataLst>
          </p:nvPr>
        </p:nvGraphicFramePr>
        <p:xfrm>
          <a:off x="6701155" y="2941320"/>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45" name="对象 44"/>
          <p:cNvGraphicFramePr>
            <a:graphicFrameLocks noChangeAspect="1"/>
          </p:cNvGraphicFramePr>
          <p:nvPr/>
        </p:nvGraphicFramePr>
        <p:xfrm>
          <a:off x="6857683" y="2950845"/>
          <a:ext cx="419100" cy="323850"/>
        </p:xfrm>
        <a:graphic>
          <a:graphicData uri="http://schemas.openxmlformats.org/presentationml/2006/ole">
            <mc:AlternateContent xmlns:mc="http://schemas.openxmlformats.org/markup-compatibility/2006">
              <mc:Choice xmlns:v="urn:schemas-microsoft-com:vml" Requires="v">
                <p:oleObj spid="_x0000_s46" name="" r:id="rId18" imgW="279400" imgH="215900" progId="Equation.KSEE3">
                  <p:embed/>
                </p:oleObj>
              </mc:Choice>
              <mc:Fallback>
                <p:oleObj name="" r:id="rId18" imgW="279400" imgH="215900" progId="Equation.KSEE3">
                  <p:embed/>
                  <p:pic>
                    <p:nvPicPr>
                      <p:cNvPr id="0" name="图片 22"/>
                      <p:cNvPicPr/>
                      <p:nvPr/>
                    </p:nvPicPr>
                    <p:blipFill>
                      <a:blip r:embed="rId19"/>
                      <a:stretch>
                        <a:fillRect/>
                      </a:stretch>
                    </p:blipFill>
                    <p:spPr>
                      <a:xfrm>
                        <a:off x="6857683" y="2950845"/>
                        <a:ext cx="419100" cy="323850"/>
                      </a:xfrm>
                      <a:prstGeom prst="rect">
                        <a:avLst/>
                      </a:prstGeom>
                      <a:noFill/>
                      <a:ln w="38100">
                        <a:noFill/>
                        <a:miter/>
                      </a:ln>
                    </p:spPr>
                  </p:pic>
                </p:oleObj>
              </mc:Fallback>
            </mc:AlternateContent>
          </a:graphicData>
        </a:graphic>
      </p:graphicFrame>
      <p:graphicFrame>
        <p:nvGraphicFramePr>
          <p:cNvPr id="47" name="对象 46"/>
          <p:cNvGraphicFramePr>
            <a:graphicFrameLocks noChangeAspect="1"/>
          </p:cNvGraphicFramePr>
          <p:nvPr/>
        </p:nvGraphicFramePr>
        <p:xfrm>
          <a:off x="7509828" y="3007360"/>
          <a:ext cx="441960" cy="283210"/>
        </p:xfrm>
        <a:graphic>
          <a:graphicData uri="http://schemas.openxmlformats.org/presentationml/2006/ole">
            <mc:AlternateContent xmlns:mc="http://schemas.openxmlformats.org/markup-compatibility/2006">
              <mc:Choice xmlns:v="urn:schemas-microsoft-com:vml" Requires="v">
                <p:oleObj spid="_x0000_s48" name="" r:id="rId20" imgW="316865" imgH="203200" progId="Equation.KSEE3">
                  <p:embed/>
                </p:oleObj>
              </mc:Choice>
              <mc:Fallback>
                <p:oleObj name="" r:id="rId20" imgW="316865" imgH="203200" progId="Equation.KSEE3">
                  <p:embed/>
                  <p:pic>
                    <p:nvPicPr>
                      <p:cNvPr id="0" name="图片 24"/>
                      <p:cNvPicPr/>
                      <p:nvPr/>
                    </p:nvPicPr>
                    <p:blipFill>
                      <a:blip r:embed="rId21"/>
                      <a:stretch>
                        <a:fillRect/>
                      </a:stretch>
                    </p:blipFill>
                    <p:spPr>
                      <a:xfrm>
                        <a:off x="7509828" y="3007360"/>
                        <a:ext cx="441960" cy="283210"/>
                      </a:xfrm>
                      <a:prstGeom prst="rect">
                        <a:avLst/>
                      </a:prstGeom>
                      <a:noFill/>
                      <a:ln w="38100">
                        <a:noFill/>
                        <a:miter/>
                      </a:ln>
                    </p:spPr>
                  </p:pic>
                </p:oleObj>
              </mc:Fallback>
            </mc:AlternateContent>
          </a:graphicData>
        </a:graphic>
      </p:graphicFrame>
      <p:graphicFrame>
        <p:nvGraphicFramePr>
          <p:cNvPr id="49" name="对象 48"/>
          <p:cNvGraphicFramePr>
            <a:graphicFrameLocks noChangeAspect="1"/>
          </p:cNvGraphicFramePr>
          <p:nvPr/>
        </p:nvGraphicFramePr>
        <p:xfrm>
          <a:off x="7257733" y="3391535"/>
          <a:ext cx="245110" cy="386715"/>
        </p:xfrm>
        <a:graphic>
          <a:graphicData uri="http://schemas.openxmlformats.org/presentationml/2006/ole">
            <mc:AlternateContent xmlns:mc="http://schemas.openxmlformats.org/markup-compatibility/2006">
              <mc:Choice xmlns:v="urn:schemas-microsoft-com:vml" Requires="v">
                <p:oleObj spid="_x0000_s50" name="" r:id="rId22" imgW="152400" imgH="241300" progId="Equation.KSEE3">
                  <p:embed/>
                </p:oleObj>
              </mc:Choice>
              <mc:Fallback>
                <p:oleObj name="" r:id="rId22" imgW="152400" imgH="241300" progId="Equation.KSEE3">
                  <p:embed/>
                  <p:pic>
                    <p:nvPicPr>
                      <p:cNvPr id="0" name="图片 31"/>
                      <p:cNvPicPr/>
                      <p:nvPr/>
                    </p:nvPicPr>
                    <p:blipFill>
                      <a:blip r:embed="rId23"/>
                      <a:stretch>
                        <a:fillRect/>
                      </a:stretch>
                    </p:blipFill>
                    <p:spPr>
                      <a:xfrm>
                        <a:off x="7257733" y="3391535"/>
                        <a:ext cx="245110" cy="386715"/>
                      </a:xfrm>
                      <a:prstGeom prst="rect">
                        <a:avLst/>
                      </a:prstGeom>
                      <a:noFill/>
                      <a:ln w="38100">
                        <a:noFill/>
                        <a:miter/>
                      </a:ln>
                    </p:spPr>
                  </p:pic>
                </p:oleObj>
              </mc:Fallback>
            </mc:AlternateContent>
          </a:graphicData>
        </a:graphic>
      </p:graphicFrame>
      <p:graphicFrame>
        <p:nvGraphicFramePr>
          <p:cNvPr id="51" name="表格 50"/>
          <p:cNvGraphicFramePr/>
          <p:nvPr>
            <p:custDataLst>
              <p:tags r:id="rId24"/>
            </p:custDataLst>
          </p:nvPr>
        </p:nvGraphicFramePr>
        <p:xfrm>
          <a:off x="3055620" y="4434205"/>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2" name="对象 51"/>
          <p:cNvGraphicFramePr>
            <a:graphicFrameLocks noChangeAspect="1"/>
          </p:cNvGraphicFramePr>
          <p:nvPr/>
        </p:nvGraphicFramePr>
        <p:xfrm>
          <a:off x="3221673" y="4434205"/>
          <a:ext cx="400050" cy="342900"/>
        </p:xfrm>
        <a:graphic>
          <a:graphicData uri="http://schemas.openxmlformats.org/presentationml/2006/ole">
            <mc:AlternateContent xmlns:mc="http://schemas.openxmlformats.org/markup-compatibility/2006">
              <mc:Choice xmlns:v="urn:schemas-microsoft-com:vml" Requires="v">
                <p:oleObj spid="_x0000_s53" name="" r:id="rId25" imgW="266700" imgH="228600" progId="Equation.KSEE3">
                  <p:embed/>
                </p:oleObj>
              </mc:Choice>
              <mc:Fallback>
                <p:oleObj name="" r:id="rId25" imgW="266700" imgH="228600" progId="Equation.KSEE3">
                  <p:embed/>
                  <p:pic>
                    <p:nvPicPr>
                      <p:cNvPr id="0" name="图片 22"/>
                      <p:cNvPicPr/>
                      <p:nvPr/>
                    </p:nvPicPr>
                    <p:blipFill>
                      <a:blip r:embed="rId26"/>
                      <a:stretch>
                        <a:fillRect/>
                      </a:stretch>
                    </p:blipFill>
                    <p:spPr>
                      <a:xfrm>
                        <a:off x="3221673" y="4434205"/>
                        <a:ext cx="400050" cy="342900"/>
                      </a:xfrm>
                      <a:prstGeom prst="rect">
                        <a:avLst/>
                      </a:prstGeom>
                      <a:noFill/>
                      <a:ln w="38100">
                        <a:noFill/>
                        <a:miter/>
                      </a:ln>
                    </p:spPr>
                  </p:pic>
                </p:oleObj>
              </mc:Fallback>
            </mc:AlternateContent>
          </a:graphicData>
        </a:graphic>
      </p:graphicFrame>
      <p:graphicFrame>
        <p:nvGraphicFramePr>
          <p:cNvPr id="54" name="对象 53"/>
          <p:cNvGraphicFramePr>
            <a:graphicFrameLocks noChangeAspect="1"/>
          </p:cNvGraphicFramePr>
          <p:nvPr/>
        </p:nvGraphicFramePr>
        <p:xfrm>
          <a:off x="3943668" y="4500245"/>
          <a:ext cx="283210" cy="283210"/>
        </p:xfrm>
        <a:graphic>
          <a:graphicData uri="http://schemas.openxmlformats.org/presentationml/2006/ole">
            <mc:AlternateContent xmlns:mc="http://schemas.openxmlformats.org/markup-compatibility/2006">
              <mc:Choice xmlns:v="urn:schemas-microsoft-com:vml" Requires="v">
                <p:oleObj spid="_x0000_s55" name="" r:id="rId27" imgW="203200" imgH="203200" progId="Equation.KSEE3">
                  <p:embed/>
                </p:oleObj>
              </mc:Choice>
              <mc:Fallback>
                <p:oleObj name="" r:id="rId27" imgW="203200" imgH="203200" progId="Equation.KSEE3">
                  <p:embed/>
                  <p:pic>
                    <p:nvPicPr>
                      <p:cNvPr id="0" name="图片 24"/>
                      <p:cNvPicPr/>
                      <p:nvPr/>
                    </p:nvPicPr>
                    <p:blipFill>
                      <a:blip r:embed="rId28"/>
                      <a:stretch>
                        <a:fillRect/>
                      </a:stretch>
                    </p:blipFill>
                    <p:spPr>
                      <a:xfrm>
                        <a:off x="3943668" y="4500245"/>
                        <a:ext cx="283210" cy="283210"/>
                      </a:xfrm>
                      <a:prstGeom prst="rect">
                        <a:avLst/>
                      </a:prstGeom>
                      <a:noFill/>
                      <a:ln w="38100">
                        <a:noFill/>
                        <a:miter/>
                      </a:ln>
                    </p:spPr>
                  </p:pic>
                </p:oleObj>
              </mc:Fallback>
            </mc:AlternateContent>
          </a:graphicData>
        </a:graphic>
      </p:graphicFrame>
      <p:graphicFrame>
        <p:nvGraphicFramePr>
          <p:cNvPr id="56" name="对象 55"/>
          <p:cNvGraphicFramePr>
            <a:graphicFrameLocks noChangeAspect="1"/>
          </p:cNvGraphicFramePr>
          <p:nvPr/>
        </p:nvGraphicFramePr>
        <p:xfrm>
          <a:off x="3612198" y="4873943"/>
          <a:ext cx="245110" cy="407670"/>
        </p:xfrm>
        <a:graphic>
          <a:graphicData uri="http://schemas.openxmlformats.org/presentationml/2006/ole">
            <mc:AlternateContent xmlns:mc="http://schemas.openxmlformats.org/markup-compatibility/2006">
              <mc:Choice xmlns:v="urn:schemas-microsoft-com:vml" Requires="v">
                <p:oleObj spid="_x0000_s57" name="" r:id="rId29" imgW="152400" imgH="254000" progId="Equation.KSEE3">
                  <p:embed/>
                </p:oleObj>
              </mc:Choice>
              <mc:Fallback>
                <p:oleObj name="" r:id="rId29" imgW="152400" imgH="254000" progId="Equation.KSEE3">
                  <p:embed/>
                  <p:pic>
                    <p:nvPicPr>
                      <p:cNvPr id="0" name="图片 31"/>
                      <p:cNvPicPr/>
                      <p:nvPr/>
                    </p:nvPicPr>
                    <p:blipFill>
                      <a:blip r:embed="rId30"/>
                      <a:stretch>
                        <a:fillRect/>
                      </a:stretch>
                    </p:blipFill>
                    <p:spPr>
                      <a:xfrm>
                        <a:off x="3612198" y="4873943"/>
                        <a:ext cx="245110" cy="407670"/>
                      </a:xfrm>
                      <a:prstGeom prst="rect">
                        <a:avLst/>
                      </a:prstGeom>
                      <a:noFill/>
                      <a:ln w="38100">
                        <a:noFill/>
                        <a:miter/>
                      </a:ln>
                    </p:spPr>
                  </p:pic>
                </p:oleObj>
              </mc:Fallback>
            </mc:AlternateContent>
          </a:graphicData>
        </a:graphic>
      </p:graphicFrame>
      <p:graphicFrame>
        <p:nvGraphicFramePr>
          <p:cNvPr id="58" name="表格 57"/>
          <p:cNvGraphicFramePr/>
          <p:nvPr>
            <p:custDataLst>
              <p:tags r:id="rId31"/>
            </p:custDataLst>
          </p:nvPr>
        </p:nvGraphicFramePr>
        <p:xfrm>
          <a:off x="4670425" y="4434205"/>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59" name="对象 58"/>
          <p:cNvGraphicFramePr>
            <a:graphicFrameLocks noChangeAspect="1"/>
          </p:cNvGraphicFramePr>
          <p:nvPr/>
        </p:nvGraphicFramePr>
        <p:xfrm>
          <a:off x="4826953" y="4443730"/>
          <a:ext cx="419100" cy="323850"/>
        </p:xfrm>
        <a:graphic>
          <a:graphicData uri="http://schemas.openxmlformats.org/presentationml/2006/ole">
            <mc:AlternateContent xmlns:mc="http://schemas.openxmlformats.org/markup-compatibility/2006">
              <mc:Choice xmlns:v="urn:schemas-microsoft-com:vml" Requires="v">
                <p:oleObj spid="_x0000_s60" name="" r:id="rId32" imgW="279400" imgH="215900" progId="Equation.KSEE3">
                  <p:embed/>
                </p:oleObj>
              </mc:Choice>
              <mc:Fallback>
                <p:oleObj name="" r:id="rId32" imgW="279400" imgH="215900" progId="Equation.KSEE3">
                  <p:embed/>
                  <p:pic>
                    <p:nvPicPr>
                      <p:cNvPr id="0" name="图片 22"/>
                      <p:cNvPicPr/>
                      <p:nvPr/>
                    </p:nvPicPr>
                    <p:blipFill>
                      <a:blip r:embed="rId33"/>
                      <a:stretch>
                        <a:fillRect/>
                      </a:stretch>
                    </p:blipFill>
                    <p:spPr>
                      <a:xfrm>
                        <a:off x="4826953" y="4443730"/>
                        <a:ext cx="419100" cy="323850"/>
                      </a:xfrm>
                      <a:prstGeom prst="rect">
                        <a:avLst/>
                      </a:prstGeom>
                      <a:noFill/>
                      <a:ln w="38100">
                        <a:noFill/>
                        <a:miter/>
                      </a:ln>
                    </p:spPr>
                  </p:pic>
                </p:oleObj>
              </mc:Fallback>
            </mc:AlternateContent>
          </a:graphicData>
        </a:graphic>
      </p:graphicFrame>
      <p:graphicFrame>
        <p:nvGraphicFramePr>
          <p:cNvPr id="61" name="对象 60"/>
          <p:cNvGraphicFramePr>
            <a:graphicFrameLocks noChangeAspect="1"/>
          </p:cNvGraphicFramePr>
          <p:nvPr/>
        </p:nvGraphicFramePr>
        <p:xfrm>
          <a:off x="5576570" y="4500245"/>
          <a:ext cx="247015" cy="283210"/>
        </p:xfrm>
        <a:graphic>
          <a:graphicData uri="http://schemas.openxmlformats.org/presentationml/2006/ole">
            <mc:AlternateContent xmlns:mc="http://schemas.openxmlformats.org/markup-compatibility/2006">
              <mc:Choice xmlns:v="urn:schemas-microsoft-com:vml" Requires="v">
                <p:oleObj spid="_x0000_s62" name="" r:id="rId34" imgW="177165" imgH="203200" progId="Equation.KSEE3">
                  <p:embed/>
                </p:oleObj>
              </mc:Choice>
              <mc:Fallback>
                <p:oleObj name="" r:id="rId34" imgW="177165" imgH="203200" progId="Equation.KSEE3">
                  <p:embed/>
                  <p:pic>
                    <p:nvPicPr>
                      <p:cNvPr id="0" name="图片 24"/>
                      <p:cNvPicPr/>
                      <p:nvPr/>
                    </p:nvPicPr>
                    <p:blipFill>
                      <a:blip r:embed="rId35"/>
                      <a:stretch>
                        <a:fillRect/>
                      </a:stretch>
                    </p:blipFill>
                    <p:spPr>
                      <a:xfrm>
                        <a:off x="5576570" y="4500245"/>
                        <a:ext cx="247015" cy="283210"/>
                      </a:xfrm>
                      <a:prstGeom prst="rect">
                        <a:avLst/>
                      </a:prstGeom>
                      <a:noFill/>
                      <a:ln w="38100">
                        <a:noFill/>
                        <a:miter/>
                      </a:ln>
                    </p:spPr>
                  </p:pic>
                </p:oleObj>
              </mc:Fallback>
            </mc:AlternateContent>
          </a:graphicData>
        </a:graphic>
      </p:graphicFrame>
      <p:graphicFrame>
        <p:nvGraphicFramePr>
          <p:cNvPr id="63" name="对象 62"/>
          <p:cNvGraphicFramePr>
            <a:graphicFrameLocks noChangeAspect="1"/>
          </p:cNvGraphicFramePr>
          <p:nvPr/>
        </p:nvGraphicFramePr>
        <p:xfrm>
          <a:off x="5227003" y="4884420"/>
          <a:ext cx="245110" cy="386715"/>
        </p:xfrm>
        <a:graphic>
          <a:graphicData uri="http://schemas.openxmlformats.org/presentationml/2006/ole">
            <mc:AlternateContent xmlns:mc="http://schemas.openxmlformats.org/markup-compatibility/2006">
              <mc:Choice xmlns:v="urn:schemas-microsoft-com:vml" Requires="v">
                <p:oleObj spid="_x0000_s64" name="" r:id="rId36" imgW="152400" imgH="241300" progId="Equation.KSEE3">
                  <p:embed/>
                </p:oleObj>
              </mc:Choice>
              <mc:Fallback>
                <p:oleObj name="" r:id="rId36" imgW="152400" imgH="241300" progId="Equation.KSEE3">
                  <p:embed/>
                  <p:pic>
                    <p:nvPicPr>
                      <p:cNvPr id="0" name="图片 31"/>
                      <p:cNvPicPr/>
                      <p:nvPr/>
                    </p:nvPicPr>
                    <p:blipFill>
                      <a:blip r:embed="rId37"/>
                      <a:stretch>
                        <a:fillRect/>
                      </a:stretch>
                    </p:blipFill>
                    <p:spPr>
                      <a:xfrm>
                        <a:off x="5227003" y="4884420"/>
                        <a:ext cx="245110" cy="386715"/>
                      </a:xfrm>
                      <a:prstGeom prst="rect">
                        <a:avLst/>
                      </a:prstGeom>
                      <a:noFill/>
                      <a:ln w="38100">
                        <a:noFill/>
                        <a:miter/>
                      </a:ln>
                    </p:spPr>
                  </p:pic>
                </p:oleObj>
              </mc:Fallback>
            </mc:AlternateContent>
          </a:graphicData>
        </a:graphic>
      </p:graphicFrame>
      <p:graphicFrame>
        <p:nvGraphicFramePr>
          <p:cNvPr id="65" name="表格 64"/>
          <p:cNvGraphicFramePr/>
          <p:nvPr>
            <p:custDataLst>
              <p:tags r:id="rId38"/>
            </p:custDataLst>
          </p:nvPr>
        </p:nvGraphicFramePr>
        <p:xfrm>
          <a:off x="6144260" y="4434205"/>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66" name="对象 65"/>
          <p:cNvGraphicFramePr>
            <a:graphicFrameLocks noChangeAspect="1"/>
          </p:cNvGraphicFramePr>
          <p:nvPr/>
        </p:nvGraphicFramePr>
        <p:xfrm>
          <a:off x="6310313" y="4434205"/>
          <a:ext cx="400050" cy="342900"/>
        </p:xfrm>
        <a:graphic>
          <a:graphicData uri="http://schemas.openxmlformats.org/presentationml/2006/ole">
            <mc:AlternateContent xmlns:mc="http://schemas.openxmlformats.org/markup-compatibility/2006">
              <mc:Choice xmlns:v="urn:schemas-microsoft-com:vml" Requires="v">
                <p:oleObj spid="_x0000_s67" name="" r:id="rId39" imgW="266700" imgH="228600" progId="Equation.KSEE3">
                  <p:embed/>
                </p:oleObj>
              </mc:Choice>
              <mc:Fallback>
                <p:oleObj name="" r:id="rId39" imgW="266700" imgH="228600" progId="Equation.KSEE3">
                  <p:embed/>
                  <p:pic>
                    <p:nvPicPr>
                      <p:cNvPr id="0" name="图片 22"/>
                      <p:cNvPicPr/>
                      <p:nvPr/>
                    </p:nvPicPr>
                    <p:blipFill>
                      <a:blip r:embed="rId40"/>
                      <a:stretch>
                        <a:fillRect/>
                      </a:stretch>
                    </p:blipFill>
                    <p:spPr>
                      <a:xfrm>
                        <a:off x="6310313" y="4434205"/>
                        <a:ext cx="400050" cy="342900"/>
                      </a:xfrm>
                      <a:prstGeom prst="rect">
                        <a:avLst/>
                      </a:prstGeom>
                      <a:noFill/>
                      <a:ln w="38100">
                        <a:noFill/>
                        <a:miter/>
                      </a:ln>
                    </p:spPr>
                  </p:pic>
                </p:oleObj>
              </mc:Fallback>
            </mc:AlternateContent>
          </a:graphicData>
        </a:graphic>
      </p:graphicFrame>
      <p:graphicFrame>
        <p:nvGraphicFramePr>
          <p:cNvPr id="68" name="对象 67"/>
          <p:cNvGraphicFramePr>
            <a:graphicFrameLocks noChangeAspect="1"/>
          </p:cNvGraphicFramePr>
          <p:nvPr/>
        </p:nvGraphicFramePr>
        <p:xfrm>
          <a:off x="7023418" y="4500245"/>
          <a:ext cx="300990" cy="283210"/>
        </p:xfrm>
        <a:graphic>
          <a:graphicData uri="http://schemas.openxmlformats.org/presentationml/2006/ole">
            <mc:AlternateContent xmlns:mc="http://schemas.openxmlformats.org/markup-compatibility/2006">
              <mc:Choice xmlns:v="urn:schemas-microsoft-com:vml" Requires="v">
                <p:oleObj spid="_x0000_s69" name="" r:id="rId41" imgW="215900" imgH="203200" progId="Equation.KSEE3">
                  <p:embed/>
                </p:oleObj>
              </mc:Choice>
              <mc:Fallback>
                <p:oleObj name="" r:id="rId41" imgW="215900" imgH="203200" progId="Equation.KSEE3">
                  <p:embed/>
                  <p:pic>
                    <p:nvPicPr>
                      <p:cNvPr id="0" name="图片 24"/>
                      <p:cNvPicPr/>
                      <p:nvPr/>
                    </p:nvPicPr>
                    <p:blipFill>
                      <a:blip r:embed="rId42"/>
                      <a:stretch>
                        <a:fillRect/>
                      </a:stretch>
                    </p:blipFill>
                    <p:spPr>
                      <a:xfrm>
                        <a:off x="7023418" y="4500245"/>
                        <a:ext cx="300990" cy="283210"/>
                      </a:xfrm>
                      <a:prstGeom prst="rect">
                        <a:avLst/>
                      </a:prstGeom>
                      <a:noFill/>
                      <a:ln w="38100">
                        <a:noFill/>
                        <a:miter/>
                      </a:ln>
                    </p:spPr>
                  </p:pic>
                </p:oleObj>
              </mc:Fallback>
            </mc:AlternateContent>
          </a:graphicData>
        </a:graphic>
      </p:graphicFrame>
      <p:graphicFrame>
        <p:nvGraphicFramePr>
          <p:cNvPr id="70" name="对象 69"/>
          <p:cNvGraphicFramePr>
            <a:graphicFrameLocks noChangeAspect="1"/>
          </p:cNvGraphicFramePr>
          <p:nvPr/>
        </p:nvGraphicFramePr>
        <p:xfrm>
          <a:off x="6700838" y="4873943"/>
          <a:ext cx="245110" cy="407670"/>
        </p:xfrm>
        <a:graphic>
          <a:graphicData uri="http://schemas.openxmlformats.org/presentationml/2006/ole">
            <mc:AlternateContent xmlns:mc="http://schemas.openxmlformats.org/markup-compatibility/2006">
              <mc:Choice xmlns:v="urn:schemas-microsoft-com:vml" Requires="v">
                <p:oleObj spid="_x0000_s71" name="" r:id="rId43" imgW="152400" imgH="254000" progId="Equation.KSEE3">
                  <p:embed/>
                </p:oleObj>
              </mc:Choice>
              <mc:Fallback>
                <p:oleObj name="" r:id="rId43" imgW="152400" imgH="254000" progId="Equation.KSEE3">
                  <p:embed/>
                  <p:pic>
                    <p:nvPicPr>
                      <p:cNvPr id="0" name="图片 31"/>
                      <p:cNvPicPr/>
                      <p:nvPr/>
                    </p:nvPicPr>
                    <p:blipFill>
                      <a:blip r:embed="rId44"/>
                      <a:stretch>
                        <a:fillRect/>
                      </a:stretch>
                    </p:blipFill>
                    <p:spPr>
                      <a:xfrm>
                        <a:off x="6700838" y="4873943"/>
                        <a:ext cx="245110" cy="407670"/>
                      </a:xfrm>
                      <a:prstGeom prst="rect">
                        <a:avLst/>
                      </a:prstGeom>
                      <a:noFill/>
                      <a:ln w="38100">
                        <a:noFill/>
                        <a:miter/>
                      </a:ln>
                    </p:spPr>
                  </p:pic>
                </p:oleObj>
              </mc:Fallback>
            </mc:AlternateContent>
          </a:graphicData>
        </a:graphic>
      </p:graphicFrame>
      <p:graphicFrame>
        <p:nvGraphicFramePr>
          <p:cNvPr id="79" name="表格 78"/>
          <p:cNvGraphicFramePr/>
          <p:nvPr>
            <p:custDataLst>
              <p:tags r:id="rId45"/>
            </p:custDataLst>
          </p:nvPr>
        </p:nvGraphicFramePr>
        <p:xfrm>
          <a:off x="7760335" y="4434205"/>
          <a:ext cx="1375410" cy="847090"/>
        </p:xfrm>
        <a:graphic>
          <a:graphicData uri="http://schemas.openxmlformats.org/drawingml/2006/table">
            <a:tbl>
              <a:tblPr firstRow="1" bandRow="1">
                <a:tableStyleId>{5940675A-B579-460E-94D1-54222C63F5DA}</a:tableStyleId>
              </a:tblPr>
              <a:tblGrid>
                <a:gridCol w="687705"/>
                <a:gridCol w="687705"/>
              </a:tblGrid>
              <a:tr h="434975">
                <a:tc>
                  <a:txBody>
                    <a:bodyPr/>
                    <a:p>
                      <a:pPr indent="0">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Arial" panose="020B0604020202020204" pitchFamily="34" charset="0"/>
                          <a:cs typeface="Arial" panose="020B0604020202020204" pitchFamily="34" charset="0"/>
                        </a:rPr>
                        <a:t> </a:t>
                      </a:r>
                      <a:endParaRPr lang="en-US" altLang="en-US" sz="1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2115">
                <a:tc gridSpan="2">
                  <a:txBody>
                    <a:bodyPr/>
                    <a:p>
                      <a:pPr indent="0" algn="ctr">
                        <a:buNone/>
                      </a:pP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graphicFrame>
        <p:nvGraphicFramePr>
          <p:cNvPr id="80" name="对象 79"/>
          <p:cNvGraphicFramePr>
            <a:graphicFrameLocks noChangeAspect="1"/>
          </p:cNvGraphicFramePr>
          <p:nvPr/>
        </p:nvGraphicFramePr>
        <p:xfrm>
          <a:off x="7926388" y="4434205"/>
          <a:ext cx="400050" cy="342900"/>
        </p:xfrm>
        <a:graphic>
          <a:graphicData uri="http://schemas.openxmlformats.org/presentationml/2006/ole">
            <mc:AlternateContent xmlns:mc="http://schemas.openxmlformats.org/markup-compatibility/2006">
              <mc:Choice xmlns:v="urn:schemas-microsoft-com:vml" Requires="v">
                <p:oleObj spid="_x0000_s81" name="" r:id="rId46" imgW="266700" imgH="228600" progId="Equation.KSEE3">
                  <p:embed/>
                </p:oleObj>
              </mc:Choice>
              <mc:Fallback>
                <p:oleObj name="" r:id="rId46" imgW="266700" imgH="228600" progId="Equation.KSEE3">
                  <p:embed/>
                  <p:pic>
                    <p:nvPicPr>
                      <p:cNvPr id="0" name="图片 22"/>
                      <p:cNvPicPr/>
                      <p:nvPr/>
                    </p:nvPicPr>
                    <p:blipFill>
                      <a:blip r:embed="rId47"/>
                      <a:stretch>
                        <a:fillRect/>
                      </a:stretch>
                    </p:blipFill>
                    <p:spPr>
                      <a:xfrm>
                        <a:off x="7926388" y="4434205"/>
                        <a:ext cx="400050" cy="342900"/>
                      </a:xfrm>
                      <a:prstGeom prst="rect">
                        <a:avLst/>
                      </a:prstGeom>
                      <a:noFill/>
                      <a:ln w="38100">
                        <a:noFill/>
                        <a:miter/>
                      </a:ln>
                    </p:spPr>
                  </p:pic>
                </p:oleObj>
              </mc:Fallback>
            </mc:AlternateContent>
          </a:graphicData>
        </a:graphic>
      </p:graphicFrame>
      <p:graphicFrame>
        <p:nvGraphicFramePr>
          <p:cNvPr id="82" name="对象 81"/>
          <p:cNvGraphicFramePr>
            <a:graphicFrameLocks noChangeAspect="1"/>
          </p:cNvGraphicFramePr>
          <p:nvPr/>
        </p:nvGraphicFramePr>
        <p:xfrm>
          <a:off x="8648383" y="4500245"/>
          <a:ext cx="283210" cy="283210"/>
        </p:xfrm>
        <a:graphic>
          <a:graphicData uri="http://schemas.openxmlformats.org/presentationml/2006/ole">
            <mc:AlternateContent xmlns:mc="http://schemas.openxmlformats.org/markup-compatibility/2006">
              <mc:Choice xmlns:v="urn:schemas-microsoft-com:vml" Requires="v">
                <p:oleObj spid="_x0000_s83" name="" r:id="rId48" imgW="203200" imgH="203200" progId="Equation.KSEE3">
                  <p:embed/>
                </p:oleObj>
              </mc:Choice>
              <mc:Fallback>
                <p:oleObj name="" r:id="rId48" imgW="203200" imgH="203200" progId="Equation.KSEE3">
                  <p:embed/>
                  <p:pic>
                    <p:nvPicPr>
                      <p:cNvPr id="0" name="图片 24"/>
                      <p:cNvPicPr/>
                      <p:nvPr/>
                    </p:nvPicPr>
                    <p:blipFill>
                      <a:blip r:embed="rId49"/>
                      <a:stretch>
                        <a:fillRect/>
                      </a:stretch>
                    </p:blipFill>
                    <p:spPr>
                      <a:xfrm>
                        <a:off x="8648383" y="4500245"/>
                        <a:ext cx="283210" cy="283210"/>
                      </a:xfrm>
                      <a:prstGeom prst="rect">
                        <a:avLst/>
                      </a:prstGeom>
                      <a:noFill/>
                      <a:ln w="38100">
                        <a:noFill/>
                        <a:miter/>
                      </a:ln>
                    </p:spPr>
                  </p:pic>
                </p:oleObj>
              </mc:Fallback>
            </mc:AlternateContent>
          </a:graphicData>
        </a:graphic>
      </p:graphicFrame>
      <p:graphicFrame>
        <p:nvGraphicFramePr>
          <p:cNvPr id="84" name="对象 83"/>
          <p:cNvGraphicFramePr>
            <a:graphicFrameLocks noChangeAspect="1"/>
          </p:cNvGraphicFramePr>
          <p:nvPr/>
        </p:nvGraphicFramePr>
        <p:xfrm>
          <a:off x="8316278" y="4873943"/>
          <a:ext cx="245110" cy="407670"/>
        </p:xfrm>
        <a:graphic>
          <a:graphicData uri="http://schemas.openxmlformats.org/presentationml/2006/ole">
            <mc:AlternateContent xmlns:mc="http://schemas.openxmlformats.org/markup-compatibility/2006">
              <mc:Choice xmlns:v="urn:schemas-microsoft-com:vml" Requires="v">
                <p:oleObj spid="_x0000_s85" name="" r:id="rId50" imgW="152400" imgH="254000" progId="Equation.KSEE3">
                  <p:embed/>
                </p:oleObj>
              </mc:Choice>
              <mc:Fallback>
                <p:oleObj name="" r:id="rId50" imgW="152400" imgH="254000" progId="Equation.KSEE3">
                  <p:embed/>
                  <p:pic>
                    <p:nvPicPr>
                      <p:cNvPr id="0" name="图片 31"/>
                      <p:cNvPicPr/>
                      <p:nvPr/>
                    </p:nvPicPr>
                    <p:blipFill>
                      <a:blip r:embed="rId51"/>
                      <a:stretch>
                        <a:fillRect/>
                      </a:stretch>
                    </p:blipFill>
                    <p:spPr>
                      <a:xfrm>
                        <a:off x="8316278" y="4873943"/>
                        <a:ext cx="245110" cy="407670"/>
                      </a:xfrm>
                      <a:prstGeom prst="rect">
                        <a:avLst/>
                      </a:prstGeom>
                      <a:noFill/>
                      <a:ln w="38100">
                        <a:noFill/>
                        <a:miter/>
                      </a:ln>
                    </p:spPr>
                  </p:pic>
                </p:oleObj>
              </mc:Fallback>
            </mc:AlternateContent>
          </a:graphicData>
        </a:graphic>
      </p:graphicFrame>
      <p:cxnSp>
        <p:nvCxnSpPr>
          <p:cNvPr id="86" name="直接连接符 85"/>
          <p:cNvCxnSpPr/>
          <p:nvPr/>
        </p:nvCxnSpPr>
        <p:spPr>
          <a:xfrm flipH="1">
            <a:off x="4450080" y="2662555"/>
            <a:ext cx="1564640" cy="278765"/>
          </a:xfrm>
          <a:prstGeom prst="line">
            <a:avLst/>
          </a:prstGeom>
        </p:spPr>
        <p:style>
          <a:lnRef idx="3">
            <a:schemeClr val="dk1"/>
          </a:lnRef>
          <a:fillRef idx="0">
            <a:schemeClr val="dk1"/>
          </a:fillRef>
          <a:effectRef idx="2">
            <a:schemeClr val="dk1"/>
          </a:effectRef>
          <a:fontRef idx="minor">
            <a:schemeClr val="tx1"/>
          </a:fontRef>
        </p:style>
      </p:cxnSp>
      <p:cxnSp>
        <p:nvCxnSpPr>
          <p:cNvPr id="87" name="直接连接符 86"/>
          <p:cNvCxnSpPr/>
          <p:nvPr/>
        </p:nvCxnSpPr>
        <p:spPr>
          <a:xfrm>
            <a:off x="6014720" y="2661285"/>
            <a:ext cx="1374140" cy="274320"/>
          </a:xfrm>
          <a:prstGeom prst="line">
            <a:avLst/>
          </a:prstGeom>
        </p:spPr>
        <p:style>
          <a:lnRef idx="3">
            <a:schemeClr val="dk1"/>
          </a:lnRef>
          <a:fillRef idx="0">
            <a:schemeClr val="dk1"/>
          </a:fillRef>
          <a:effectRef idx="2">
            <a:schemeClr val="dk1"/>
          </a:effectRef>
          <a:fontRef idx="minor">
            <a:schemeClr val="tx1"/>
          </a:fontRef>
        </p:style>
      </p:cxnSp>
      <p:cxnSp>
        <p:nvCxnSpPr>
          <p:cNvPr id="88" name="直接连接符 87"/>
          <p:cNvCxnSpPr>
            <a:stCxn id="28" idx="2"/>
            <a:endCxn id="51" idx="0"/>
          </p:cNvCxnSpPr>
          <p:nvPr/>
        </p:nvCxnSpPr>
        <p:spPr>
          <a:xfrm flipH="1">
            <a:off x="3743325" y="3788410"/>
            <a:ext cx="673735" cy="645795"/>
          </a:xfrm>
          <a:prstGeom prst="line">
            <a:avLst/>
          </a:prstGeom>
        </p:spPr>
        <p:style>
          <a:lnRef idx="3">
            <a:schemeClr val="dk1"/>
          </a:lnRef>
          <a:fillRef idx="0">
            <a:schemeClr val="dk1"/>
          </a:fillRef>
          <a:effectRef idx="2">
            <a:schemeClr val="dk1"/>
          </a:effectRef>
          <a:fontRef idx="minor">
            <a:schemeClr val="tx1"/>
          </a:fontRef>
        </p:style>
      </p:cxnSp>
      <p:cxnSp>
        <p:nvCxnSpPr>
          <p:cNvPr id="89" name="直接连接符 88"/>
          <p:cNvCxnSpPr>
            <a:endCxn id="58" idx="0"/>
          </p:cNvCxnSpPr>
          <p:nvPr/>
        </p:nvCxnSpPr>
        <p:spPr>
          <a:xfrm>
            <a:off x="4419600" y="3794760"/>
            <a:ext cx="938530" cy="639445"/>
          </a:xfrm>
          <a:prstGeom prst="line">
            <a:avLst/>
          </a:prstGeom>
        </p:spPr>
        <p:style>
          <a:lnRef idx="3">
            <a:schemeClr val="dk1"/>
          </a:lnRef>
          <a:fillRef idx="0">
            <a:schemeClr val="dk1"/>
          </a:fillRef>
          <a:effectRef idx="2">
            <a:schemeClr val="dk1"/>
          </a:effectRef>
          <a:fontRef idx="minor">
            <a:schemeClr val="tx1"/>
          </a:fontRef>
        </p:style>
      </p:cxnSp>
      <p:cxnSp>
        <p:nvCxnSpPr>
          <p:cNvPr id="90" name="直接连接符 89"/>
          <p:cNvCxnSpPr>
            <a:stCxn id="49" idx="2"/>
            <a:endCxn id="65" idx="0"/>
          </p:cNvCxnSpPr>
          <p:nvPr/>
        </p:nvCxnSpPr>
        <p:spPr>
          <a:xfrm flipH="1">
            <a:off x="6831965" y="3778250"/>
            <a:ext cx="548640" cy="655955"/>
          </a:xfrm>
          <a:prstGeom prst="line">
            <a:avLst/>
          </a:prstGeom>
        </p:spPr>
        <p:style>
          <a:lnRef idx="3">
            <a:schemeClr val="dk1"/>
          </a:lnRef>
          <a:fillRef idx="0">
            <a:schemeClr val="dk1"/>
          </a:fillRef>
          <a:effectRef idx="2">
            <a:schemeClr val="dk1"/>
          </a:effectRef>
          <a:fontRef idx="minor">
            <a:schemeClr val="tx1"/>
          </a:fontRef>
        </p:style>
      </p:cxnSp>
      <p:cxnSp>
        <p:nvCxnSpPr>
          <p:cNvPr id="91" name="直接连接符 90"/>
          <p:cNvCxnSpPr>
            <a:stCxn id="49" idx="2"/>
            <a:endCxn id="79" idx="0"/>
          </p:cNvCxnSpPr>
          <p:nvPr/>
        </p:nvCxnSpPr>
        <p:spPr>
          <a:xfrm>
            <a:off x="7380605" y="3778250"/>
            <a:ext cx="1067435" cy="655955"/>
          </a:xfrm>
          <a:prstGeom prst="line">
            <a:avLst/>
          </a:prstGeom>
        </p:spPr>
        <p:style>
          <a:lnRef idx="3">
            <a:schemeClr val="dk1"/>
          </a:lnRef>
          <a:fillRef idx="0">
            <a:schemeClr val="dk1"/>
          </a:fillRef>
          <a:effectRef idx="2">
            <a:schemeClr val="dk1"/>
          </a:effectRef>
          <a:fontRef idx="minor">
            <a:schemeClr val="tx1"/>
          </a:fontRef>
        </p:style>
      </p:cxnSp>
      <p:sp>
        <p:nvSpPr>
          <p:cNvPr id="103" name="文本框 102"/>
          <p:cNvSpPr txBox="1"/>
          <p:nvPr/>
        </p:nvSpPr>
        <p:spPr>
          <a:xfrm>
            <a:off x="792480" y="6096635"/>
            <a:ext cx="8488680" cy="645160"/>
          </a:xfrm>
          <a:prstGeom prst="rect">
            <a:avLst/>
          </a:prstGeom>
          <a:noFill/>
        </p:spPr>
        <p:txBody>
          <a:bodyPr wrap="none" rtlCol="0">
            <a:spAutoFit/>
          </a:bodyPr>
          <a:p>
            <a:pPr algn="l"/>
            <a:r>
              <a:rPr lang="zh-CN" altLang="en-US">
                <a:solidFill>
                  <a:srgbClr val="FF0000"/>
                </a:solidFill>
                <a:sym typeface="+mn-ea"/>
              </a:rPr>
              <a:t>误差</a:t>
            </a:r>
            <a:r>
              <a:rPr lang="zh-CN" altLang="en-US">
                <a:sym typeface="+mn-ea"/>
              </a:rPr>
              <a:t>：若</a:t>
            </a:r>
            <a:r>
              <a:rPr lang="en-US" altLang="zh-CN">
                <a:sym typeface="+mn-ea"/>
              </a:rPr>
              <a:t>HIO</a:t>
            </a:r>
            <a:r>
              <a:rPr lang="zh-CN" altLang="en-US">
                <a:sym typeface="+mn-ea"/>
              </a:rPr>
              <a:t>的查询机制也搭配</a:t>
            </a:r>
            <a:r>
              <a:rPr lang="en-US" altLang="zh-CN">
                <a:sym typeface="+mn-ea"/>
              </a:rPr>
              <a:t>OUE</a:t>
            </a:r>
            <a:r>
              <a:rPr lang="zh-CN" altLang="en-US">
                <a:sym typeface="+mn-ea"/>
              </a:rPr>
              <a:t>一起使用，则其子区间的估计频率误差也为</a:t>
            </a:r>
            <a:r>
              <a:rPr lang="en-US" altLang="zh-CN">
                <a:sym typeface="+mn-ea"/>
              </a:rPr>
              <a:t>var</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down)">
                                      <p:cBhvr>
                                        <p:cTn id="16" dur="500"/>
                                        <p:tgtEl>
                                          <p:spTgt spid="40"/>
                                        </p:tgtEl>
                                      </p:cBhvr>
                                    </p:animEffect>
                                  </p:childTnLst>
                                </p:cTn>
                              </p:par>
                              <p:par>
                                <p:cTn id="17" presetID="2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22" presetClass="entr" presetSubtype="4"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par>
                                <p:cTn id="26" presetID="22" presetClass="entr" presetSubtype="4"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wipe(down)">
                                      <p:cBhvr>
                                        <p:cTn id="28" dur="500"/>
                                        <p:tgtEl>
                                          <p:spTgt spid="49"/>
                                        </p:tgtEl>
                                      </p:cBhvr>
                                    </p:animEffect>
                                  </p:childTnLst>
                                </p:cTn>
                              </p:par>
                              <p:par>
                                <p:cTn id="29" presetID="22" presetClass="entr" presetSubtype="4" fill="hold"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wipe(down)">
                                      <p:cBhvr>
                                        <p:cTn id="31" dur="500"/>
                                        <p:tgtEl>
                                          <p:spTgt spid="86"/>
                                        </p:tgtEl>
                                      </p:cBhvr>
                                    </p:animEffect>
                                  </p:childTnLst>
                                </p:cTn>
                              </p:par>
                              <p:par>
                                <p:cTn id="32" presetID="22" presetClass="entr" presetSubtype="4"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down)">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down)">
                                      <p:cBhvr>
                                        <p:cTn id="39" dur="500"/>
                                        <p:tgtEl>
                                          <p:spTgt spid="51"/>
                                        </p:tgtEl>
                                      </p:cBhvr>
                                    </p:animEffect>
                                  </p:childTnLst>
                                </p:cTn>
                              </p:par>
                              <p:par>
                                <p:cTn id="40" presetID="22" presetClass="entr" presetSubtype="4" fill="hold"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par>
                                <p:cTn id="43" presetID="22" presetClass="entr" presetSubtype="4"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ipe(down)">
                                      <p:cBhvr>
                                        <p:cTn id="45" dur="500"/>
                                        <p:tgtEl>
                                          <p:spTgt spid="54"/>
                                        </p:tgtEl>
                                      </p:cBhvr>
                                    </p:animEffect>
                                  </p:childTnLst>
                                </p:cTn>
                              </p:par>
                              <p:par>
                                <p:cTn id="46" presetID="22" presetClass="entr" presetSubtype="4" fill="hold"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4"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down)">
                                      <p:cBhvr>
                                        <p:cTn id="51" dur="500"/>
                                        <p:tgtEl>
                                          <p:spTgt spid="58"/>
                                        </p:tgtEl>
                                      </p:cBhvr>
                                    </p:animEffect>
                                  </p:childTnLst>
                                </p:cTn>
                              </p:par>
                              <p:par>
                                <p:cTn id="52" presetID="22" presetClass="entr" presetSubtype="4"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500"/>
                                        <p:tgtEl>
                                          <p:spTgt spid="59"/>
                                        </p:tgtEl>
                                      </p:cBhvr>
                                    </p:animEffect>
                                  </p:childTnLst>
                                </p:cTn>
                              </p:par>
                              <p:par>
                                <p:cTn id="55" presetID="22" presetClass="entr" presetSubtype="4"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down)">
                                      <p:cBhvr>
                                        <p:cTn id="57" dur="500"/>
                                        <p:tgtEl>
                                          <p:spTgt spid="61"/>
                                        </p:tgtEl>
                                      </p:cBhvr>
                                    </p:animEffect>
                                  </p:childTnLst>
                                </p:cTn>
                              </p:par>
                              <p:par>
                                <p:cTn id="58" presetID="22" presetClass="entr" presetSubtype="4" fill="hold"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down)">
                                      <p:cBhvr>
                                        <p:cTn id="60" dur="500"/>
                                        <p:tgtEl>
                                          <p:spTgt spid="63"/>
                                        </p:tgtEl>
                                      </p:cBhvr>
                                    </p:animEffect>
                                  </p:childTnLst>
                                </p:cTn>
                              </p:par>
                              <p:par>
                                <p:cTn id="61" presetID="22" presetClass="entr" presetSubtype="4"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wipe(down)">
                                      <p:cBhvr>
                                        <p:cTn id="63" dur="500"/>
                                        <p:tgtEl>
                                          <p:spTgt spid="65"/>
                                        </p:tgtEl>
                                      </p:cBhvr>
                                    </p:animEffect>
                                  </p:childTnLst>
                                </p:cTn>
                              </p:par>
                              <p:par>
                                <p:cTn id="64" presetID="2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down)">
                                      <p:cBhvr>
                                        <p:cTn id="66" dur="500"/>
                                        <p:tgtEl>
                                          <p:spTgt spid="66"/>
                                        </p:tgtEl>
                                      </p:cBhvr>
                                    </p:animEffect>
                                  </p:childTnLst>
                                </p:cTn>
                              </p:par>
                              <p:par>
                                <p:cTn id="67" presetID="22" presetClass="entr" presetSubtype="4"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animEffect transition="in" filter="wipe(down)">
                                      <p:cBhvr>
                                        <p:cTn id="69" dur="500"/>
                                        <p:tgtEl>
                                          <p:spTgt spid="68"/>
                                        </p:tgtEl>
                                      </p:cBhvr>
                                    </p:animEffect>
                                  </p:childTnLst>
                                </p:cTn>
                              </p:par>
                              <p:par>
                                <p:cTn id="70" presetID="22" presetClass="entr" presetSubtype="4"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wipe(down)">
                                      <p:cBhvr>
                                        <p:cTn id="72" dur="500"/>
                                        <p:tgtEl>
                                          <p:spTgt spid="70"/>
                                        </p:tgtEl>
                                      </p:cBhvr>
                                    </p:animEffect>
                                  </p:childTnLst>
                                </p:cTn>
                              </p:par>
                              <p:par>
                                <p:cTn id="73" presetID="22" presetClass="entr" presetSubtype="4"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animEffect transition="in" filter="wipe(down)">
                                      <p:cBhvr>
                                        <p:cTn id="75" dur="500"/>
                                        <p:tgtEl>
                                          <p:spTgt spid="79"/>
                                        </p:tgtEl>
                                      </p:cBhvr>
                                    </p:animEffect>
                                  </p:childTnLst>
                                </p:cTn>
                              </p:par>
                              <p:par>
                                <p:cTn id="76" presetID="22" presetClass="entr" presetSubtype="4" fill="hold" nodeType="with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wipe(down)">
                                      <p:cBhvr>
                                        <p:cTn id="78" dur="500"/>
                                        <p:tgtEl>
                                          <p:spTgt spid="80"/>
                                        </p:tgtEl>
                                      </p:cBhvr>
                                    </p:animEffect>
                                  </p:childTnLst>
                                </p:cTn>
                              </p:par>
                              <p:par>
                                <p:cTn id="79" presetID="22" presetClass="entr" presetSubtype="4"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wipe(down)">
                                      <p:cBhvr>
                                        <p:cTn id="81" dur="500"/>
                                        <p:tgtEl>
                                          <p:spTgt spid="82"/>
                                        </p:tgtEl>
                                      </p:cBhvr>
                                    </p:animEffect>
                                  </p:childTnLst>
                                </p:cTn>
                              </p:par>
                              <p:par>
                                <p:cTn id="82" presetID="22" presetClass="entr" presetSubtype="4" fill="hold" nodeType="with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wipe(down)">
                                      <p:cBhvr>
                                        <p:cTn id="84" dur="500"/>
                                        <p:tgtEl>
                                          <p:spTgt spid="84"/>
                                        </p:tgtEl>
                                      </p:cBhvr>
                                    </p:animEffect>
                                  </p:childTnLst>
                                </p:cTn>
                              </p:par>
                              <p:par>
                                <p:cTn id="85" presetID="22" presetClass="entr" presetSubtype="4" fill="hold" nodeType="with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par>
                                <p:cTn id="88" presetID="22" presetClass="entr" presetSubtype="4" fill="hold" nodeType="withEffect">
                                  <p:stCondLst>
                                    <p:cond delay="0"/>
                                  </p:stCondLst>
                                  <p:childTnLst>
                                    <p:set>
                                      <p:cBhvr>
                                        <p:cTn id="89" dur="1" fill="hold">
                                          <p:stCondLst>
                                            <p:cond delay="0"/>
                                          </p:stCondLst>
                                        </p:cTn>
                                        <p:tgtEl>
                                          <p:spTgt spid="89"/>
                                        </p:tgtEl>
                                        <p:attrNameLst>
                                          <p:attrName>style.visibility</p:attrName>
                                        </p:attrNameLst>
                                      </p:cBhvr>
                                      <p:to>
                                        <p:strVal val="visible"/>
                                      </p:to>
                                    </p:set>
                                    <p:animEffect transition="in" filter="wipe(down)">
                                      <p:cBhvr>
                                        <p:cTn id="90" dur="500"/>
                                        <p:tgtEl>
                                          <p:spTgt spid="89"/>
                                        </p:tgtEl>
                                      </p:cBhvr>
                                    </p:animEffect>
                                  </p:childTnLst>
                                </p:cTn>
                              </p:par>
                              <p:par>
                                <p:cTn id="91" presetID="22" presetClass="entr" presetSubtype="4"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2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down)">
                                      <p:cBhvr>
                                        <p:cTn id="96" dur="500"/>
                                        <p:tgtEl>
                                          <p:spTgt spid="9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down)">
                                      <p:cBhvr>
                                        <p:cTn id="101" dur="500"/>
                                        <p:tgtEl>
                                          <p:spTgt spid="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03"/>
                                        </p:tgtEl>
                                        <p:attrNameLst>
                                          <p:attrName>style.visibility</p:attrName>
                                        </p:attrNameLst>
                                      </p:cBhvr>
                                      <p:to>
                                        <p:strVal val="visible"/>
                                      </p:to>
                                    </p:set>
                                    <p:animEffect transition="in" filter="wipe(down)">
                                      <p:cBhvr>
                                        <p:cTn id="10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103" grpId="0"/>
      <p:bldP spid="103" grpId="1"/>
    </p:bldLst>
  </p:timing>
</p:sld>
</file>

<file path=ppt/tags/tag1.xml><?xml version="1.0" encoding="utf-8"?>
<p:tagLst xmlns:p="http://schemas.openxmlformats.org/presentationml/2006/main">
  <p:tag name="KSO_WM_UNIT_TABLE_BEAUTIFY" val="smartTable{f35ad6ed-32ca-4d18-acc4-f03ffccbf244}"/>
  <p:tag name="TABLE_ENDDRAG_ORIGIN_RECT" val="303*121"/>
  <p:tag name="TABLE_ENDDRAG_RECT" val="66*97*303*121"/>
</p:tagLst>
</file>

<file path=ppt/tags/tag10.xml><?xml version="1.0" encoding="utf-8"?>
<p:tagLst xmlns:p="http://schemas.openxmlformats.org/presentationml/2006/main">
  <p:tag name="KSO_WM_UNIT_TABLE_BEAUTIFY" val="smartTable{7fc60f02-0142-4cb4-9b82-030d7ca0efe0}"/>
</p:tagLst>
</file>

<file path=ppt/tags/tag11.xml><?xml version="1.0" encoding="utf-8"?>
<p:tagLst xmlns:p="http://schemas.openxmlformats.org/presentationml/2006/main">
  <p:tag name="KSO_WM_UNIT_TABLE_BEAUTIFY" val="smartTable{3cb56161-1e30-46b2-9571-0a4e690c87c1}"/>
  <p:tag name="TABLE_ENDDRAG_ORIGIN_RECT" val="126*365"/>
  <p:tag name="TABLE_ENDDRAG_RECT" val="55*146*126*365"/>
</p:tagLst>
</file>

<file path=ppt/tags/tag12.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13.xml><?xml version="1.0" encoding="utf-8"?>
<p:tagLst xmlns:p="http://schemas.openxmlformats.org/presentationml/2006/main">
  <p:tag name="KSO_WM_UNIT_TABLE_BEAUTIFY" val="smartTable{3dbade5e-7451-4a67-9f2a-e7596e871e59}"/>
  <p:tag name="TABLE_ENDDRAG_ORIGIN_RECT" val="155*36"/>
  <p:tag name="TABLE_ENDDRAG_RECT" val="450*245*155*36"/>
</p:tagLst>
</file>

<file path=ppt/tags/tag14.xml><?xml version="1.0" encoding="utf-8"?>
<p:tagLst xmlns:p="http://schemas.openxmlformats.org/presentationml/2006/main">
  <p:tag name="KSO_WM_UNIT_TABLE_BEAUTIFY" val="smartTable{b2de2c7e-18ae-4ec1-b85b-4b830626e54b}"/>
  <p:tag name="TABLE_ENDDRAG_ORIGIN_RECT" val="118*48"/>
  <p:tag name="TABLE_ENDDRAG_RECT" val="436*158*118*48"/>
</p:tagLst>
</file>

<file path=ppt/tags/tag15.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16.xml><?xml version="1.0" encoding="utf-8"?>
<p:tagLst xmlns:p="http://schemas.openxmlformats.org/presentationml/2006/main">
  <p:tag name="KSO_WM_UNIT_TABLE_BEAUTIFY" val="smartTable{afdb8d5a-cf44-4138-80b3-8f52bda51c78}"/>
  <p:tag name="TABLE_ENDDRAG_ORIGIN_RECT" val="118*48"/>
  <p:tag name="TABLE_ENDDRAG_RECT" val="436*158*118*48"/>
</p:tagLst>
</file>

<file path=ppt/tags/tag17.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18.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19.xml><?xml version="1.0" encoding="utf-8"?>
<p:tagLst xmlns:p="http://schemas.openxmlformats.org/presentationml/2006/main">
  <p:tag name="KSO_WM_UNIT_TABLE_BEAUTIFY" val="smartTable{82ea4c92-aaf7-4943-a7fb-6730cc93d7e5}"/>
  <p:tag name="TABLE_ENDDRAG_ORIGIN_RECT" val="118*48"/>
  <p:tag name="TABLE_ENDDRAG_RECT" val="436*158*118*48"/>
</p:tagLst>
</file>

<file path=ppt/tags/tag2.xml><?xml version="1.0" encoding="utf-8"?>
<p:tagLst xmlns:p="http://schemas.openxmlformats.org/presentationml/2006/main">
  <p:tag name="KSO_WM_UNIT_TABLE_BEAUTIFY" val="smartTable{ebbf6a53-05b5-49ee-987b-2b9211376ef3}"/>
  <p:tag name="TABLE_ENDDRAG_ORIGIN_RECT" val="377*128"/>
  <p:tag name="TABLE_ENDDRAG_RECT" val="526*90*377*128"/>
</p:tagLst>
</file>

<file path=ppt/tags/tag20.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1.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2.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3.xml><?xml version="1.0" encoding="utf-8"?>
<p:tagLst xmlns:p="http://schemas.openxmlformats.org/presentationml/2006/main">
  <p:tag name="KSO_WM_UNIT_TABLE_BEAUTIFY" val="smartTable{3dbade5e-7451-4a67-9f2a-e7596e871e59}"/>
  <p:tag name="TABLE_ENDDRAG_ORIGIN_RECT" val="155*36"/>
  <p:tag name="TABLE_ENDDRAG_RECT" val="450*245*155*36"/>
</p:tagLst>
</file>

<file path=ppt/tags/tag24.xml><?xml version="1.0" encoding="utf-8"?>
<p:tagLst xmlns:p="http://schemas.openxmlformats.org/presentationml/2006/main">
  <p:tag name="KSO_WM_UNIT_TABLE_BEAUTIFY" val="smartTable{b2de2c7e-18ae-4ec1-b85b-4b830626e54b}"/>
  <p:tag name="TABLE_ENDDRAG_ORIGIN_RECT" val="118*48"/>
  <p:tag name="TABLE_ENDDRAG_RECT" val="436*158*118*48"/>
</p:tagLst>
</file>

<file path=ppt/tags/tag25.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6.xml><?xml version="1.0" encoding="utf-8"?>
<p:tagLst xmlns:p="http://schemas.openxmlformats.org/presentationml/2006/main">
  <p:tag name="KSO_WM_UNIT_TABLE_BEAUTIFY" val="smartTable{afdb8d5a-cf44-4138-80b3-8f52bda51c78}"/>
  <p:tag name="TABLE_ENDDRAG_ORIGIN_RECT" val="119*53"/>
  <p:tag name="TABLE_ENDDRAG_RECT" val="418*330*119*53"/>
</p:tagLst>
</file>

<file path=ppt/tags/tag27.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8.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29.xml><?xml version="1.0" encoding="utf-8"?>
<p:tagLst xmlns:p="http://schemas.openxmlformats.org/presentationml/2006/main">
  <p:tag name="KSO_WM_UNIT_TABLE_BEAUTIFY" val="smartTable{82ea4c92-aaf7-4943-a7fb-6730cc93d7e5}"/>
  <p:tag name="TABLE_ENDDRAG_ORIGIN_RECT" val="118*48"/>
  <p:tag name="TABLE_ENDDRAG_RECT" val="436*158*118*48"/>
</p:tagLst>
</file>

<file path=ppt/tags/tag3.xml><?xml version="1.0" encoding="utf-8"?>
<p:tagLst xmlns:p="http://schemas.openxmlformats.org/presentationml/2006/main">
  <p:tag name="KSO_WM_UNIT_TABLE_BEAUTIFY" val="smartTable{f66fa394-f52b-491c-a19d-e5dc101bac72}"/>
  <p:tag name="TABLE_ENDDRAG_ORIGIN_RECT" val="195*54"/>
  <p:tag name="TABLE_ENDDRAG_RECT" val="135*156*195*54"/>
</p:tagLst>
</file>

<file path=ppt/tags/tag30.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1.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2.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3.xml><?xml version="1.0" encoding="utf-8"?>
<p:tagLst xmlns:p="http://schemas.openxmlformats.org/presentationml/2006/main">
  <p:tag name="KSO_WM_UNIT_TABLE_BEAUTIFY" val="smartTable{3dbade5e-7451-4a67-9f2a-e7596e871e59}"/>
  <p:tag name="TABLE_ENDDRAG_ORIGIN_RECT" val="155*36"/>
  <p:tag name="TABLE_ENDDRAG_RECT" val="450*245*155*36"/>
</p:tagLst>
</file>

<file path=ppt/tags/tag34.xml><?xml version="1.0" encoding="utf-8"?>
<p:tagLst xmlns:p="http://schemas.openxmlformats.org/presentationml/2006/main">
  <p:tag name="KSO_WM_UNIT_TABLE_BEAUTIFY" val="smartTable{b2de2c7e-18ae-4ec1-b85b-4b830626e54b}"/>
  <p:tag name="TABLE_ENDDRAG_ORIGIN_RECT" val="118*48"/>
  <p:tag name="TABLE_ENDDRAG_RECT" val="436*158*118*48"/>
</p:tagLst>
</file>

<file path=ppt/tags/tag35.xml><?xml version="1.0" encoding="utf-8"?>
<p:tagLst xmlns:p="http://schemas.openxmlformats.org/presentationml/2006/main">
  <p:tag name="KSO_WM_UNIT_TABLE_BEAUTIFY" val="smartTable{876e5c74-7b6b-4dea-b99e-510c3399be20}"/>
  <p:tag name="TABLE_ENDDRAG_ORIGIN_RECT" val="118*48"/>
  <p:tag name="TABLE_ENDDRAG_RECT" val="436*158*118*48"/>
</p:tagLst>
</file>

<file path=ppt/tags/tag36.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7.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8.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39.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ags/tag40.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1.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2.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3.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4.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5.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6.xml><?xml version="1.0" encoding="utf-8"?>
<p:tagLst xmlns:p="http://schemas.openxmlformats.org/presentationml/2006/main">
  <p:tag name="KSO_WM_UNIT_TABLE_BEAUTIFY" val="smartTable{9a5c7114-13a1-4a25-ab2e-0769c4213d27}"/>
  <p:tag name="TABLE_ENDDRAG_ORIGIN_RECT" val="118*48"/>
  <p:tag name="TABLE_ENDDRAG_RECT" val="436*158*118*48"/>
</p:tagLst>
</file>

<file path=ppt/tags/tag47.xml><?xml version="1.0" encoding="utf-8"?>
<p:tagLst xmlns:p="http://schemas.openxmlformats.org/presentationml/2006/main">
  <p:tag name="KSO_WM_UNIT_TABLE_BEAUTIFY" val="smartTable{76f34f1f-eba0-4998-95ed-31969d21e725}"/>
  <p:tag name="TABLE_ENDDRAG_ORIGIN_RECT" val="98*56"/>
  <p:tag name="TABLE_ENDDRAG_RECT" val="368*110*98*56"/>
</p:tagLst>
</file>

<file path=ppt/tags/tag48.xml><?xml version="1.0" encoding="utf-8"?>
<p:tagLst xmlns:p="http://schemas.openxmlformats.org/presentationml/2006/main">
  <p:tag name="KSO_WM_UNIT_TABLE_BEAUTIFY" val="smartTable{f66fa394-f52b-491c-a19d-e5dc101bac72}"/>
  <p:tag name="TABLE_ENDDRAG_ORIGIN_RECT" val="195*54"/>
  <p:tag name="TABLE_ENDDRAG_RECT" val="135*156*195*54"/>
</p:tagLst>
</file>

<file path=ppt/tags/tag49.xml><?xml version="1.0" encoding="utf-8"?>
<p:tagLst xmlns:p="http://schemas.openxmlformats.org/presentationml/2006/main">
  <p:tag name="KSO_WM_UNIT_TABLE_BEAUTIFY" val="smartTable{00c4ac05-3bf3-4aa6-a1e8-3c03f0805a84}"/>
  <p:tag name="TABLE_ENDDRAG_ORIGIN_RECT" val="74*67"/>
  <p:tag name="TABLE_ENDDRAG_RECT" val="470*196*74*67"/>
</p:tagLst>
</file>

<file path=ppt/tags/tag5.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ags/tag50.xml><?xml version="1.0" encoding="utf-8"?>
<p:tagLst xmlns:p="http://schemas.openxmlformats.org/presentationml/2006/main">
  <p:tag name="KSO_WM_UNIT_TABLE_BEAUTIFY" val="smartTable{4273578c-0597-474e-8008-9b149695b681}"/>
  <p:tag name="TABLE_ENDDRAG_ORIGIN_RECT" val="86*65"/>
  <p:tag name="TABLE_ENDDRAG_RECT" val="590*198*86*65"/>
</p:tagLst>
</file>

<file path=ppt/tags/tag51.xml><?xml version="1.0" encoding="utf-8"?>
<p:tagLst xmlns:p="http://schemas.openxmlformats.org/presentationml/2006/main">
  <p:tag name="KSO_WM_UNIT_TABLE_BEAUTIFY" val="smartTable{c3cb2b6c-de14-484c-9d1f-6bd14284f31d}"/>
  <p:tag name="TABLE_ENDDRAG_ORIGIN_RECT" val="138*50"/>
  <p:tag name="TABLE_ENDDRAG_RECT" val="801*115*138*50"/>
</p:tagLst>
</file>

<file path=ppt/tags/tag52.xml><?xml version="1.0" encoding="utf-8"?>
<p:tagLst xmlns:p="http://schemas.openxmlformats.org/presentationml/2006/main">
  <p:tag name="KSO_WM_UNIT_TABLE_BEAUTIFY" val="smartTable{ab0248cd-5f20-48a0-bb33-dab418c88a7d}"/>
  <p:tag name="TABLE_ENDDRAG_ORIGIN_RECT" val="101*64"/>
  <p:tag name="TABLE_ENDDRAG_RECT" val="700*205*101*64"/>
</p:tagLst>
</file>

<file path=ppt/tags/tag53.xml><?xml version="1.0" encoding="utf-8"?>
<p:tagLst xmlns:p="http://schemas.openxmlformats.org/presentationml/2006/main">
  <p:tag name="KSO_WM_UNIT_TABLE_BEAUTIFY" val="smartTable{3495f4f8-dcdf-4cf5-b438-ec2318fcb309}"/>
  <p:tag name="TABLE_ENDDRAG_ORIGIN_RECT" val="91*62"/>
  <p:tag name="TABLE_ENDDRAG_RECT" val="842*206*91*62"/>
</p:tagLst>
</file>

<file path=ppt/tags/tag54.xml><?xml version="1.0" encoding="utf-8"?>
<p:tagLst xmlns:p="http://schemas.openxmlformats.org/presentationml/2006/main">
  <p:tag name="KSO_WM_UNIT_TABLE_BEAUTIFY" val="smartTable{98a04c7f-6308-4ac9-9be6-06b312fa01d4}"/>
  <p:tag name="TABLE_ENDDRAG_ORIGIN_RECT" val="101*52"/>
  <p:tag name="TABLE_ENDDRAG_RECT" val="700*310*101*52"/>
</p:tagLst>
</file>

<file path=ppt/tags/tag55.xml><?xml version="1.0" encoding="utf-8"?>
<p:tagLst xmlns:p="http://schemas.openxmlformats.org/presentationml/2006/main">
  <p:tag name="KSO_WM_UNIT_TABLE_BEAUTIFY" val="smartTable{d2836df2-0489-45b3-a0f4-57b23204cba5}"/>
  <p:tag name="TABLE_ENDDRAG_ORIGIN_RECT" val="441*84"/>
  <p:tag name="TABLE_ENDDRAG_RECT" val="374*230*441*84"/>
</p:tagLst>
</file>

<file path=ppt/tags/tag56.xml><?xml version="1.0" encoding="utf-8"?>
<p:tagLst xmlns:p="http://schemas.openxmlformats.org/presentationml/2006/main">
  <p:tag name="KSO_WM_UNIT_TABLE_BEAUTIFY" val="smartTable{f66fa394-f52b-491c-a19d-e5dc101bac72}"/>
  <p:tag name="TABLE_ENDDRAG_ORIGIN_RECT" val="240*84"/>
  <p:tag name="TABLE_ENDDRAG_RECT" val="256*213*240*84"/>
</p:tagLst>
</file>

<file path=ppt/tags/tag57.xml><?xml version="1.0" encoding="utf-8"?>
<p:tagLst xmlns:p="http://schemas.openxmlformats.org/presentationml/2006/main">
  <p:tag name="KSO_WM_UNIT_TABLE_BEAUTIFY" val="smartTable{00c4ac05-3bf3-4aa6-a1e8-3c03f0805a84}"/>
  <p:tag name="TABLE_ENDDRAG_ORIGIN_RECT" val="165*84"/>
  <p:tag name="TABLE_ENDDRAG_RECT" val="11*252*165*84"/>
</p:tagLst>
</file>

<file path=ppt/tags/tag58.xml><?xml version="1.0" encoding="utf-8"?>
<p:tagLst xmlns:p="http://schemas.openxmlformats.org/presentationml/2006/main">
  <p:tag name="KSO_WM_UNIT_TABLE_BEAUTIFY" val="smartTable{4273578c-0597-474e-8008-9b149695b681}"/>
  <p:tag name="TABLE_ENDDRAG_ORIGIN_RECT" val="149*84"/>
  <p:tag name="TABLE_ENDDRAG_RECT" val="199*252*149*84"/>
</p:tagLst>
</file>

<file path=ppt/tags/tag59.xml><?xml version="1.0" encoding="utf-8"?>
<p:tagLst xmlns:p="http://schemas.openxmlformats.org/presentationml/2006/main">
  <p:tag name="KSO_WM_UNIT_TABLE_BEAUTIFY" val="smartTable{36397a12-e9ee-4f7a-8f70-c8ce8299229b}"/>
  <p:tag name="TABLE_ENDDRAG_ORIGIN_RECT" val="129*67"/>
  <p:tag name="TABLE_ENDDRAG_RECT" val="158*418*129*67"/>
</p:tagLst>
</file>

<file path=ppt/tags/tag6.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ags/tag60.xml><?xml version="1.0" encoding="utf-8"?>
<p:tagLst xmlns:p="http://schemas.openxmlformats.org/presentationml/2006/main">
  <p:tag name="KSO_WM_UNIT_TABLE_BEAUTIFY" val="smartTable{da8ad911-35cb-4c89-8a7d-53dbf2dbe1f4}"/>
  <p:tag name="TABLE_ENDDRAG_ORIGIN_RECT" val="113*78"/>
  <p:tag name="TABLE_ENDDRAG_RECT" val="337*406*113*79"/>
</p:tagLst>
</file>

<file path=ppt/tags/tag61.xml><?xml version="1.0" encoding="utf-8"?>
<p:tagLst xmlns:p="http://schemas.openxmlformats.org/presentationml/2006/main">
  <p:tag name="KSO_WM_UNIT_TABLE_BEAUTIFY" val="smartTable{95f2e1fb-01f1-4ff7-a370-d58be3f5506c}"/>
  <p:tag name="TABLE_ENDDRAG_ORIGIN_RECT" val="129*67"/>
  <p:tag name="TABLE_ENDDRAG_RECT" val="158*418*129*67"/>
</p:tagLst>
</file>

<file path=ppt/tags/tag62.xml><?xml version="1.0" encoding="utf-8"?>
<p:tagLst xmlns:p="http://schemas.openxmlformats.org/presentationml/2006/main">
  <p:tag name="KSO_WM_UNIT_TABLE_BEAUTIFY" val="smartTable{29470d70-f7b9-4c5f-a5fe-efe2dcd7c1e4}"/>
  <p:tag name="TABLE_ENDDRAG_ORIGIN_RECT" val="129*67"/>
  <p:tag name="TABLE_ENDDRAG_RECT" val="158*418*129*67"/>
</p:tagLst>
</file>

<file path=ppt/tags/tag63.xml><?xml version="1.0" encoding="utf-8"?>
<p:tagLst xmlns:p="http://schemas.openxmlformats.org/presentationml/2006/main">
  <p:tag name="COMMONDATA" val="eyJoZGlkIjoiMWQwNjhjODJjMjNjYTMwYWM3ZTU4ZGIzODg5OTliN2IifQ=="/>
</p:tagLst>
</file>

<file path=ppt/tags/tag7.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ags/tag8.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ags/tag9.xml><?xml version="1.0" encoding="utf-8"?>
<p:tagLst xmlns:p="http://schemas.openxmlformats.org/presentationml/2006/main">
  <p:tag name="KSO_WM_UNIT_TABLE_BEAUTIFY" val="smartTable{4273578c-0597-474e-8008-9b149695b681}"/>
  <p:tag name="TABLE_ENDDRAG_ORIGIN_RECT" val="108*64"/>
  <p:tag name="TABLE_ENDDRAG_RECT" val="240*275*108*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5319</Words>
  <Application>WPS 演示</Application>
  <PresentationFormat>宽屏</PresentationFormat>
  <Paragraphs>1065</Paragraphs>
  <Slides>29</Slides>
  <Notes>31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314</vt:i4>
      </vt:variant>
      <vt:variant>
        <vt:lpstr>幻灯片标题</vt:lpstr>
      </vt:variant>
      <vt:variant>
        <vt:i4>29</vt:i4>
      </vt:variant>
    </vt:vector>
  </HeadingPairs>
  <TitlesOfParts>
    <vt:vector size="356" baseType="lpstr">
      <vt:lpstr>Arial</vt:lpstr>
      <vt:lpstr>宋体</vt:lpstr>
      <vt:lpstr>Wingdings</vt:lpstr>
      <vt:lpstr>Times New Roman</vt:lpstr>
      <vt:lpstr>Calibri</vt:lpstr>
      <vt:lpstr>微软雅黑</vt:lpstr>
      <vt:lpstr>Helvetica Neue</vt:lpstr>
      <vt:lpstr>Calibri</vt:lpstr>
      <vt:lpstr>Arial Unicode MS</vt:lpstr>
      <vt:lpstr>BatangChe</vt:lpstr>
      <vt:lpstr>Segoe Print</vt:lpstr>
      <vt:lpstr>Office 主题</vt:lpstr>
      <vt:lpstr>1_Office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数据隐私安全</vt:lpstr>
      <vt:lpstr>1.1 LDP发展历史</vt:lpstr>
      <vt:lpstr>1.2 LDP下的频率估计方法</vt:lpstr>
      <vt:lpstr>1.3 LDP下的范围查询</vt:lpstr>
      <vt:lpstr>1.4 LDP下的范围查询挑战</vt:lpstr>
      <vt:lpstr>1.4 LDP下的范围查询挑战</vt:lpstr>
      <vt:lpstr>1.5 现有范围查询机制</vt:lpstr>
      <vt:lpstr>目录</vt:lpstr>
      <vt:lpstr>2.1 AHEAD</vt:lpstr>
      <vt:lpstr>2.2 工作流程(Step1)</vt:lpstr>
      <vt:lpstr>2.3 工作流程(Step2&amp;3） </vt:lpstr>
      <vt:lpstr>2.4 工作流程(Step4)</vt:lpstr>
      <vt:lpstr>2.4 工作流程(Step4)</vt:lpstr>
      <vt:lpstr>2.5 参数θ设置</vt:lpstr>
      <vt:lpstr>2.6 参数B设置</vt:lpstr>
      <vt:lpstr>2.7 二维条件查询</vt:lpstr>
      <vt:lpstr>2.7.1 二维条件查询</vt:lpstr>
      <vt:lpstr>2.8 扩展到高维查询的方法</vt:lpstr>
      <vt:lpstr>目录</vt:lpstr>
      <vt:lpstr>3.1 实验</vt:lpstr>
      <vt:lpstr>3.2 1-dim下各算法表现</vt:lpstr>
      <vt:lpstr>3.3 2-dim下各算法表现</vt:lpstr>
      <vt:lpstr>3.3.1 2-dim下各算法表现</vt:lpstr>
      <vt:lpstr>3.4 High range query下各算法表现</vt:lpstr>
      <vt:lpstr>目录</vt:lpstr>
      <vt:lpstr>4   总结与展望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Ruby1397305482</cp:lastModifiedBy>
  <cp:revision>155</cp:revision>
  <dcterms:created xsi:type="dcterms:W3CDTF">2021-11-12T05:38:00Z</dcterms:created>
  <dcterms:modified xsi:type="dcterms:W3CDTF">2022-09-26T11:50:36Z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2CBBD6FA21224FE29AC482FDF01B8BC3</vt:lpwstr>
  </property>
</Properties>
</file>