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0"/>
  </p:notesMasterIdLst>
  <p:handoutMasterIdLst>
    <p:handoutMasterId r:id="rId21"/>
  </p:handoutMasterIdLst>
  <p:sldIdLst>
    <p:sldId id="338" r:id="rId5"/>
    <p:sldId id="327" r:id="rId6"/>
    <p:sldId id="315" r:id="rId7"/>
    <p:sldId id="329" r:id="rId8"/>
    <p:sldId id="302" r:id="rId9"/>
    <p:sldId id="339" r:id="rId10"/>
    <p:sldId id="340" r:id="rId11"/>
    <p:sldId id="341" r:id="rId12"/>
    <p:sldId id="345" r:id="rId13"/>
    <p:sldId id="346" r:id="rId14"/>
    <p:sldId id="347" r:id="rId15"/>
    <p:sldId id="344" r:id="rId16"/>
    <p:sldId id="342" r:id="rId17"/>
    <p:sldId id="343" r:id="rId18"/>
    <p:sldId id="30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1" d="100"/>
          <a:sy n="71" d="100"/>
        </p:scale>
        <p:origin x="612" y="7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562166" y="4531964"/>
            <a:ext cx="4749426" cy="861497"/>
          </a:xfrm>
        </p:spPr>
        <p:txBody>
          <a:bodyPr>
            <a:noAutofit/>
          </a:bodyPr>
          <a:lstStyle/>
          <a:p>
            <a:pPr algn="r"/>
            <a:r>
              <a:rPr lang="en-US" sz="2400" dirty="0">
                <a:solidFill>
                  <a:schemeClr val="tx1"/>
                </a:solidFill>
              </a:rPr>
              <a:t>Subhamoy Hazra</a:t>
            </a:r>
          </a:p>
          <a:p>
            <a:pPr algn="r"/>
            <a:r>
              <a:rPr lang="en-IN" sz="1800" dirty="0">
                <a:solidFill>
                  <a:schemeClr val="tx1"/>
                </a:solidFill>
              </a:rPr>
              <a:t>INTERNSHIP_17546440516895be537820f</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34647" y="1917535"/>
            <a:ext cx="5251600" cy="743448"/>
          </a:xfrm>
        </p:spPr>
        <p:txBody>
          <a:bodyPr>
            <a:noAutofit/>
          </a:bodyPr>
          <a:lstStyle/>
          <a:p>
            <a:r>
              <a:rPr lang="en-US" sz="4000" b="1" dirty="0"/>
              <a:t>Netflix Data Analysis</a:t>
            </a:r>
            <a:endParaRPr lang="en-IN" sz="40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00B50-5491-FA39-9AF5-60AC0F10835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858F027-21FB-A64D-D569-11B449FAE73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4C0B43BD-359F-E015-9F36-261CBBCA02AE}"/>
              </a:ext>
            </a:extLst>
          </p:cNvPr>
          <p:cNvSpPr>
            <a:spLocks noGrp="1"/>
          </p:cNvSpPr>
          <p:nvPr>
            <p:ph type="title"/>
          </p:nvPr>
        </p:nvSpPr>
        <p:spPr>
          <a:xfrm>
            <a:off x="89329" y="103976"/>
            <a:ext cx="2981643" cy="830997"/>
          </a:xfrm>
        </p:spPr>
        <p:txBody>
          <a:bodyPr>
            <a:normAutofit/>
          </a:bodyPr>
          <a:lstStyle/>
          <a:p>
            <a:r>
              <a:rPr lang="en-GB" dirty="0"/>
              <a:t>RESULTS5 </a:t>
            </a:r>
            <a:endParaRPr lang="en-IN" dirty="0"/>
          </a:p>
        </p:txBody>
      </p:sp>
      <p:sp>
        <p:nvSpPr>
          <p:cNvPr id="7" name="Text Placeholder 30">
            <a:extLst>
              <a:ext uri="{FF2B5EF4-FFF2-40B4-BE49-F238E27FC236}">
                <a16:creationId xmlns:a16="http://schemas.microsoft.com/office/drawing/2014/main" id="{0D9C1B7E-39C6-4F4C-7D75-DC6C84109954}"/>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2B6C1242-6391-54A4-3F22-A3848961BC6C}"/>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074" name="Picture 2">
            <a:extLst>
              <a:ext uri="{FF2B5EF4-FFF2-40B4-BE49-F238E27FC236}">
                <a16:creationId xmlns:a16="http://schemas.microsoft.com/office/drawing/2014/main" id="{285E618E-4E4C-9FF8-657E-8C672F2B0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043" y="928408"/>
            <a:ext cx="10659914" cy="592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59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518DE-72C2-3B91-14C3-1F2273C07FB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70243AE-2804-4FAB-C3CD-C988F662044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3FF90F5-EB50-B4EB-B844-977F2F9D1EF1}"/>
              </a:ext>
            </a:extLst>
          </p:cNvPr>
          <p:cNvSpPr>
            <a:spLocks noGrp="1"/>
          </p:cNvSpPr>
          <p:nvPr>
            <p:ph type="title"/>
          </p:nvPr>
        </p:nvSpPr>
        <p:spPr>
          <a:xfrm>
            <a:off x="89329" y="103976"/>
            <a:ext cx="2981643" cy="830997"/>
          </a:xfrm>
        </p:spPr>
        <p:txBody>
          <a:bodyPr>
            <a:normAutofit/>
          </a:bodyPr>
          <a:lstStyle/>
          <a:p>
            <a:r>
              <a:rPr lang="en-GB" dirty="0"/>
              <a:t>RESULTS6 </a:t>
            </a:r>
            <a:endParaRPr lang="en-IN" dirty="0"/>
          </a:p>
        </p:txBody>
      </p:sp>
      <p:sp>
        <p:nvSpPr>
          <p:cNvPr id="7" name="Text Placeholder 30">
            <a:extLst>
              <a:ext uri="{FF2B5EF4-FFF2-40B4-BE49-F238E27FC236}">
                <a16:creationId xmlns:a16="http://schemas.microsoft.com/office/drawing/2014/main" id="{FF90EABA-5FB4-1969-F5E1-D2298A40122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CA1E0471-C225-2A0E-9CBB-8CB9041BA44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4098" name="Picture 2">
            <a:extLst>
              <a:ext uri="{FF2B5EF4-FFF2-40B4-BE49-F238E27FC236}">
                <a16:creationId xmlns:a16="http://schemas.microsoft.com/office/drawing/2014/main" id="{D20DC9EB-4D67-90BA-A263-21A9BC146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41" y="934973"/>
            <a:ext cx="10460318" cy="5729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9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1237130" y="2215029"/>
            <a:ext cx="9410530" cy="3367600"/>
          </a:xfrm>
        </p:spPr>
        <p:txBody>
          <a:bodyPr vert="horz" lIns="91440" tIns="45720" rIns="91440" bIns="45720" rtlCol="0" anchor="t">
            <a:normAutofit/>
          </a:bodyPr>
          <a:lstStyle/>
          <a:p>
            <a:pPr marL="0" indent="0">
              <a:buNone/>
            </a:pPr>
            <a:r>
              <a:rPr lang="en-US" sz="2400" b="1" dirty="0"/>
              <a:t>https://github.com/Su-Xmt-007/VOIS_AICTE_Oct2025_NETFLIX-DATA-ANALYSIS_SUBHAMOYHAZRA.git </a:t>
            </a:r>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3147E70D-57F9-D654-396E-A3DA53C02616}"/>
              </a:ext>
            </a:extLst>
          </p:cNvPr>
          <p:cNvPicPr>
            <a:picLocks noChangeAspect="1"/>
          </p:cNvPicPr>
          <p:nvPr/>
        </p:nvPicPr>
        <p:blipFill>
          <a:blip r:embed="rId3"/>
          <a:stretch>
            <a:fillRect/>
          </a:stretch>
        </p:blipFill>
        <p:spPr>
          <a:xfrm>
            <a:off x="2140748" y="1002317"/>
            <a:ext cx="7910503" cy="5662643"/>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B240A041-19DD-33E7-2ABD-A49AB12754AA}"/>
              </a:ext>
            </a:extLst>
          </p:cNvPr>
          <p:cNvPicPr>
            <a:picLocks noChangeAspect="1"/>
          </p:cNvPicPr>
          <p:nvPr/>
        </p:nvPicPr>
        <p:blipFill>
          <a:blip r:embed="rId3"/>
          <a:stretch>
            <a:fillRect/>
          </a:stretch>
        </p:blipFill>
        <p:spPr>
          <a:xfrm>
            <a:off x="2023845" y="1149315"/>
            <a:ext cx="7987258" cy="5708685"/>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2670905"/>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58D16987-0ED3-E5E0-985E-18F8B6F7646D}"/>
              </a:ext>
            </a:extLst>
          </p:cNvPr>
          <p:cNvPicPr>
            <a:picLocks noChangeAspect="1"/>
          </p:cNvPicPr>
          <p:nvPr/>
        </p:nvPicPr>
        <p:blipFill>
          <a:blip r:embed="rId3"/>
          <a:stretch>
            <a:fillRect/>
          </a:stretch>
        </p:blipFill>
        <p:spPr>
          <a:xfrm>
            <a:off x="1747519" y="1206036"/>
            <a:ext cx="6342578" cy="506993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111180" y="16254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DBEB669C-C425-EE65-ED84-C69E524DB35C}"/>
              </a:ext>
            </a:extLst>
          </p:cNvPr>
          <p:cNvPicPr>
            <a:picLocks noChangeAspect="1"/>
          </p:cNvPicPr>
          <p:nvPr/>
        </p:nvPicPr>
        <p:blipFill>
          <a:blip r:embed="rId3"/>
          <a:stretch>
            <a:fillRect/>
          </a:stretch>
        </p:blipFill>
        <p:spPr>
          <a:xfrm>
            <a:off x="2097741" y="933982"/>
            <a:ext cx="7207623" cy="5924018"/>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256697" y="193040"/>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26" name="Picture 2">
            <a:extLst>
              <a:ext uri="{FF2B5EF4-FFF2-40B4-BE49-F238E27FC236}">
                <a16:creationId xmlns:a16="http://schemas.microsoft.com/office/drawing/2014/main" id="{C635F0BA-5A3E-42DF-5A7C-5C712021D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7" y="1050506"/>
            <a:ext cx="10172450" cy="5517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9315D-A31F-098D-BD62-31B0478B9F1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5A5EA7C-DD80-6824-5A2B-8ADC82FBBB9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F2DE79A-739E-B105-56B0-619815F350F1}"/>
              </a:ext>
            </a:extLst>
          </p:cNvPr>
          <p:cNvSpPr>
            <a:spLocks noGrp="1"/>
          </p:cNvSpPr>
          <p:nvPr>
            <p:ph type="title"/>
          </p:nvPr>
        </p:nvSpPr>
        <p:spPr>
          <a:xfrm>
            <a:off x="256697" y="193040"/>
            <a:ext cx="2981643" cy="830997"/>
          </a:xfrm>
        </p:spPr>
        <p:txBody>
          <a:bodyPr>
            <a:normAutofit/>
          </a:bodyPr>
          <a:lstStyle/>
          <a:p>
            <a:r>
              <a:rPr lang="en-GB" dirty="0"/>
              <a:t>RESULTS4 </a:t>
            </a:r>
            <a:endParaRPr lang="en-IN" dirty="0"/>
          </a:p>
        </p:txBody>
      </p:sp>
      <p:sp>
        <p:nvSpPr>
          <p:cNvPr id="7" name="Text Placeholder 30">
            <a:extLst>
              <a:ext uri="{FF2B5EF4-FFF2-40B4-BE49-F238E27FC236}">
                <a16:creationId xmlns:a16="http://schemas.microsoft.com/office/drawing/2014/main" id="{8683DB04-3004-BB4D-F501-41EFE705D193}"/>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DF9FE53F-DFFE-14ED-665C-C58AFBAD6CB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050" name="Picture 2">
            <a:extLst>
              <a:ext uri="{FF2B5EF4-FFF2-40B4-BE49-F238E27FC236}">
                <a16:creationId xmlns:a16="http://schemas.microsoft.com/office/drawing/2014/main" id="{831F4F8F-A8CE-D443-8787-F23571B1E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 y="1120557"/>
            <a:ext cx="11229975" cy="5447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45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602</TotalTime>
  <Words>368</Words>
  <Application>Microsoft Office PowerPoint</Application>
  <PresentationFormat>Widescreen</PresentationFormat>
  <Paragraphs>44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Netflix Data Analysis</vt:lpstr>
      <vt:lpstr>PROBLEM  STATEMENT</vt:lpstr>
      <vt:lpstr>Project Description  </vt:lpstr>
      <vt:lpstr>WHO ARE THE END USERS?</vt:lpstr>
      <vt:lpstr>Technology Used</vt:lpstr>
      <vt:lpstr>RESULTS1 </vt:lpstr>
      <vt:lpstr>RESULTS2</vt:lpstr>
      <vt:lpstr>RESULTS3 </vt:lpstr>
      <vt:lpstr>RESULTS4 </vt:lpstr>
      <vt:lpstr>RESULTS5 </vt:lpstr>
      <vt:lpstr>RESULTS6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Subhamoy Hazra</cp:lastModifiedBy>
  <cp:revision>117</cp:revision>
  <dcterms:created xsi:type="dcterms:W3CDTF">2021-07-11T13:13:15Z</dcterms:created>
  <dcterms:modified xsi:type="dcterms:W3CDTF">2025-10-21T07:06:43Z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