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7D7D7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-1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7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4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9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5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5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2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8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3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F352-0726-40BE-99DC-E2CD49CD852B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9805-4004-4A56-A36E-DF5878A89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4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563937" y="1816100"/>
            <a:ext cx="3460750" cy="3460750"/>
            <a:chOff x="3563937" y="1816100"/>
            <a:chExt cx="3460750" cy="3460750"/>
          </a:xfrm>
        </p:grpSpPr>
        <p:sp>
          <p:nvSpPr>
            <p:cNvPr id="5" name="타원 4"/>
            <p:cNvSpPr/>
            <p:nvPr/>
          </p:nvSpPr>
          <p:spPr>
            <a:xfrm>
              <a:off x="3563937" y="1816100"/>
              <a:ext cx="3460750" cy="3460750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  <a:effectLst>
              <a:outerShdw blurRad="152400" dist="76200" dir="5400000" algn="t" rotWithShape="0">
                <a:srgbClr val="7D7D7D">
                  <a:alpha val="49804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 rot="1623580">
              <a:off x="4307069" y="2559230"/>
              <a:ext cx="1974492" cy="1974492"/>
              <a:chOff x="4801522" y="3053684"/>
              <a:chExt cx="985582" cy="985582"/>
            </a:xfrm>
          </p:grpSpPr>
          <p:sp>
            <p:nvSpPr>
              <p:cNvPr id="8" name="직사각형 7"/>
              <p:cNvSpPr/>
              <p:nvPr/>
            </p:nvSpPr>
            <p:spPr>
              <a:xfrm rot="2700000">
                <a:off x="4801522" y="3053684"/>
                <a:ext cx="985582" cy="985582"/>
              </a:xfrm>
              <a:prstGeom prst="rect">
                <a:avLst/>
              </a:prstGeom>
              <a:solidFill>
                <a:srgbClr val="2196F3">
                  <a:alpha val="20000"/>
                </a:srgbClr>
              </a:solidFill>
              <a:ln w="3175">
                <a:gradFill>
                  <a:gsLst>
                    <a:gs pos="0">
                      <a:srgbClr val="2196F3">
                        <a:alpha val="25000"/>
                      </a:srgbClr>
                    </a:gs>
                    <a:gs pos="50000">
                      <a:srgbClr val="2196F3">
                        <a:alpha val="85000"/>
                      </a:srgbClr>
                    </a:gs>
                    <a:gs pos="100000">
                      <a:srgbClr val="2196F3">
                        <a:alpha val="25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1800000">
                <a:off x="4892492" y="3144654"/>
                <a:ext cx="803642" cy="803642"/>
              </a:xfrm>
              <a:prstGeom prst="rect">
                <a:avLst/>
              </a:prstGeom>
              <a:solidFill>
                <a:srgbClr val="2196F3">
                  <a:alpha val="20000"/>
                </a:srgbClr>
              </a:solidFill>
              <a:ln w="3175">
                <a:gradFill>
                  <a:gsLst>
                    <a:gs pos="0">
                      <a:srgbClr val="2196F3">
                        <a:alpha val="25000"/>
                      </a:srgbClr>
                    </a:gs>
                    <a:gs pos="50000">
                      <a:srgbClr val="2196F3">
                        <a:alpha val="85000"/>
                      </a:srgbClr>
                    </a:gs>
                    <a:gs pos="100000">
                      <a:srgbClr val="2196F3">
                        <a:alpha val="25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900000">
                <a:off x="4966978" y="3219141"/>
                <a:ext cx="654668" cy="654668"/>
              </a:xfrm>
              <a:prstGeom prst="rect">
                <a:avLst/>
              </a:prstGeom>
              <a:solidFill>
                <a:srgbClr val="2196F3">
                  <a:alpha val="20000"/>
                </a:srgbClr>
              </a:solidFill>
              <a:ln w="3175">
                <a:gradFill>
                  <a:gsLst>
                    <a:gs pos="0">
                      <a:srgbClr val="2196F3">
                        <a:alpha val="25000"/>
                      </a:srgbClr>
                    </a:gs>
                    <a:gs pos="50000">
                      <a:srgbClr val="2196F3">
                        <a:alpha val="85000"/>
                      </a:srgbClr>
                    </a:gs>
                    <a:gs pos="100000">
                      <a:srgbClr val="2196F3">
                        <a:alpha val="25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026024" y="3278187"/>
                <a:ext cx="536576" cy="536576"/>
              </a:xfrm>
              <a:prstGeom prst="rect">
                <a:avLst/>
              </a:prstGeom>
              <a:solidFill>
                <a:srgbClr val="2196F3">
                  <a:alpha val="20000"/>
                </a:srgbClr>
              </a:solidFill>
              <a:ln w="3175">
                <a:gradFill>
                  <a:gsLst>
                    <a:gs pos="0">
                      <a:srgbClr val="2196F3">
                        <a:alpha val="25000"/>
                      </a:srgbClr>
                    </a:gs>
                    <a:gs pos="50000">
                      <a:srgbClr val="2196F3">
                        <a:alpha val="85000"/>
                      </a:srgbClr>
                    </a:gs>
                    <a:gs pos="100000">
                      <a:srgbClr val="2196F3">
                        <a:alpha val="25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563937" y="1816100"/>
              <a:ext cx="3460750" cy="3460750"/>
            </a:xfrm>
            <a:prstGeom prst="ellipse">
              <a:avLst/>
            </a:prstGeom>
            <a:noFill/>
            <a:ln w="101600">
              <a:solidFill>
                <a:srgbClr val="2196F3">
                  <a:alpha val="25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43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196F3">
            <a:alpha val="50000"/>
          </a:srgbClr>
        </a:solidFill>
        <a:ln w="3175">
          <a:solidFill>
            <a:srgbClr val="2196F3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심수용</dc:creator>
  <cp:lastModifiedBy>심수용</cp:lastModifiedBy>
  <cp:revision>3</cp:revision>
  <dcterms:created xsi:type="dcterms:W3CDTF">2017-07-15T04:13:15Z</dcterms:created>
  <dcterms:modified xsi:type="dcterms:W3CDTF">2017-07-15T04:34:03Z</dcterms:modified>
</cp:coreProperties>
</file>