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25300e0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25300e0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맨첫페이지 구글로그인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25300e02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25300e02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25300e02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25300e02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25300e02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525300e02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830df2e6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830df2e6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30df2e6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830df2e6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25300e02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525300e02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출석관리 페이지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날짜별로 출석체크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25300e0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525300e0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제출 게시판(일반 게시판 형식)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25300e02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525300e02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제출 폼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525300e02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525300e0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채팅과 관련된 구성과 기능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525300e02_1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525300e02_1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화상 미팅 중 게시판으로 이동 시 최상단에 게시판 출현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525300e02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525300e02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구글로그인 한 후 프로필 사진을 설정한다.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525300e02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525300e02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톱니바퀴 버튼 누르면 회원정보 창 나옴.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수정&amp;탈퇴버튼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525300e02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525300e02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누르면 input창 나옴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525300e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525300e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후 참여된 방이 없는 경우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525300e0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525300e0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방 만들기1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25300e02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525300e02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방 만들기2 (방생성 눌렀을 때, 방생성 후 초대창 나옴)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25300e0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525300e0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방에 참가하기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25300e02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525300e02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 정보 수정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7150" y="107150"/>
            <a:ext cx="24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341"/>
            <a:ext cx="9144000" cy="427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6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6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600"/>
            <a:ext cx="8839199" cy="446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175"/>
            <a:ext cx="9143999" cy="481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551"/>
            <a:ext cx="9143999" cy="473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4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9675375" y="927975"/>
            <a:ext cx="30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52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5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285"/>
            <a:ext cx="9143999" cy="467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937"/>
            <a:ext cx="9144000" cy="46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 rotWithShape="1">
          <a:blip r:embed="rId4">
            <a:alphaModFix/>
          </a:blip>
          <a:srcRect b="0" l="22257" r="0" t="0"/>
          <a:stretch/>
        </p:blipFill>
        <p:spPr>
          <a:xfrm>
            <a:off x="2089550" y="462700"/>
            <a:ext cx="5195225" cy="42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0" y="368595"/>
            <a:ext cx="9143999" cy="443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17875" y="10725"/>
            <a:ext cx="21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375" y="34525"/>
            <a:ext cx="24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회원정보확인페이지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4470"/>
            <a:ext cx="9143999" cy="464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97400" y="107150"/>
            <a:ext cx="24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회원정보수정페이지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229"/>
            <a:ext cx="9143999" cy="466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8000"/>
            <a:ext cx="8839198" cy="440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5" y="279025"/>
            <a:ext cx="8957226" cy="44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1762325" y="1362799"/>
            <a:ext cx="1402800" cy="1481700"/>
          </a:xfrm>
          <a:prstGeom prst="donut">
            <a:avLst>
              <a:gd fmla="val 6666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217100" y="2941725"/>
            <a:ext cx="637500" cy="355200"/>
          </a:xfrm>
          <a:prstGeom prst="donut">
            <a:avLst>
              <a:gd fmla="val 6666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3" y="309663"/>
            <a:ext cx="8980476" cy="45241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5111825" y="3965625"/>
            <a:ext cx="637500" cy="355200"/>
          </a:xfrm>
          <a:prstGeom prst="donut">
            <a:avLst>
              <a:gd fmla="val 6666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1650" y="252250"/>
            <a:ext cx="9101999" cy="44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6039725" y="1356475"/>
            <a:ext cx="1506900" cy="1607400"/>
          </a:xfrm>
          <a:prstGeom prst="donut">
            <a:avLst>
              <a:gd fmla="val 6666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000"/>
            <a:ext cx="8839202" cy="4452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