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2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5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4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4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0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6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9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4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6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8BE9-8ED1-4139-9306-7FC07350E489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2017-2018</a:t>
            </a:r>
            <a:r>
              <a:rPr lang="zh-CN" altLang="en-US" dirty="0" smtClean="0"/>
              <a:t>学年 第二学期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离散数学期中测验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一、用谓词逻辑推理证明下面推理的有效性。（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x(P(x)Q(y)∧R(x)), 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(x)Q(y)∧x(P(x)∧R(x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))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上的自反和传递关系，证明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RR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上的等价关系。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三、设集合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A={0,1,2,3,4,5,6}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上的偏序关系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R={&lt;1,0&gt;,&lt;2,0&gt;,&lt;3,0&gt;,&lt;4,0&gt;,&lt;5,0&gt;,&lt;6,0&gt;,&lt;6,4&gt;,&lt;5,2&gt;,&lt;5,3&gt;}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I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写出偏序集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&lt;A,R&gt;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的哈斯图，并求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B={0,2,3}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的极大元、极小元、最大元、最小元、上界、上确界、下界、下确界。（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四、设：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f: RR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RR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f(&lt;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x,y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&gt;)=&lt;(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x+y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)/2, (x-y)/2&gt;,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是双射。（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分）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五、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假设某软件需求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说明文档中部分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需求说明如下（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514350" indent="-514350">
              <a:buAutoNum type="arabicParenBoth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诊断消息存储在缓存中或者被重传；（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）诊断消息没有存储在缓存中；（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）如果诊断消息存储在缓存中，则它将被重传。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试应用离散数学知识，说明该部分需求说明是否一致。（说明：如果能够找到一组命题变元的指派，使得每个命题都为真，那么命题列表具有一致性。）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如果增加需求说明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(4)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诊断消息没有被重传。该需求说明是否一致。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20556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一、用谓词逻辑推理证明下面推理的有效性。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1) x(P(x)Q(y)∧R(x)), 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(x)Q(y)∧x(P(x)∧R(x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))</a:t>
            </a:r>
          </a:p>
          <a:p>
            <a:pPr marL="0" indent="0">
              <a:buNone/>
            </a:pPr>
            <a:r>
              <a:rPr lang="en-US" altLang="zh-CN" sz="2800" dirty="0" smtClean="0"/>
              <a:t>(1)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    			 P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(2) P(a)        				ES 	(1)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x(P(x)Q(y)∧R(x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))	P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(4) P(a)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Q(y)∧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R(a)		US	(3)</a:t>
            </a:r>
          </a:p>
          <a:p>
            <a:pPr marL="0" indent="0">
              <a:buNone/>
            </a:pPr>
            <a:r>
              <a:rPr lang="en-US" altLang="zh-CN" sz="2800" dirty="0" smtClean="0"/>
              <a:t>(5)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Q(y)∧R(a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			T 	(2)(4)   	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11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(6) Q(y)      				T 	(5) 	 	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(7) R(a)				T 	(5)	 	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(8) P(a)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∧R(a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			T 	(2)(7)  	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9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(10) 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x(P(x)∧R(x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		EG 	(8)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(11) Q(y)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x(P(x)∧R(x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      T	(6)(10) 	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9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2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857929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上的自反和传递关系，证明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RR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上的等价关系。（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/>
              <a:t>证明</a:t>
            </a:r>
            <a:r>
              <a:rPr lang="zh-CN" altLang="en-US" sz="2800" dirty="0" smtClean="0">
                <a:sym typeface="Wingdings" panose="05000000000000000000" pitchFamily="2" charset="2"/>
              </a:rPr>
              <a:t>（</a:t>
            </a:r>
            <a:r>
              <a:rPr lang="en-US" altLang="zh-CN" sz="2800" dirty="0" smtClean="0">
                <a:sym typeface="Wingdings" panose="05000000000000000000" pitchFamily="2" charset="2"/>
              </a:rPr>
              <a:t>1</a:t>
            </a:r>
            <a:r>
              <a:rPr lang="zh-CN" altLang="en-US" sz="2800" dirty="0" smtClean="0">
                <a:sym typeface="Wingdings" panose="05000000000000000000" pitchFamily="2" charset="2"/>
              </a:rPr>
              <a:t>）先证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R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是自反的。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xA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由于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是自反的，则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&gt;R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。由关系的逆定义，可知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，所以，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RR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。因此，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R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是自反的。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）证明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RR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是对称的。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任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取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R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则，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 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并且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 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。由关系的逆定义，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y,x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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并且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y,x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 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y,x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  R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。因此，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RR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是对称的。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）证明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RR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是传递的。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x,y,z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A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，并且有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  R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y,z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 RR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，所以，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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并且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y,z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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并且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y,x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并且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z,y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，由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具有传递性，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x,z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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并且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z,x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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，则，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x,z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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。所以，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x,z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 RR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。因此，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RR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是传递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综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上，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RR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上的等价关系。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8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三、设集合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A={0,1,2,3,4,5,6}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上的偏序关系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R={&lt;1,0&gt;,&lt;2,0&gt;,&lt;3,0&gt;,&lt;4,0&gt;,&lt;5,0&gt;,&lt;6,0&gt;,&lt;6,4&gt;,&lt;5,2&gt;,&lt;5,3&gt;}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写出偏序集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&lt;A,R&gt;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的哈斯图，并求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B={0,2,3}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的极大元、极小元、最大元、最小元、上界、上确界、下界、下确界。（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206932" y="602801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。</a:t>
            </a:r>
            <a:endParaRPr lang="zh-CN" altLang="en-US" sz="2400" dirty="0"/>
          </a:p>
        </p:txBody>
      </p:sp>
      <p:sp>
        <p:nvSpPr>
          <p:cNvPr id="5" name="Line 20"/>
          <p:cNvSpPr>
            <a:spLocks noChangeShapeType="1"/>
          </p:cNvSpPr>
          <p:nvPr/>
        </p:nvSpPr>
        <p:spPr bwMode="auto">
          <a:xfrm flipH="1" flipV="1">
            <a:off x="7254240" y="5841054"/>
            <a:ext cx="365760" cy="624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 flipV="1">
            <a:off x="8712696" y="5807982"/>
            <a:ext cx="0" cy="5715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07288" y="5944620"/>
            <a:ext cx="457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。</a:t>
            </a:r>
            <a:endParaRPr lang="zh-CN" altLang="en-US" sz="24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07048" y="5355254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。</a:t>
            </a:r>
            <a:endParaRPr lang="zh-CN" altLang="en-US" sz="24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821448" y="5355254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。</a:t>
            </a:r>
            <a:endParaRPr lang="zh-CN" altLang="en-US" sz="24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798296" y="5357134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。</a:t>
            </a:r>
            <a:endParaRPr lang="zh-CN" altLang="en-US" sz="2400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192516" y="4580678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。</a:t>
            </a:r>
            <a:endParaRPr lang="zh-CN" altLang="en-US" sz="24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532440" y="5233154"/>
            <a:ext cx="457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。</a:t>
            </a:r>
            <a:endParaRPr lang="zh-CN" altLang="en-US" sz="2400" dirty="0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7620000" y="5841054"/>
            <a:ext cx="501332" cy="64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H="1" flipV="1">
            <a:off x="7603172" y="5052968"/>
            <a:ext cx="1098868" cy="6661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 flipV="1">
            <a:off x="7620000" y="5094294"/>
            <a:ext cx="365760" cy="624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7254240" y="5037728"/>
            <a:ext cx="348932" cy="7702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6364248" y="5037727"/>
            <a:ext cx="1208444" cy="7702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10300"/>
              </p:ext>
            </p:extLst>
          </p:nvPr>
        </p:nvGraphicFramePr>
        <p:xfrm>
          <a:off x="107505" y="3095346"/>
          <a:ext cx="9036495" cy="10801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04055"/>
                <a:gridCol w="1004055"/>
                <a:gridCol w="1004055"/>
                <a:gridCol w="1004055"/>
                <a:gridCol w="1004055"/>
                <a:gridCol w="1004055"/>
                <a:gridCol w="1004055"/>
                <a:gridCol w="1004055"/>
                <a:gridCol w="1004055"/>
              </a:tblGrid>
              <a:tr h="5400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子集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极小元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极大元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最小元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最大元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上界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下界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上确界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下确界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2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03649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四、设：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f: RR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RR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, f(&lt;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&gt;)=&lt;(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x+y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)/2, (x-y)/2&gt;,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是双射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800" dirty="0" smtClean="0"/>
              <a:t>证明（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）先证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是单射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 smtClean="0">
                <a:sym typeface="Symbol"/>
              </a:rPr>
              <a:t></a:t>
            </a:r>
            <a:r>
              <a:rPr lang="en-US" altLang="zh-CN" sz="2800" dirty="0" smtClean="0">
                <a:sym typeface="Symbol"/>
              </a:rPr>
              <a:t>&lt;</a:t>
            </a:r>
            <a:r>
              <a:rPr lang="en-US" altLang="zh-CN" sz="2800" dirty="0" err="1" smtClean="0">
                <a:sym typeface="Symbol"/>
              </a:rPr>
              <a:t>x,y</a:t>
            </a:r>
            <a:r>
              <a:rPr lang="en-US" altLang="zh-CN" sz="2800" dirty="0" smtClean="0">
                <a:sym typeface="Symbol"/>
              </a:rPr>
              <a:t>&gt;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R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R,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f(&lt;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&gt;)=f(&lt;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u,v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，则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x+y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)/2, (x-y)/2&gt;=&lt;(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u+v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)/2,(u-v)/2&gt;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，所以，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x+y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)/2=(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u+v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)/2, (x-y)/2=(u-v)/2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，所以，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x=u, y=v,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即，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&gt;=&lt;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u,v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所以，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为单射。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）再证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是满射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buFont typeface="Symbol"/>
              <a:buChar char="&quot;"/>
            </a:pPr>
            <a:r>
              <a:rPr lang="en-US" altLang="zh-CN" sz="2800" dirty="0" smtClean="0">
                <a:sym typeface="Symbol"/>
              </a:rPr>
              <a:t>&lt;</a:t>
            </a:r>
            <a:r>
              <a:rPr lang="en-US" altLang="zh-CN" sz="2800" dirty="0" err="1">
                <a:sym typeface="Symbol"/>
              </a:rPr>
              <a:t>x,y</a:t>
            </a:r>
            <a:r>
              <a:rPr lang="en-US" altLang="zh-CN" sz="2800" dirty="0">
                <a:sym typeface="Symbol"/>
              </a:rPr>
              <a:t>&gt;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R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，则存在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x+y,x-y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</a:t>
            </a:r>
            <a:r>
              <a:rPr lang="en-US" altLang="zh-CN" sz="2800" dirty="0">
                <a:sym typeface="Symbol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R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使得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f(&lt;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x+y,x-y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&gt;)=&lt;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x,y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&gt;,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所以，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为满射。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综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上，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为双射。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5482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579296" cy="6408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五、使用离散数学知识说明下面软件需求说明是否一致（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514350" indent="-514350">
              <a:buAutoNum type="arabicParenBoth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诊断消息存储在缓存中或者被重传；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514350" indent="-514350">
              <a:buAutoNum type="arabicParenBoth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诊断消息没有存储在缓存中；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514350" indent="-514350">
              <a:buAutoNum type="arabicParenBoth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如果诊断消息存储在缓存中，则它将被重传。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说明：如果能够找到一组命题变元的指派，使得每个命题都为真，那么命题列表具有一致性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令，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：诊断消息存储在缓存中；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：诊断消息被重传；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那么题中的需求说明可符号化为：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Q, P, P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→Q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为假，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为真时，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P Q, P, P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均为真，因此该需求说明是一致的。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如果增加（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诊断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消息没有被重传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。在命题表示中增加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Q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，不存在命题变元赋值，使得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 Q, P, P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→Q,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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均为真，因此，增加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(4)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后需求说明不一致。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78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1086</Words>
  <Application>Microsoft Office PowerPoint</Application>
  <PresentationFormat>全屏显示(4:3)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2017-2018学年 第二学期  离散数学期中测验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zyl</dc:creator>
  <cp:lastModifiedBy>zyl</cp:lastModifiedBy>
  <cp:revision>121</cp:revision>
  <dcterms:created xsi:type="dcterms:W3CDTF">2018-05-10T05:54:12Z</dcterms:created>
  <dcterms:modified xsi:type="dcterms:W3CDTF">2018-07-09T05:55:58Z</dcterms:modified>
</cp:coreProperties>
</file>