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57" r:id="rId3"/>
    <p:sldId id="266" r:id="rId4"/>
    <p:sldId id="258" r:id="rId5"/>
    <p:sldId id="259" r:id="rId6"/>
    <p:sldId id="265" r:id="rId7"/>
    <p:sldId id="264" r:id="rId8"/>
    <p:sldId id="263" r:id="rId9"/>
    <p:sldId id="262" r:id="rId10"/>
    <p:sldId id="271" r:id="rId11"/>
    <p:sldId id="260" r:id="rId12"/>
    <p:sldId id="269" r:id="rId13"/>
    <p:sldId id="270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63FC9-8D3B-4403-8AF8-25E106F74DCE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DDDD-5288-44D6-843D-08B0FD4AD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DDDD-5288-44D6-843D-08B0FD4AD4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27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43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057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525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790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1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271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057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61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608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83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AC6E-577E-48AF-9769-BC6F6266215C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2C29-EC47-49B5-8876-07FFF6890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3999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L1KProcs: an R package for L1000 data processing and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Chenglin</a:t>
            </a:r>
            <a:r>
              <a:rPr lang="en-US" dirty="0" smtClean="0"/>
              <a:t> Liu , Kun Wei and Jing Su</a:t>
            </a:r>
          </a:p>
          <a:p>
            <a:r>
              <a:rPr lang="en-US" sz="2600" dirty="0"/>
              <a:t>Center for Bioinformatics and Systems </a:t>
            </a:r>
            <a:r>
              <a:rPr lang="en-US" sz="2600" dirty="0" smtClean="0"/>
              <a:t>Biology</a:t>
            </a:r>
          </a:p>
          <a:p>
            <a:r>
              <a:rPr lang="en-US" sz="2600" dirty="0" smtClean="0"/>
              <a:t>Wake Forest School of Medicine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1581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II: EGEM matrix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 descr="EG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500174"/>
            <a:ext cx="491508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Function III: Compoun</a:t>
            </a:r>
            <a:r>
              <a:rPr lang="en-US" altLang="zh-CN" dirty="0" smtClean="0"/>
              <a:t>d Signature Discovery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Required Input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altLang="zh-CN" dirty="0" smtClean="0"/>
              <a:t>he output of Function II </a:t>
            </a:r>
            <a:r>
              <a:rPr lang="en-US" altLang="zh-CN" i="1" dirty="0" smtClean="0"/>
              <a:t>egem.info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range of signature number </a:t>
            </a:r>
            <a:r>
              <a:rPr lang="en-US" altLang="zh-CN" i="1" dirty="0" err="1" smtClean="0"/>
              <a:t>pNo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Optional Input</a:t>
            </a:r>
          </a:p>
          <a:p>
            <a:pPr lvl="1"/>
            <a:r>
              <a:rPr lang="en-US" altLang="zh-CN" i="1" dirty="0" err="1" smtClean="0"/>
              <a:t>n</a:t>
            </a:r>
            <a:r>
              <a:rPr lang="en-US" altLang="zh-CN" i="1" dirty="0" err="1" smtClean="0"/>
              <a:t>thread</a:t>
            </a:r>
            <a:r>
              <a:rPr lang="en-US" altLang="zh-CN" dirty="0" smtClean="0"/>
              <a:t>: number of parallel computing</a:t>
            </a:r>
          </a:p>
          <a:p>
            <a:r>
              <a:rPr lang="en-US" altLang="zh-CN" dirty="0" smtClean="0"/>
              <a:t>Output:</a:t>
            </a:r>
          </a:p>
          <a:p>
            <a:pPr lvl="1"/>
            <a:r>
              <a:rPr lang="en-US" altLang="zh-CN" dirty="0" smtClean="0"/>
              <a:t> Signature number k</a:t>
            </a:r>
          </a:p>
          <a:p>
            <a:pPr lvl="1"/>
            <a:r>
              <a:rPr lang="en-US" altLang="zh-CN" dirty="0" smtClean="0"/>
              <a:t>Compounds and signature genes.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1357298"/>
            <a:ext cx="64484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Function III: Compound Signature Discovery</a:t>
            </a:r>
            <a:endParaRPr lang="zh-CN" altLang="en-US" dirty="0"/>
          </a:p>
        </p:txBody>
      </p:sp>
      <p:pic>
        <p:nvPicPr>
          <p:cNvPr id="4" name="Content Placeholder 3" descr="Signatu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3135" y="1600200"/>
            <a:ext cx="4137729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L1KProcs 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1571612"/>
            <a:ext cx="54483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L1000 preprocessing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05019"/>
            <a:ext cx="6776778" cy="189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85852" y="3071810"/>
            <a:ext cx="150019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1643042" y="3929065"/>
            <a:ext cx="7143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8662" y="4286256"/>
            <a:ext cx="307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Choose one </a:t>
            </a:r>
          </a:p>
          <a:p>
            <a:r>
              <a:rPr lang="en-US" altLang="zh-CN" sz="2800" dirty="0" smtClean="0"/>
              <a:t>raw L1000 data</a:t>
            </a:r>
            <a:endParaRPr lang="zh-CN" alt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5286380" y="3071810"/>
            <a:ext cx="150019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5715008" y="3929067"/>
            <a:ext cx="7143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4876" y="4286256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Upload and </a:t>
            </a:r>
            <a:endParaRPr lang="en-US" altLang="zh-CN" sz="2800" dirty="0" smtClean="0"/>
          </a:p>
          <a:p>
            <a:r>
              <a:rPr lang="en-US" altLang="zh-CN" sz="2800" dirty="0" smtClean="0"/>
              <a:t>start </a:t>
            </a:r>
            <a:r>
              <a:rPr lang="en-US" altLang="zh-CN" sz="2800" dirty="0" smtClean="0"/>
              <a:t>computing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Compound Signature Discovery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570" y="1776406"/>
            <a:ext cx="5432469" cy="193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000496" y="2786058"/>
            <a:ext cx="150019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4429124" y="3643315"/>
            <a:ext cx="7143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57884" y="2214554"/>
            <a:ext cx="92869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6786578" y="2428868"/>
            <a:ext cx="50006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58082" y="221455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nthread</a:t>
            </a:r>
            <a:endParaRPr lang="zh-CN" alt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71868" y="4000504"/>
            <a:ext cx="2499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prstClr val="white"/>
                </a:solidFill>
              </a:rPr>
              <a:t>start computing</a:t>
            </a:r>
            <a:endParaRPr lang="zh-CN" altLang="en-US" sz="28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Single well peak calling visualization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0945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4227" y="1536427"/>
            <a:ext cx="6695359" cy="496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61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L1KProcs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L1KProcs is an R package and interface for LINCS L1000 data preprocessing and compound signature detection in both text-mode and graphic-mode way. </a:t>
            </a:r>
          </a:p>
          <a:p>
            <a:r>
              <a:rPr lang="en-US" altLang="zh-CN" dirty="0" smtClean="0"/>
              <a:t>Additionally, it is a library for existing L1000 processed expression data and their connections (EGEM library).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L1KProcs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system: </a:t>
            </a:r>
          </a:p>
          <a:p>
            <a:pPr lvl="1"/>
            <a:r>
              <a:rPr lang="en-US" dirty="0" smtClean="0"/>
              <a:t>Windows XP, Windows 7, Linux, Mac OS X</a:t>
            </a:r>
            <a:endParaRPr lang="en-US" altLang="zh-CN" dirty="0" smtClean="0"/>
          </a:p>
          <a:p>
            <a:r>
              <a:rPr lang="en-US" altLang="zh-CN" dirty="0" smtClean="0"/>
              <a:t>Open source</a:t>
            </a:r>
          </a:p>
          <a:p>
            <a:pPr lvl="1"/>
            <a:r>
              <a:rPr lang="en-US" altLang="zh-CN" dirty="0" smtClean="0"/>
              <a:t>R language based (R&gt;=3.0)</a:t>
            </a:r>
          </a:p>
          <a:p>
            <a:r>
              <a:rPr lang="en-US" altLang="zh-CN" dirty="0" smtClean="0"/>
              <a:t>Parallel computing</a:t>
            </a:r>
          </a:p>
          <a:p>
            <a:pPr lvl="1"/>
            <a:r>
              <a:rPr lang="en-US" altLang="zh-CN" dirty="0" smtClean="0"/>
              <a:t>Require </a:t>
            </a:r>
            <a:r>
              <a:rPr lang="en-US" altLang="zh-CN" dirty="0" err="1" smtClean="0"/>
              <a:t>doParallel</a:t>
            </a:r>
            <a:r>
              <a:rPr lang="en-US" altLang="zh-CN" dirty="0" smtClean="0"/>
              <a:t> package</a:t>
            </a:r>
          </a:p>
          <a:p>
            <a:r>
              <a:rPr lang="en-US" altLang="zh-CN" dirty="0" smtClean="0"/>
              <a:t>Access</a:t>
            </a:r>
          </a:p>
          <a:p>
            <a:pPr lvl="1"/>
            <a:r>
              <a:rPr lang="en-US" altLang="zh-CN" dirty="0" smtClean="0"/>
              <a:t>download, web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I: preprocessing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14422"/>
            <a:ext cx="6286544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3539"/>
            <a:ext cx="8543956" cy="369729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Required </a:t>
            </a:r>
            <a:r>
              <a:rPr lang="en-US" altLang="zh-CN" dirty="0" smtClean="0"/>
              <a:t>Input: the location of raw L1000 data</a:t>
            </a:r>
          </a:p>
          <a:p>
            <a:r>
              <a:rPr lang="en-US" altLang="zh-CN" dirty="0" smtClean="0"/>
              <a:t>Optional Input: </a:t>
            </a:r>
          </a:p>
          <a:p>
            <a:pPr lvl="1"/>
            <a:r>
              <a:rPr lang="en-US" altLang="zh-CN" i="1" dirty="0" smtClean="0"/>
              <a:t>t</a:t>
            </a:r>
            <a:r>
              <a:rPr lang="en-US" altLang="zh-CN" i="1" dirty="0" smtClean="0"/>
              <a:t>arget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quantile</a:t>
            </a:r>
            <a:r>
              <a:rPr lang="en-US" altLang="zh-CN" dirty="0" smtClean="0"/>
              <a:t> normalization</a:t>
            </a:r>
          </a:p>
          <a:p>
            <a:pPr lvl="1"/>
            <a:r>
              <a:rPr lang="en-US" altLang="zh-CN" i="1" dirty="0" err="1" smtClean="0"/>
              <a:t>ifAll</a:t>
            </a:r>
            <a:r>
              <a:rPr lang="en-US" altLang="zh-CN" dirty="0" smtClean="0"/>
              <a:t>: if convert the landmark gene expression to whole genome data</a:t>
            </a:r>
          </a:p>
          <a:p>
            <a:pPr lvl="1"/>
            <a:r>
              <a:rPr lang="en-US" altLang="zh-CN" dirty="0" err="1" smtClean="0"/>
              <a:t>n</a:t>
            </a:r>
            <a:r>
              <a:rPr lang="en-US" altLang="zh-CN" dirty="0" err="1" smtClean="0"/>
              <a:t>thread</a:t>
            </a:r>
            <a:r>
              <a:rPr lang="en-US" altLang="zh-CN" dirty="0" smtClean="0"/>
              <a:t>: number of parallel computing</a:t>
            </a:r>
          </a:p>
          <a:p>
            <a:pPr lvl="1"/>
            <a:r>
              <a:rPr lang="en-US" altLang="zh-CN" i="1" dirty="0" smtClean="0"/>
              <a:t>p</a:t>
            </a:r>
            <a:r>
              <a:rPr lang="en-US" altLang="zh-CN" i="1" dirty="0" smtClean="0"/>
              <a:t>lot</a:t>
            </a:r>
            <a:r>
              <a:rPr lang="en-US" altLang="zh-CN" dirty="0" smtClean="0"/>
              <a:t>: data quality visualization</a:t>
            </a:r>
            <a:endParaRPr lang="en-US" altLang="zh-CN" dirty="0" smtClean="0"/>
          </a:p>
          <a:p>
            <a:r>
              <a:rPr lang="en-US" altLang="zh-CN" dirty="0" smtClean="0"/>
              <a:t>Output: </a:t>
            </a:r>
          </a:p>
          <a:p>
            <a:pPr lvl="1"/>
            <a:r>
              <a:rPr lang="en-US" altLang="zh-CN" dirty="0" smtClean="0"/>
              <a:t>T</a:t>
            </a:r>
            <a:r>
              <a:rPr lang="en-US" altLang="zh-CN" dirty="0" smtClean="0"/>
              <a:t>he processed data saved in </a:t>
            </a:r>
            <a:r>
              <a:rPr lang="en-US" altLang="zh-CN" i="1" dirty="0" err="1" smtClean="0"/>
              <a:t>outpath</a:t>
            </a:r>
            <a:r>
              <a:rPr lang="en-US" altLang="zh-CN" i="1" dirty="0" smtClean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/>
              <a:t>information of the data including the qualities and the control wells in class list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lstPlateInfo</a:t>
            </a:r>
            <a:r>
              <a:rPr lang="en-US" altLang="zh-CN" i="1" dirty="0" smtClean="0"/>
              <a:t>.</a:t>
            </a:r>
          </a:p>
          <a:p>
            <a:pPr lvl="3"/>
            <a:endParaRPr lang="zh-CN" alt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5929354" cy="14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quality visualization</a:t>
            </a:r>
            <a:endParaRPr lang="zh-CN" altLang="en-US" dirty="0"/>
          </a:p>
        </p:txBody>
      </p:sp>
      <p:pic>
        <p:nvPicPr>
          <p:cNvPr id="4" name="Content Placeholder 3" descr="qual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5043" y="2786058"/>
            <a:ext cx="6300229" cy="2976378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338" y="1285860"/>
            <a:ext cx="67913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Single well peak calling and visualization</a:t>
            </a:r>
            <a:endParaRPr lang="zh-CN" altLang="en-US" dirty="0"/>
          </a:p>
        </p:txBody>
      </p:sp>
      <p:pic>
        <p:nvPicPr>
          <p:cNvPr id="5" name="Content Placeholder 4" descr="dpea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40" y="2500306"/>
            <a:ext cx="3871548" cy="3889938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571612"/>
            <a:ext cx="842968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II: EGEM matrix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7787"/>
            <a:ext cx="8229600" cy="355441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Required Input</a:t>
            </a:r>
          </a:p>
          <a:p>
            <a:pPr lvl="1"/>
            <a:r>
              <a:rPr lang="en-US" altLang="zh-CN" i="1" dirty="0" err="1" smtClean="0"/>
              <a:t>cpdata</a:t>
            </a:r>
            <a:r>
              <a:rPr lang="en-US" altLang="zh-CN" dirty="0" smtClean="0"/>
              <a:t>: LFC after compound treatments</a:t>
            </a:r>
          </a:p>
          <a:p>
            <a:r>
              <a:rPr lang="en-US" altLang="zh-CN" dirty="0" smtClean="0"/>
              <a:t>Optional Input</a:t>
            </a:r>
          </a:p>
          <a:p>
            <a:pPr lvl="1"/>
            <a:r>
              <a:rPr lang="en-US" altLang="zh-CN" i="1" dirty="0" smtClean="0"/>
              <a:t>LINCS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 if TRUE, specify the name of  the existing EGEM library lib.name</a:t>
            </a:r>
          </a:p>
          <a:p>
            <a:pPr lvl="2"/>
            <a:r>
              <a:rPr lang="en-US" altLang="zh-CN" dirty="0" smtClean="0"/>
              <a:t>otherwise, provide the LFC after knockdown treatments</a:t>
            </a:r>
          </a:p>
          <a:p>
            <a:pPr lvl="1"/>
            <a:r>
              <a:rPr lang="en-US" altLang="zh-CN" i="1" dirty="0" err="1" smtClean="0"/>
              <a:t>n</a:t>
            </a:r>
            <a:r>
              <a:rPr lang="en-US" altLang="zh-CN" i="1" dirty="0" err="1" smtClean="0"/>
              <a:t>thread</a:t>
            </a:r>
            <a:r>
              <a:rPr lang="en-US" altLang="zh-CN" dirty="0" smtClean="0"/>
              <a:t>: number of parallel computing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The EGEM matrix and annotations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65436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316</Words>
  <Application>Microsoft Office PowerPoint</Application>
  <PresentationFormat>On-screen Show (4:3)</PresentationFormat>
  <Paragraphs>62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L1KProcs: an R package for L1000 data processing and analysis</vt:lpstr>
      <vt:lpstr>Overview</vt:lpstr>
      <vt:lpstr>L1KProcs</vt:lpstr>
      <vt:lpstr>L1KProcs</vt:lpstr>
      <vt:lpstr>Function I: preprocessing</vt:lpstr>
      <vt:lpstr>How to Use</vt:lpstr>
      <vt:lpstr>data quality visualization</vt:lpstr>
      <vt:lpstr>Single well peak calling and visualization</vt:lpstr>
      <vt:lpstr>Function II: EGEM matrix</vt:lpstr>
      <vt:lpstr>Function II: EGEM matrix</vt:lpstr>
      <vt:lpstr>Function III: Compound Signature Discovery</vt:lpstr>
      <vt:lpstr>Function III: Compound Signature Discovery</vt:lpstr>
      <vt:lpstr>L1KProcs Interface</vt:lpstr>
      <vt:lpstr>L1000 preprocessing</vt:lpstr>
      <vt:lpstr>Compound Signature Discovery</vt:lpstr>
      <vt:lpstr>Single well peak calling visualization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L1KProcs: an R package for L1000 data processing and analysis</dc:title>
  <dc:creator>cliu</dc:creator>
  <cp:lastModifiedBy>cliu</cp:lastModifiedBy>
  <cp:revision>18</cp:revision>
  <dcterms:created xsi:type="dcterms:W3CDTF">2013-11-18T06:11:55Z</dcterms:created>
  <dcterms:modified xsi:type="dcterms:W3CDTF">2013-11-18T11:47:37Z</dcterms:modified>
</cp:coreProperties>
</file>