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57" r:id="rId3"/>
    <p:sldId id="266" r:id="rId4"/>
    <p:sldId id="258" r:id="rId5"/>
    <p:sldId id="259" r:id="rId6"/>
    <p:sldId id="265" r:id="rId7"/>
    <p:sldId id="264" r:id="rId8"/>
    <p:sldId id="263" r:id="rId9"/>
    <p:sldId id="262" r:id="rId10"/>
    <p:sldId id="271" r:id="rId11"/>
    <p:sldId id="26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592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3FC9-8D3B-4403-8AF8-25E106F74DCE}" type="datetimeFigureOut">
              <a:rPr lang="zh-CN" altLang="en-US" smtClean="0"/>
              <a:t>2014/8/4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DDDD-5288-44D6-843D-08B0FD4AD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DDDD-5288-44D6-843D-08B0FD4AD4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7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5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8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AC6E-577E-48AF-9769-BC6F6266215C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9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L1KProcs: an R package for L1000 data processing and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Chenglin</a:t>
            </a:r>
            <a:r>
              <a:rPr lang="en-US" dirty="0" smtClean="0"/>
              <a:t> Liu , Kun Wei and Jing Su</a:t>
            </a:r>
          </a:p>
          <a:p>
            <a:r>
              <a:rPr lang="en-US" sz="2600" dirty="0"/>
              <a:t>Center for Bioinformatics and Systems </a:t>
            </a:r>
            <a:r>
              <a:rPr lang="en-US" sz="2600" dirty="0" smtClean="0"/>
              <a:t>Biology</a:t>
            </a:r>
          </a:p>
          <a:p>
            <a:r>
              <a:rPr lang="en-US" sz="2600" dirty="0" smtClean="0"/>
              <a:t>Wake Forest School of Medicine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1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II: EGEM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 descr="EG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00174"/>
            <a:ext cx="491508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Function III: Compound Signature Discovery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Required Input</a:t>
            </a:r>
          </a:p>
          <a:p>
            <a:pPr lvl="1"/>
            <a:r>
              <a:rPr lang="en-US" altLang="zh-CN" dirty="0" smtClean="0"/>
              <a:t>The output of Function II </a:t>
            </a:r>
            <a:r>
              <a:rPr lang="en-US" altLang="zh-CN" i="1" dirty="0" smtClean="0"/>
              <a:t>egem.info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range of signature number </a:t>
            </a:r>
            <a:r>
              <a:rPr lang="en-US" altLang="zh-CN" i="1" dirty="0" err="1" smtClean="0"/>
              <a:t>pNo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Optional Input</a:t>
            </a:r>
          </a:p>
          <a:p>
            <a:pPr lvl="1"/>
            <a:r>
              <a:rPr lang="en-US" altLang="zh-CN" i="1" dirty="0" err="1" smtClean="0"/>
              <a:t>nthread</a:t>
            </a:r>
            <a:r>
              <a:rPr lang="en-US" altLang="zh-CN" dirty="0" smtClean="0"/>
              <a:t>: number of parallel computing</a:t>
            </a:r>
          </a:p>
          <a:p>
            <a:r>
              <a:rPr lang="en-US" altLang="zh-CN" dirty="0" smtClean="0"/>
              <a:t>Output:</a:t>
            </a:r>
          </a:p>
          <a:p>
            <a:pPr lvl="1"/>
            <a:r>
              <a:rPr lang="en-US" altLang="zh-CN" dirty="0" smtClean="0"/>
              <a:t> Signature number k</a:t>
            </a:r>
          </a:p>
          <a:p>
            <a:pPr lvl="1"/>
            <a:r>
              <a:rPr lang="en-US" altLang="zh-CN" dirty="0" smtClean="0"/>
              <a:t>Compounds and signature genes.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57298"/>
            <a:ext cx="64484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Function III: Compound Signature Discovery</a:t>
            </a:r>
            <a:endParaRPr lang="zh-CN" altLang="en-US" dirty="0"/>
          </a:p>
        </p:txBody>
      </p:sp>
      <p:pic>
        <p:nvPicPr>
          <p:cNvPr id="4" name="Content Placeholder 3" descr="Signatu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3135" y="1600200"/>
            <a:ext cx="4137729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4227" y="1536427"/>
            <a:ext cx="6695359" cy="496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61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L1KProcs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L1KProcs is an R package and interface for LINCS L1000 data preprocessing and compound signature detection in both text-mode and graphic-mode way. </a:t>
            </a:r>
          </a:p>
          <a:p>
            <a:r>
              <a:rPr lang="en-US" altLang="zh-CN" dirty="0" smtClean="0"/>
              <a:t>Additionally, it is a library for existing L1000 processed expression data and their connections (EGEM library).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L1KProcs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system: </a:t>
            </a:r>
          </a:p>
          <a:p>
            <a:pPr lvl="1"/>
            <a:r>
              <a:rPr lang="en-US" dirty="0" smtClean="0"/>
              <a:t>Windows XP, Windows 7, Linux, Mac OS X</a:t>
            </a:r>
            <a:endParaRPr lang="en-US" altLang="zh-CN" dirty="0" smtClean="0"/>
          </a:p>
          <a:p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smtClean="0"/>
              <a:t>R language based (R&gt;=3.0)</a:t>
            </a:r>
          </a:p>
          <a:p>
            <a:r>
              <a:rPr lang="en-US" altLang="zh-CN" dirty="0" smtClean="0"/>
              <a:t>Parallel computing</a:t>
            </a:r>
          </a:p>
          <a:p>
            <a:pPr lvl="1"/>
            <a:r>
              <a:rPr lang="en-US" altLang="zh-CN" dirty="0" smtClean="0"/>
              <a:t>Require </a:t>
            </a:r>
            <a:r>
              <a:rPr lang="en-US" altLang="zh-CN" dirty="0" err="1" smtClean="0"/>
              <a:t>doParallel</a:t>
            </a:r>
            <a:r>
              <a:rPr lang="en-US" altLang="zh-CN" dirty="0" smtClean="0"/>
              <a:t> package</a:t>
            </a:r>
          </a:p>
          <a:p>
            <a:r>
              <a:rPr lang="en-US" altLang="zh-CN" dirty="0" smtClean="0"/>
              <a:t>Access</a:t>
            </a:r>
          </a:p>
          <a:p>
            <a:pPr lvl="1"/>
            <a:r>
              <a:rPr lang="en-US" altLang="zh-CN" dirty="0" smtClean="0"/>
              <a:t>download, web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I: preprocessing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6286544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3539"/>
            <a:ext cx="8543956" cy="369729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Required Input: the location of raw L1000 data</a:t>
            </a:r>
          </a:p>
          <a:p>
            <a:r>
              <a:rPr lang="en-US" altLang="zh-CN" dirty="0" smtClean="0"/>
              <a:t>Optional Input: </a:t>
            </a:r>
          </a:p>
          <a:p>
            <a:pPr lvl="1"/>
            <a:r>
              <a:rPr lang="en-US" altLang="zh-CN" i="1" dirty="0" smtClean="0"/>
              <a:t>target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quantile</a:t>
            </a:r>
            <a:r>
              <a:rPr lang="en-US" altLang="zh-CN" dirty="0" smtClean="0"/>
              <a:t> normalization</a:t>
            </a:r>
          </a:p>
          <a:p>
            <a:pPr lvl="1"/>
            <a:r>
              <a:rPr lang="en-US" altLang="zh-CN" i="1" dirty="0" err="1" smtClean="0"/>
              <a:t>ifAll</a:t>
            </a:r>
            <a:r>
              <a:rPr lang="en-US" altLang="zh-CN" dirty="0" smtClean="0"/>
              <a:t>: if convert the landmark gene expression to whole genome data</a:t>
            </a:r>
          </a:p>
          <a:p>
            <a:pPr lvl="1"/>
            <a:r>
              <a:rPr lang="en-US" altLang="zh-CN" dirty="0" err="1" smtClean="0"/>
              <a:t>nthread</a:t>
            </a:r>
            <a:r>
              <a:rPr lang="en-US" altLang="zh-CN" dirty="0" smtClean="0"/>
              <a:t>: number of parallel computing</a:t>
            </a:r>
          </a:p>
          <a:p>
            <a:pPr lvl="1"/>
            <a:r>
              <a:rPr lang="en-US" altLang="zh-CN" i="1" dirty="0" smtClean="0"/>
              <a:t>plot</a:t>
            </a:r>
            <a:r>
              <a:rPr lang="en-US" altLang="zh-CN" dirty="0" smtClean="0"/>
              <a:t>: data quality visualization</a:t>
            </a:r>
          </a:p>
          <a:p>
            <a:r>
              <a:rPr lang="en-US" altLang="zh-CN" dirty="0" smtClean="0"/>
              <a:t>Output: </a:t>
            </a:r>
          </a:p>
          <a:p>
            <a:pPr lvl="1"/>
            <a:r>
              <a:rPr lang="en-US" altLang="zh-CN" dirty="0" smtClean="0"/>
              <a:t>The processed data saved in </a:t>
            </a:r>
            <a:r>
              <a:rPr lang="en-US" altLang="zh-CN" i="1" dirty="0" err="1" smtClean="0"/>
              <a:t>outpath</a:t>
            </a:r>
            <a:r>
              <a:rPr lang="en-US" altLang="zh-CN" i="1" dirty="0" smtClean="0"/>
              <a:t>.</a:t>
            </a:r>
          </a:p>
          <a:p>
            <a:pPr lvl="1"/>
            <a:r>
              <a:rPr lang="en-US" altLang="zh-CN" dirty="0" smtClean="0"/>
              <a:t>The information of the data including the qualities and the control wells in class list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lstPlateInfo</a:t>
            </a:r>
            <a:r>
              <a:rPr lang="en-US" altLang="zh-CN" i="1" dirty="0" smtClean="0"/>
              <a:t>.</a:t>
            </a:r>
          </a:p>
          <a:p>
            <a:pPr lvl="3"/>
            <a:endParaRPr lang="zh-CN" alt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5929354" cy="1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quality visualization</a:t>
            </a:r>
            <a:endParaRPr lang="zh-CN" altLang="en-US" dirty="0"/>
          </a:p>
        </p:txBody>
      </p:sp>
      <p:pic>
        <p:nvPicPr>
          <p:cNvPr id="4" name="Content Placeholder 3" descr="qual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5043" y="2786058"/>
            <a:ext cx="6300229" cy="297637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1285860"/>
            <a:ext cx="67913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Single well peak calling and visualization</a:t>
            </a:r>
            <a:endParaRPr lang="zh-CN" altLang="en-US" dirty="0"/>
          </a:p>
        </p:txBody>
      </p:sp>
      <p:pic>
        <p:nvPicPr>
          <p:cNvPr id="5" name="Content Placeholder 4" descr="dpea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40" y="2500306"/>
            <a:ext cx="3871548" cy="3889938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571612"/>
            <a:ext cx="842968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II: EGEM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7787"/>
            <a:ext cx="8229600" cy="355441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Required Input</a:t>
            </a:r>
          </a:p>
          <a:p>
            <a:pPr lvl="1"/>
            <a:r>
              <a:rPr lang="en-US" altLang="zh-CN" i="1" dirty="0" err="1" smtClean="0"/>
              <a:t>cpdata</a:t>
            </a:r>
            <a:r>
              <a:rPr lang="en-US" altLang="zh-CN" dirty="0" smtClean="0"/>
              <a:t>: LFC after compound treatments</a:t>
            </a:r>
          </a:p>
          <a:p>
            <a:r>
              <a:rPr lang="en-US" altLang="zh-CN" dirty="0" smtClean="0"/>
              <a:t>Optional Input</a:t>
            </a:r>
          </a:p>
          <a:p>
            <a:pPr lvl="1"/>
            <a:r>
              <a:rPr lang="en-US" altLang="zh-CN" i="1" dirty="0" smtClean="0"/>
              <a:t>LINCS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 if TRUE, specify the name of  the existing EGEM library lib.name</a:t>
            </a:r>
          </a:p>
          <a:p>
            <a:pPr lvl="2"/>
            <a:r>
              <a:rPr lang="en-US" altLang="zh-CN" dirty="0" smtClean="0"/>
              <a:t>otherwise, provide the LFC after knockdown treatments</a:t>
            </a:r>
          </a:p>
          <a:p>
            <a:pPr lvl="1"/>
            <a:r>
              <a:rPr lang="en-US" altLang="zh-CN" i="1" dirty="0" err="1" smtClean="0"/>
              <a:t>nthread</a:t>
            </a:r>
            <a:r>
              <a:rPr lang="en-US" altLang="zh-CN" dirty="0" smtClean="0"/>
              <a:t>: number of parallel computing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The EGEM matrix and annotations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65436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292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L1KProcs: an R package for L1000 data processing and analysis</vt:lpstr>
      <vt:lpstr>Overview</vt:lpstr>
      <vt:lpstr>L1KProcs</vt:lpstr>
      <vt:lpstr>L1KProcs</vt:lpstr>
      <vt:lpstr>Function I: preprocessing</vt:lpstr>
      <vt:lpstr>How to Use</vt:lpstr>
      <vt:lpstr>data quality visualization</vt:lpstr>
      <vt:lpstr>Single well peak calling and visualization</vt:lpstr>
      <vt:lpstr>Function II: EGEM matrix</vt:lpstr>
      <vt:lpstr>Function II: EGEM matrix</vt:lpstr>
      <vt:lpstr>Function III: Compound Signature Discovery</vt:lpstr>
      <vt:lpstr>Function III: Compound Signature Discovery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L1KProcs: an R package for L1000 data processing and analysis</dc:title>
  <dc:creator>cliu</dc:creator>
  <cp:lastModifiedBy>Kun Wei</cp:lastModifiedBy>
  <cp:revision>19</cp:revision>
  <dcterms:created xsi:type="dcterms:W3CDTF">2013-11-18T06:11:55Z</dcterms:created>
  <dcterms:modified xsi:type="dcterms:W3CDTF">2014-08-04T21:20:41Z</dcterms:modified>
</cp:coreProperties>
</file>